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naheim"/>
      <p:regular r:id="rId13"/>
    </p:embeddedFont>
    <p:embeddedFont>
      <p:font typeface="Actor"/>
      <p:regular r:id="rId14"/>
    </p:embeddedFont>
    <p:embeddedFont>
      <p:font typeface="PT Sans"/>
      <p:regular r:id="rId15"/>
      <p:bold r:id="rId16"/>
      <p:italic r:id="rId17"/>
      <p:boldItalic r:id="rId18"/>
    </p:embeddedFont>
    <p:embeddedFont>
      <p:font typeface="Merriweather"/>
      <p:regular r:id="rId19"/>
      <p:bold r:id="rId20"/>
      <p:italic r:id="rId21"/>
      <p:boldItalic r:id="rId22"/>
    </p:embeddedFont>
    <p:embeddedFont>
      <p:font typeface="Castoro"/>
      <p:regular r:id="rId23"/>
      <p: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22" Type="http://schemas.openxmlformats.org/officeDocument/2006/relationships/font" Target="fonts/Merriweather-boldItalic.fntdata"/><Relationship Id="rId21" Type="http://schemas.openxmlformats.org/officeDocument/2006/relationships/font" Target="fonts/Merriweather-italic.fntdata"/><Relationship Id="rId24" Type="http://schemas.openxmlformats.org/officeDocument/2006/relationships/font" Target="fonts/Castoro-italic.fntdata"/><Relationship Id="rId23" Type="http://schemas.openxmlformats.org/officeDocument/2006/relationships/font" Target="fonts/Castor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naheim-regular.fntdata"/><Relationship Id="rId12" Type="http://schemas.openxmlformats.org/officeDocument/2006/relationships/slide" Target="slides/slide8.xml"/><Relationship Id="rId15" Type="http://schemas.openxmlformats.org/officeDocument/2006/relationships/font" Target="fonts/PTSans-regular.fntdata"/><Relationship Id="rId14" Type="http://schemas.openxmlformats.org/officeDocument/2006/relationships/font" Target="fonts/Actor-regular.fntdata"/><Relationship Id="rId17" Type="http://schemas.openxmlformats.org/officeDocument/2006/relationships/font" Target="fonts/PTSans-italic.fntdata"/><Relationship Id="rId16" Type="http://schemas.openxmlformats.org/officeDocument/2006/relationships/font" Target="fonts/PTSans-bold.fntdata"/><Relationship Id="rId19" Type="http://schemas.openxmlformats.org/officeDocument/2006/relationships/font" Target="fonts/Merriweather-regular.fntdata"/><Relationship Id="rId18" Type="http://schemas.openxmlformats.org/officeDocument/2006/relationships/font" Target="fonts/PT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9" name="Shape 5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0" name="Google Shape;5780;g25585d265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1" name="Google Shape;5781;g25585d265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8" name="Shape 5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9" name="Google Shape;5789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0" name="Google Shape;5790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1" name="Shape 5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2" name="Google Shape;5802;g14072739ea5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3" name="Google Shape;5803;g14072739ea5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2" name="Shape 5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3" name="Google Shape;5813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4" name="Google Shape;5814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9" name="Shape 5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0" name="Google Shape;5860;g22b185c949e_0_250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1" name="Google Shape;5861;g22b185c949e_0_250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3" name="Shape 5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4" name="Google Shape;5874;g54ff9c4cb4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5" name="Google Shape;5875;g54ff9c4cb4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6" name="Shape 5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7" name="Google Shape;5887;g54dda1946d_6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8" name="Google Shape;5888;g54dda1946d_6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9" name="Shape 5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" name="Google Shape;6000;g2c677f6d17bb299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1" name="Google Shape;6001;g2c677f6d17bb299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453878" y="4380007"/>
            <a:ext cx="1237353" cy="1179080"/>
            <a:chOff x="563500" y="780950"/>
            <a:chExt cx="712925" cy="679350"/>
          </a:xfrm>
        </p:grpSpPr>
        <p:sp>
          <p:nvSpPr>
            <p:cNvPr id="11" name="Google Shape;11;p2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8289178" y="-722855"/>
            <a:ext cx="1670811" cy="1592125"/>
            <a:chOff x="563500" y="780950"/>
            <a:chExt cx="712925" cy="679350"/>
          </a:xfrm>
        </p:grpSpPr>
        <p:sp>
          <p:nvSpPr>
            <p:cNvPr id="102" name="Google Shape;102;p2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2"/>
          <p:cNvSpPr txBox="1"/>
          <p:nvPr>
            <p:ph type="ctrTitle"/>
          </p:nvPr>
        </p:nvSpPr>
        <p:spPr>
          <a:xfrm>
            <a:off x="713225" y="1361900"/>
            <a:ext cx="4805100" cy="218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93" name="Google Shape;193;p2"/>
          <p:cNvSpPr txBox="1"/>
          <p:nvPr>
            <p:ph idx="1" type="subTitle"/>
          </p:nvPr>
        </p:nvSpPr>
        <p:spPr>
          <a:xfrm>
            <a:off x="713225" y="3643575"/>
            <a:ext cx="48051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" name="Google Shape;1000;p11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1" name="Google Shape;1001;p11"/>
          <p:cNvGrpSpPr/>
          <p:nvPr/>
        </p:nvGrpSpPr>
        <p:grpSpPr>
          <a:xfrm>
            <a:off x="7921129" y="-898223"/>
            <a:ext cx="2203580" cy="2099871"/>
            <a:chOff x="563500" y="780950"/>
            <a:chExt cx="712925" cy="679350"/>
          </a:xfrm>
        </p:grpSpPr>
        <p:sp>
          <p:nvSpPr>
            <p:cNvPr id="1002" name="Google Shape;1002;p11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2" name="Google Shape;1092;p11"/>
          <p:cNvGrpSpPr/>
          <p:nvPr/>
        </p:nvGrpSpPr>
        <p:grpSpPr>
          <a:xfrm>
            <a:off x="1666506" y="-405103"/>
            <a:ext cx="884954" cy="843277"/>
            <a:chOff x="563500" y="780950"/>
            <a:chExt cx="712925" cy="679350"/>
          </a:xfrm>
        </p:grpSpPr>
        <p:sp>
          <p:nvSpPr>
            <p:cNvPr id="1093" name="Google Shape;1093;p11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1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1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1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1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1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1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1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3" name="Google Shape;1183;p11"/>
          <p:cNvGrpSpPr/>
          <p:nvPr/>
        </p:nvGrpSpPr>
        <p:grpSpPr>
          <a:xfrm>
            <a:off x="7391606" y="4735072"/>
            <a:ext cx="884954" cy="843277"/>
            <a:chOff x="563500" y="780950"/>
            <a:chExt cx="712925" cy="679350"/>
          </a:xfrm>
        </p:grpSpPr>
        <p:sp>
          <p:nvSpPr>
            <p:cNvPr id="1184" name="Google Shape;1184;p11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1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1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1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1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1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1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1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1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1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1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1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1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1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1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1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1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1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1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1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1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1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1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1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4" name="Google Shape;1274;p11"/>
          <p:cNvSpPr txBox="1"/>
          <p:nvPr>
            <p:ph hasCustomPrompt="1" type="title"/>
          </p:nvPr>
        </p:nvSpPr>
        <p:spPr>
          <a:xfrm>
            <a:off x="1069500" y="1583750"/>
            <a:ext cx="7005000" cy="130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i="1"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75" name="Google Shape;1275;p11"/>
          <p:cNvSpPr txBox="1"/>
          <p:nvPr>
            <p:ph idx="1" type="subTitle"/>
          </p:nvPr>
        </p:nvSpPr>
        <p:spPr>
          <a:xfrm>
            <a:off x="1069500" y="3092400"/>
            <a:ext cx="7005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1279" name="Google Shape;1279;p13"/>
          <p:cNvSpPr txBox="1"/>
          <p:nvPr>
            <p:ph idx="1" type="subTitle"/>
          </p:nvPr>
        </p:nvSpPr>
        <p:spPr>
          <a:xfrm>
            <a:off x="1685625" y="2122576"/>
            <a:ext cx="285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0" name="Google Shape;1280;p13"/>
          <p:cNvSpPr txBox="1"/>
          <p:nvPr>
            <p:ph idx="2" type="subTitle"/>
          </p:nvPr>
        </p:nvSpPr>
        <p:spPr>
          <a:xfrm>
            <a:off x="5571177" y="2122576"/>
            <a:ext cx="285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1" name="Google Shape;1281;p13"/>
          <p:cNvSpPr txBox="1"/>
          <p:nvPr>
            <p:ph idx="3" type="subTitle"/>
          </p:nvPr>
        </p:nvSpPr>
        <p:spPr>
          <a:xfrm>
            <a:off x="1685625" y="4031300"/>
            <a:ext cx="285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2" name="Google Shape;1282;p13"/>
          <p:cNvSpPr txBox="1"/>
          <p:nvPr>
            <p:ph idx="4" type="subTitle"/>
          </p:nvPr>
        </p:nvSpPr>
        <p:spPr>
          <a:xfrm>
            <a:off x="5571177" y="4031300"/>
            <a:ext cx="285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3" name="Google Shape;1283;p13"/>
          <p:cNvSpPr txBox="1"/>
          <p:nvPr>
            <p:ph hasCustomPrompt="1" idx="5" type="title"/>
          </p:nvPr>
        </p:nvSpPr>
        <p:spPr>
          <a:xfrm>
            <a:off x="716950" y="1711875"/>
            <a:ext cx="911400" cy="664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i="1" sz="5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r>
              <a:t>xx%</a:t>
            </a:r>
          </a:p>
        </p:txBody>
      </p:sp>
      <p:sp>
        <p:nvSpPr>
          <p:cNvPr id="1284" name="Google Shape;1284;p13"/>
          <p:cNvSpPr txBox="1"/>
          <p:nvPr>
            <p:ph hasCustomPrompt="1" idx="6" type="title"/>
          </p:nvPr>
        </p:nvSpPr>
        <p:spPr>
          <a:xfrm>
            <a:off x="716950" y="3620751"/>
            <a:ext cx="911400" cy="664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i="1" sz="5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r>
              <a:t>xx%</a:t>
            </a:r>
          </a:p>
        </p:txBody>
      </p:sp>
      <p:sp>
        <p:nvSpPr>
          <p:cNvPr id="1285" name="Google Shape;1285;p13"/>
          <p:cNvSpPr txBox="1"/>
          <p:nvPr>
            <p:ph hasCustomPrompt="1" idx="7" type="title"/>
          </p:nvPr>
        </p:nvSpPr>
        <p:spPr>
          <a:xfrm>
            <a:off x="4602505" y="1711875"/>
            <a:ext cx="911400" cy="664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i="1" sz="5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r>
              <a:t>xx%</a:t>
            </a:r>
          </a:p>
        </p:txBody>
      </p:sp>
      <p:sp>
        <p:nvSpPr>
          <p:cNvPr id="1286" name="Google Shape;1286;p13"/>
          <p:cNvSpPr txBox="1"/>
          <p:nvPr>
            <p:ph hasCustomPrompt="1" idx="8" type="title"/>
          </p:nvPr>
        </p:nvSpPr>
        <p:spPr>
          <a:xfrm>
            <a:off x="4602505" y="3620751"/>
            <a:ext cx="911400" cy="664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i="1" sz="5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storo"/>
              <a:buNone/>
              <a:defRPr sz="3000"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r>
              <a:t>xx%</a:t>
            </a:r>
          </a:p>
        </p:txBody>
      </p:sp>
      <p:sp>
        <p:nvSpPr>
          <p:cNvPr id="1287" name="Google Shape;1287;p13"/>
          <p:cNvSpPr txBox="1"/>
          <p:nvPr>
            <p:ph idx="9" type="subTitle"/>
          </p:nvPr>
        </p:nvSpPr>
        <p:spPr>
          <a:xfrm>
            <a:off x="1685625" y="1398682"/>
            <a:ext cx="2859600" cy="86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1288" name="Google Shape;1288;p13"/>
          <p:cNvSpPr txBox="1"/>
          <p:nvPr>
            <p:ph idx="13" type="subTitle"/>
          </p:nvPr>
        </p:nvSpPr>
        <p:spPr>
          <a:xfrm>
            <a:off x="5571177" y="1398682"/>
            <a:ext cx="2859600" cy="86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1289" name="Google Shape;1289;p13"/>
          <p:cNvSpPr txBox="1"/>
          <p:nvPr>
            <p:ph idx="14" type="subTitle"/>
          </p:nvPr>
        </p:nvSpPr>
        <p:spPr>
          <a:xfrm>
            <a:off x="1685625" y="3307450"/>
            <a:ext cx="2859600" cy="86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1290" name="Google Shape;1290;p13"/>
          <p:cNvSpPr txBox="1"/>
          <p:nvPr>
            <p:ph idx="15" type="subTitle"/>
          </p:nvPr>
        </p:nvSpPr>
        <p:spPr>
          <a:xfrm>
            <a:off x="5571176" y="3307450"/>
            <a:ext cx="2859600" cy="86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grpSp>
        <p:nvGrpSpPr>
          <p:cNvPr id="1291" name="Google Shape;1291;p13"/>
          <p:cNvGrpSpPr/>
          <p:nvPr/>
        </p:nvGrpSpPr>
        <p:grpSpPr>
          <a:xfrm>
            <a:off x="-869540" y="445020"/>
            <a:ext cx="1529224" cy="1457206"/>
            <a:chOff x="563500" y="780950"/>
            <a:chExt cx="712925" cy="679350"/>
          </a:xfrm>
        </p:grpSpPr>
        <p:sp>
          <p:nvSpPr>
            <p:cNvPr id="1292" name="Google Shape;1292;p13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3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3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3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3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3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3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3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3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3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2" name="Google Shape;1382;p13"/>
          <p:cNvGrpSpPr/>
          <p:nvPr/>
        </p:nvGrpSpPr>
        <p:grpSpPr>
          <a:xfrm>
            <a:off x="8488060" y="3268495"/>
            <a:ext cx="1529224" cy="1457206"/>
            <a:chOff x="563500" y="780950"/>
            <a:chExt cx="712925" cy="679350"/>
          </a:xfrm>
        </p:grpSpPr>
        <p:sp>
          <p:nvSpPr>
            <p:cNvPr id="1383" name="Google Shape;1383;p13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3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3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3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3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3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3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3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3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3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3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3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3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3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3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3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3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3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3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3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3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3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3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3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3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3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3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3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3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3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3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3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3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3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3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3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3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3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3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3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3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" name="Google Shape;1474;p14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5" name="Google Shape;1475;p14"/>
          <p:cNvSpPr txBox="1"/>
          <p:nvPr>
            <p:ph type="title"/>
          </p:nvPr>
        </p:nvSpPr>
        <p:spPr>
          <a:xfrm>
            <a:off x="713225" y="2096525"/>
            <a:ext cx="4587300" cy="139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astoro"/>
              <a:buNone/>
              <a:defRPr sz="3600"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astoro"/>
              <a:buNone/>
              <a:defRPr sz="3600"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astoro"/>
              <a:buNone/>
              <a:defRPr sz="3600"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astoro"/>
              <a:buNone/>
              <a:defRPr sz="3600"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astoro"/>
              <a:buNone/>
              <a:defRPr sz="3600"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astoro"/>
              <a:buNone/>
              <a:defRPr sz="3600"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astoro"/>
              <a:buNone/>
              <a:defRPr sz="3600"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astoro"/>
              <a:buNone/>
              <a:defRPr sz="36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1476" name="Google Shape;1476;p14"/>
          <p:cNvSpPr txBox="1"/>
          <p:nvPr>
            <p:ph hasCustomPrompt="1" idx="2" type="title"/>
          </p:nvPr>
        </p:nvSpPr>
        <p:spPr>
          <a:xfrm>
            <a:off x="713225" y="852725"/>
            <a:ext cx="1596000" cy="126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i="1" sz="8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r>
              <a:t>xx%</a:t>
            </a:r>
          </a:p>
        </p:txBody>
      </p:sp>
      <p:sp>
        <p:nvSpPr>
          <p:cNvPr id="1477" name="Google Shape;1477;p14"/>
          <p:cNvSpPr txBox="1"/>
          <p:nvPr>
            <p:ph idx="1" type="subTitle"/>
          </p:nvPr>
        </p:nvSpPr>
        <p:spPr>
          <a:xfrm>
            <a:off x="713225" y="3593375"/>
            <a:ext cx="45873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9" name="Google Shape;1479;p15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0" name="Google Shape;1480;p15"/>
          <p:cNvGrpSpPr/>
          <p:nvPr/>
        </p:nvGrpSpPr>
        <p:grpSpPr>
          <a:xfrm flipH="1">
            <a:off x="-427754" y="-385539"/>
            <a:ext cx="1744214" cy="1664430"/>
            <a:chOff x="1429175" y="1580550"/>
            <a:chExt cx="782650" cy="746850"/>
          </a:xfrm>
        </p:grpSpPr>
        <p:sp>
          <p:nvSpPr>
            <p:cNvPr id="1481" name="Google Shape;1481;p15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4" name="Google Shape;1544;p15"/>
          <p:cNvSpPr txBox="1"/>
          <p:nvPr>
            <p:ph type="title"/>
          </p:nvPr>
        </p:nvSpPr>
        <p:spPr>
          <a:xfrm>
            <a:off x="713225" y="3081300"/>
            <a:ext cx="5709600" cy="4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45" name="Google Shape;1545;p15"/>
          <p:cNvSpPr txBox="1"/>
          <p:nvPr>
            <p:ph idx="1" type="subTitle"/>
          </p:nvPr>
        </p:nvSpPr>
        <p:spPr>
          <a:xfrm>
            <a:off x="713225" y="1602900"/>
            <a:ext cx="5709600" cy="147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7" name="Google Shape;1547;p16"/>
          <p:cNvGrpSpPr/>
          <p:nvPr/>
        </p:nvGrpSpPr>
        <p:grpSpPr>
          <a:xfrm flipH="1">
            <a:off x="8472889" y="3631301"/>
            <a:ext cx="1532350" cy="1462258"/>
            <a:chOff x="1429175" y="1580550"/>
            <a:chExt cx="782650" cy="746850"/>
          </a:xfrm>
        </p:grpSpPr>
        <p:sp>
          <p:nvSpPr>
            <p:cNvPr id="1548" name="Google Shape;1548;p16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6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6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6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6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1" name="Google Shape;1611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612" name="Google Shape;1612;p16"/>
          <p:cNvGrpSpPr/>
          <p:nvPr/>
        </p:nvGrpSpPr>
        <p:grpSpPr>
          <a:xfrm flipH="1">
            <a:off x="-663275" y="83186"/>
            <a:ext cx="1275406" cy="1217067"/>
            <a:chOff x="1429175" y="1580550"/>
            <a:chExt cx="782650" cy="746850"/>
          </a:xfrm>
        </p:grpSpPr>
        <p:sp>
          <p:nvSpPr>
            <p:cNvPr id="1613" name="Google Shape;1613;p16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6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678" name="Google Shape;1678;p17"/>
          <p:cNvGrpSpPr/>
          <p:nvPr/>
        </p:nvGrpSpPr>
        <p:grpSpPr>
          <a:xfrm>
            <a:off x="-735720" y="3517777"/>
            <a:ext cx="1448949" cy="1380575"/>
            <a:chOff x="563500" y="780950"/>
            <a:chExt cx="712925" cy="679350"/>
          </a:xfrm>
        </p:grpSpPr>
        <p:sp>
          <p:nvSpPr>
            <p:cNvPr id="1679" name="Google Shape;1679;p17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7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7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7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7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7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7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7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7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7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7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7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7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7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7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7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7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7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7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7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7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7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7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7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7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7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7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7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7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7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7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7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7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7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7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7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7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7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7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17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7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7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7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7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7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7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9" name="Google Shape;1769;p17"/>
          <p:cNvGrpSpPr/>
          <p:nvPr/>
        </p:nvGrpSpPr>
        <p:grpSpPr>
          <a:xfrm>
            <a:off x="8488060" y="1980545"/>
            <a:ext cx="1529224" cy="1457206"/>
            <a:chOff x="563500" y="780950"/>
            <a:chExt cx="712925" cy="679350"/>
          </a:xfrm>
        </p:grpSpPr>
        <p:sp>
          <p:nvSpPr>
            <p:cNvPr id="1770" name="Google Shape;1770;p17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7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7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7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7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7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7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7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7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7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7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7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7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7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7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7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7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7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7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7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7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7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7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7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7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7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7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7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7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0" name="Google Shape;1860;p17"/>
          <p:cNvGrpSpPr/>
          <p:nvPr/>
        </p:nvGrpSpPr>
        <p:grpSpPr>
          <a:xfrm>
            <a:off x="-399394" y="169665"/>
            <a:ext cx="776304" cy="739676"/>
            <a:chOff x="563500" y="780950"/>
            <a:chExt cx="712925" cy="679350"/>
          </a:xfrm>
        </p:grpSpPr>
        <p:sp>
          <p:nvSpPr>
            <p:cNvPr id="1861" name="Google Shape;1861;p17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7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7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7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7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7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7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7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7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17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17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7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7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7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7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7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7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7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7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7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7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7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7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7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7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17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17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17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17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17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17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17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17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7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7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7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7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7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7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7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7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7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7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7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17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7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17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17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17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17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17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17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17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17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17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17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17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17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17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17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17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17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17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17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17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17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17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17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17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17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17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17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17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17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17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17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17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17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17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17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17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17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17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17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17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17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17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17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17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17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95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18"/>
          <p:cNvSpPr txBox="1"/>
          <p:nvPr>
            <p:ph type="title"/>
          </p:nvPr>
        </p:nvSpPr>
        <p:spPr>
          <a:xfrm>
            <a:off x="720000" y="1354375"/>
            <a:ext cx="3852000" cy="163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53" name="Google Shape;1953;p18"/>
          <p:cNvSpPr txBox="1"/>
          <p:nvPr>
            <p:ph idx="1" type="subTitle"/>
          </p:nvPr>
        </p:nvSpPr>
        <p:spPr>
          <a:xfrm>
            <a:off x="720000" y="2986350"/>
            <a:ext cx="3852000" cy="7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4" name="Google Shape;1954;p18"/>
          <p:cNvSpPr/>
          <p:nvPr>
            <p:ph idx="2" type="pic"/>
          </p:nvPr>
        </p:nvSpPr>
        <p:spPr>
          <a:xfrm flipH="1">
            <a:off x="5011399" y="864125"/>
            <a:ext cx="3311400" cy="34152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955" name="Google Shape;1955;p18"/>
          <p:cNvGrpSpPr/>
          <p:nvPr/>
        </p:nvGrpSpPr>
        <p:grpSpPr>
          <a:xfrm>
            <a:off x="8010405" y="-1219414"/>
            <a:ext cx="1744214" cy="1664430"/>
            <a:chOff x="1429175" y="1580550"/>
            <a:chExt cx="782650" cy="746850"/>
          </a:xfrm>
        </p:grpSpPr>
        <p:sp>
          <p:nvSpPr>
            <p:cNvPr id="1956" name="Google Shape;1956;p18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18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18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18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18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18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18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18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18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18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18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18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18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18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18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18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18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18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18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18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18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18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18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18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18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18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18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18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18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18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18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18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18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18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18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18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18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18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18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18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18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18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18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18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18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18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18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18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18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18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18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18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18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18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18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18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18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18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18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18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18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9" name="Google Shape;2019;p18"/>
          <p:cNvGrpSpPr/>
          <p:nvPr/>
        </p:nvGrpSpPr>
        <p:grpSpPr>
          <a:xfrm>
            <a:off x="4572005" y="4604011"/>
            <a:ext cx="1744214" cy="1664430"/>
            <a:chOff x="1429175" y="1580550"/>
            <a:chExt cx="782650" cy="746850"/>
          </a:xfrm>
        </p:grpSpPr>
        <p:sp>
          <p:nvSpPr>
            <p:cNvPr id="2020" name="Google Shape;2020;p18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18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18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18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18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18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18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18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18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18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18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18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18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18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18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18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18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18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18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18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18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18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18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18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18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18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18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18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18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18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18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18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18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18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18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18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18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18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18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18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18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18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18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18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18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18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18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18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18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18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18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18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18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18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18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18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18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18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18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18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18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18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18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3" name="Google Shape;2083;p18"/>
          <p:cNvGrpSpPr/>
          <p:nvPr/>
        </p:nvGrpSpPr>
        <p:grpSpPr>
          <a:xfrm>
            <a:off x="-601479" y="139267"/>
            <a:ext cx="1215377" cy="1159858"/>
            <a:chOff x="1429175" y="1580550"/>
            <a:chExt cx="782650" cy="746850"/>
          </a:xfrm>
        </p:grpSpPr>
        <p:sp>
          <p:nvSpPr>
            <p:cNvPr id="2084" name="Google Shape;2084;p18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18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18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18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18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18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18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18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18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18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18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18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18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18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18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18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18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18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18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18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18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18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18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18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18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18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18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18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18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18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18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18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18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18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18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18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18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18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18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18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18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18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18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18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18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18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18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18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18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18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18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18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18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18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18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18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18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18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18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18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18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18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18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2147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19"/>
          <p:cNvSpPr txBox="1"/>
          <p:nvPr>
            <p:ph type="title"/>
          </p:nvPr>
        </p:nvSpPr>
        <p:spPr>
          <a:xfrm>
            <a:off x="1201950" y="1515000"/>
            <a:ext cx="2627700" cy="10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49" name="Google Shape;2149;p19"/>
          <p:cNvSpPr txBox="1"/>
          <p:nvPr>
            <p:ph idx="1" type="subTitle"/>
          </p:nvPr>
        </p:nvSpPr>
        <p:spPr>
          <a:xfrm>
            <a:off x="1201950" y="2475000"/>
            <a:ext cx="2627700" cy="10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50" name="Google Shape;2150;p19"/>
          <p:cNvGrpSpPr/>
          <p:nvPr/>
        </p:nvGrpSpPr>
        <p:grpSpPr>
          <a:xfrm flipH="1">
            <a:off x="-4" y="-1219414"/>
            <a:ext cx="1744214" cy="1664430"/>
            <a:chOff x="1429175" y="1580550"/>
            <a:chExt cx="782650" cy="746850"/>
          </a:xfrm>
        </p:grpSpPr>
        <p:sp>
          <p:nvSpPr>
            <p:cNvPr id="2151" name="Google Shape;2151;p19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19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19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19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19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19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19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19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19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19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19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19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19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19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19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19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19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19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19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19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19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19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19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19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19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19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19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19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19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19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19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19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19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19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19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19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19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19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19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19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19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19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19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19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19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19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19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19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19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19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19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19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19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19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19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19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19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19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19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19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19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19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19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4" name="Google Shape;2214;p19"/>
          <p:cNvGrpSpPr/>
          <p:nvPr/>
        </p:nvGrpSpPr>
        <p:grpSpPr>
          <a:xfrm flipH="1">
            <a:off x="2445996" y="4604011"/>
            <a:ext cx="1744214" cy="1664430"/>
            <a:chOff x="1429175" y="1580550"/>
            <a:chExt cx="782650" cy="746850"/>
          </a:xfrm>
        </p:grpSpPr>
        <p:sp>
          <p:nvSpPr>
            <p:cNvPr id="2215" name="Google Shape;2215;p19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19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19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19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19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19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19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19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19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19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19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19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19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19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19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19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19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19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19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19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19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19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19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19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19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19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19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19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19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19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19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19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19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19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19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19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19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19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19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19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19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19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19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19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19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19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19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19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19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19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19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19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19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19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19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19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19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19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19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19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19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19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19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8" name="Google Shape;2278;p19"/>
          <p:cNvGrpSpPr/>
          <p:nvPr/>
        </p:nvGrpSpPr>
        <p:grpSpPr>
          <a:xfrm flipH="1">
            <a:off x="8539242" y="1157167"/>
            <a:ext cx="1215377" cy="1159858"/>
            <a:chOff x="1429175" y="1580550"/>
            <a:chExt cx="782650" cy="746850"/>
          </a:xfrm>
        </p:grpSpPr>
        <p:sp>
          <p:nvSpPr>
            <p:cNvPr id="2279" name="Google Shape;2279;p19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19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19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19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19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19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19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19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19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19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19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19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19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19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19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19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19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19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19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19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19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19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19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19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19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19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19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19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19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19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19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19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19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19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19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19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19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19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19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19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19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19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19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19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19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19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19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19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19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19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19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19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19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19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19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19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19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19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19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19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19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19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2342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p20"/>
          <p:cNvSpPr txBox="1"/>
          <p:nvPr>
            <p:ph type="title"/>
          </p:nvPr>
        </p:nvSpPr>
        <p:spPr>
          <a:xfrm>
            <a:off x="5318450" y="1459450"/>
            <a:ext cx="2630400" cy="1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44" name="Google Shape;2344;p20"/>
          <p:cNvSpPr txBox="1"/>
          <p:nvPr>
            <p:ph idx="1" type="subTitle"/>
          </p:nvPr>
        </p:nvSpPr>
        <p:spPr>
          <a:xfrm>
            <a:off x="5318575" y="2463550"/>
            <a:ext cx="26304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45" name="Google Shape;2345;p20"/>
          <p:cNvGrpSpPr/>
          <p:nvPr/>
        </p:nvGrpSpPr>
        <p:grpSpPr>
          <a:xfrm flipH="1">
            <a:off x="7125365" y="-909424"/>
            <a:ext cx="1847902" cy="1760875"/>
            <a:chOff x="563500" y="780950"/>
            <a:chExt cx="712925" cy="679350"/>
          </a:xfrm>
        </p:grpSpPr>
        <p:sp>
          <p:nvSpPr>
            <p:cNvPr id="2346" name="Google Shape;2346;p20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20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20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20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20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20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20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20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20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20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20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20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0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20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20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20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20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20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20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0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20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0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0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20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20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0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20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0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0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20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20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20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20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20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20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20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20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20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20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20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20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20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20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20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20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20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20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20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20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20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20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20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20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20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0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0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20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20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0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0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0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20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20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20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20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20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0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0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20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20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20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20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20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20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20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20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20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20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20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20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20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20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20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20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20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20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20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20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20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20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6" name="Google Shape;2436;p20"/>
          <p:cNvGrpSpPr/>
          <p:nvPr/>
        </p:nvGrpSpPr>
        <p:grpSpPr>
          <a:xfrm flipH="1">
            <a:off x="-869540" y="1207770"/>
            <a:ext cx="1529224" cy="1457206"/>
            <a:chOff x="563500" y="780950"/>
            <a:chExt cx="712925" cy="679350"/>
          </a:xfrm>
        </p:grpSpPr>
        <p:sp>
          <p:nvSpPr>
            <p:cNvPr id="2437" name="Google Shape;2437;p20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20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20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20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20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20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20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20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20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20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20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0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0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0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0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0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0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20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20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20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20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20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20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20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20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20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20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20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20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20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20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20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0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20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20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20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20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20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0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20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20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20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20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20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0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20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20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0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20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20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20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20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20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20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7" name="Google Shape;2527;p20"/>
          <p:cNvGrpSpPr/>
          <p:nvPr/>
        </p:nvGrpSpPr>
        <p:grpSpPr>
          <a:xfrm flipH="1">
            <a:off x="6378963" y="4548531"/>
            <a:ext cx="1214895" cy="1157680"/>
            <a:chOff x="563500" y="780950"/>
            <a:chExt cx="712925" cy="679350"/>
          </a:xfrm>
        </p:grpSpPr>
        <p:sp>
          <p:nvSpPr>
            <p:cNvPr id="2528" name="Google Shape;2528;p20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20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20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20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20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20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20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"/>
          <p:cNvSpPr txBox="1"/>
          <p:nvPr>
            <p:ph type="title"/>
          </p:nvPr>
        </p:nvSpPr>
        <p:spPr>
          <a:xfrm>
            <a:off x="3467800" y="2096525"/>
            <a:ext cx="4962900" cy="139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7" name="Google Shape;197;p3"/>
          <p:cNvSpPr txBox="1"/>
          <p:nvPr>
            <p:ph hasCustomPrompt="1" idx="2" type="title"/>
          </p:nvPr>
        </p:nvSpPr>
        <p:spPr>
          <a:xfrm>
            <a:off x="7072501" y="852725"/>
            <a:ext cx="1358400" cy="126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i="1" sz="87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8" name="Google Shape;198;p3"/>
          <p:cNvSpPr txBox="1"/>
          <p:nvPr>
            <p:ph idx="1" type="subTitle"/>
          </p:nvPr>
        </p:nvSpPr>
        <p:spPr>
          <a:xfrm>
            <a:off x="3467800" y="3593375"/>
            <a:ext cx="49629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SECTION_TITLE_AND_DESCRIPTION_1_1">
    <p:spTree>
      <p:nvGrpSpPr>
        <p:cNvPr id="2618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9" name="Google Shape;2619;p21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0" name="Google Shape;2620;p21"/>
          <p:cNvGrpSpPr/>
          <p:nvPr/>
        </p:nvGrpSpPr>
        <p:grpSpPr>
          <a:xfrm flipH="1">
            <a:off x="-1054892" y="-985625"/>
            <a:ext cx="2917250" cy="2783809"/>
            <a:chOff x="1429175" y="1580550"/>
            <a:chExt cx="782650" cy="746850"/>
          </a:xfrm>
        </p:grpSpPr>
        <p:sp>
          <p:nvSpPr>
            <p:cNvPr id="2621" name="Google Shape;2621;p21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21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21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21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21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21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21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21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21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21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21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21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21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21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21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21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21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21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21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21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21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21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21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21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21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21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21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21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21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21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21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21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21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21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21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21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21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21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21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21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21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21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21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21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21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21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21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21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21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21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21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21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21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21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21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21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21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21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21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21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21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21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21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4" name="Google Shape;2684;p21"/>
          <p:cNvGrpSpPr/>
          <p:nvPr/>
        </p:nvGrpSpPr>
        <p:grpSpPr>
          <a:xfrm flipH="1">
            <a:off x="7721000" y="539501"/>
            <a:ext cx="1419571" cy="1354637"/>
            <a:chOff x="1429175" y="1580550"/>
            <a:chExt cx="782650" cy="746850"/>
          </a:xfrm>
        </p:grpSpPr>
        <p:sp>
          <p:nvSpPr>
            <p:cNvPr id="2685" name="Google Shape;2685;p21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21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21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21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21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21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21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21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21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21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21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21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21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21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21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21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21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21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21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21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21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21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21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21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21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21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21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21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21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21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21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21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21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21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21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21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21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21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21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21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21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21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21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21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21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21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21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21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21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21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21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21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21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21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21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21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21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21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21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21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21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21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21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8" name="Google Shape;2748;p21"/>
          <p:cNvGrpSpPr/>
          <p:nvPr/>
        </p:nvGrpSpPr>
        <p:grpSpPr>
          <a:xfrm flipH="1">
            <a:off x="2037375" y="4478151"/>
            <a:ext cx="1419571" cy="1354637"/>
            <a:chOff x="1429175" y="1580550"/>
            <a:chExt cx="782650" cy="746850"/>
          </a:xfrm>
        </p:grpSpPr>
        <p:sp>
          <p:nvSpPr>
            <p:cNvPr id="2749" name="Google Shape;2749;p21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21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21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21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21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21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21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21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21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21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21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21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21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21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21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21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21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21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21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21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21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21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21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21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21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21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21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21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21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21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21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21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21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21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21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21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21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21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21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21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21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21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21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21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21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21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21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21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21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21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21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21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21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21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21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21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21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21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21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21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21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21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21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12" name="Google Shape;2812;p21"/>
          <p:cNvSpPr txBox="1"/>
          <p:nvPr>
            <p:ph idx="1" type="subTitle"/>
          </p:nvPr>
        </p:nvSpPr>
        <p:spPr>
          <a:xfrm>
            <a:off x="1722750" y="2218150"/>
            <a:ext cx="5698500" cy="11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3" name="Google Shape;2813;p21"/>
          <p:cNvSpPr txBox="1"/>
          <p:nvPr>
            <p:ph type="title"/>
          </p:nvPr>
        </p:nvSpPr>
        <p:spPr>
          <a:xfrm>
            <a:off x="1722750" y="1747963"/>
            <a:ext cx="5698500" cy="5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_ONLY_3">
    <p:spTree>
      <p:nvGrpSpPr>
        <p:cNvPr id="2814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5" name="Google Shape;2815;p22"/>
          <p:cNvGrpSpPr/>
          <p:nvPr/>
        </p:nvGrpSpPr>
        <p:grpSpPr>
          <a:xfrm>
            <a:off x="-871025" y="2143926"/>
            <a:ext cx="1532350" cy="1462258"/>
            <a:chOff x="1429175" y="1580550"/>
            <a:chExt cx="782650" cy="746850"/>
          </a:xfrm>
        </p:grpSpPr>
        <p:sp>
          <p:nvSpPr>
            <p:cNvPr id="2816" name="Google Shape;2816;p22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22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22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22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22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22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22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22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22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22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22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22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22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22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22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22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22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22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22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22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22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22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22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22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22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22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22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22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22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22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22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22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22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22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22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22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22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22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22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22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22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22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22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22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22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22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22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22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22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22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22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22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22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22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22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22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22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22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22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22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22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22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22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9" name="Google Shape;2879;p22"/>
          <p:cNvGrpSpPr/>
          <p:nvPr/>
        </p:nvGrpSpPr>
        <p:grpSpPr>
          <a:xfrm>
            <a:off x="8472221" y="4005861"/>
            <a:ext cx="1744214" cy="1664430"/>
            <a:chOff x="1429175" y="1580550"/>
            <a:chExt cx="782650" cy="746850"/>
          </a:xfrm>
        </p:grpSpPr>
        <p:sp>
          <p:nvSpPr>
            <p:cNvPr id="2880" name="Google Shape;2880;p22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22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22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22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22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22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22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22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22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22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22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22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22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22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22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22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22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22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22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22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22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22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22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22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22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22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22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22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22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22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22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22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22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22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22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22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22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22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22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22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22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22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22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22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22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22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22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22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22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22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22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22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22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22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22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22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22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22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22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22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22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22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22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43" name="Google Shape;2943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944" name="Google Shape;2944;p22"/>
          <p:cNvGrpSpPr/>
          <p:nvPr/>
        </p:nvGrpSpPr>
        <p:grpSpPr>
          <a:xfrm>
            <a:off x="8523258" y="-586614"/>
            <a:ext cx="1275406" cy="1217067"/>
            <a:chOff x="1429175" y="1580550"/>
            <a:chExt cx="782650" cy="746850"/>
          </a:xfrm>
        </p:grpSpPr>
        <p:sp>
          <p:nvSpPr>
            <p:cNvPr id="2945" name="Google Shape;2945;p22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22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22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22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22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22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22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22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22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22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22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22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22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22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22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22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22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22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22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22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22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22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22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22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22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22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22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22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22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22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22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22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22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22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22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22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22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22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22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22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22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22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22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22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22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22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22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22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22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22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22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22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22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22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22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22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22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22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22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22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22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22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22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8" name="Google Shape;3008;p22"/>
          <p:cNvSpPr txBox="1"/>
          <p:nvPr>
            <p:ph idx="1" type="subTitle"/>
          </p:nvPr>
        </p:nvSpPr>
        <p:spPr>
          <a:xfrm>
            <a:off x="713225" y="1072975"/>
            <a:ext cx="7704000" cy="15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3009" name="Shape 3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Google Shape;3010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3011" name="Google Shape;3011;p23"/>
          <p:cNvSpPr txBox="1"/>
          <p:nvPr>
            <p:ph idx="1" type="subTitle"/>
          </p:nvPr>
        </p:nvSpPr>
        <p:spPr>
          <a:xfrm>
            <a:off x="4939174" y="2695598"/>
            <a:ext cx="2619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2" name="Google Shape;3012;p23"/>
          <p:cNvSpPr txBox="1"/>
          <p:nvPr>
            <p:ph idx="2" type="subTitle"/>
          </p:nvPr>
        </p:nvSpPr>
        <p:spPr>
          <a:xfrm>
            <a:off x="1585225" y="2695598"/>
            <a:ext cx="2619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3" name="Google Shape;3013;p23"/>
          <p:cNvSpPr txBox="1"/>
          <p:nvPr>
            <p:ph idx="3" type="subTitle"/>
          </p:nvPr>
        </p:nvSpPr>
        <p:spPr>
          <a:xfrm>
            <a:off x="1585225" y="2278375"/>
            <a:ext cx="2619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3014" name="Google Shape;3014;p23"/>
          <p:cNvSpPr txBox="1"/>
          <p:nvPr>
            <p:ph idx="4" type="subTitle"/>
          </p:nvPr>
        </p:nvSpPr>
        <p:spPr>
          <a:xfrm>
            <a:off x="4939177" y="2278375"/>
            <a:ext cx="2619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grpSp>
        <p:nvGrpSpPr>
          <p:cNvPr id="3015" name="Google Shape;3015;p23"/>
          <p:cNvGrpSpPr/>
          <p:nvPr/>
        </p:nvGrpSpPr>
        <p:grpSpPr>
          <a:xfrm>
            <a:off x="-1424740" y="539463"/>
            <a:ext cx="2144764" cy="2043757"/>
            <a:chOff x="563500" y="780950"/>
            <a:chExt cx="712925" cy="679350"/>
          </a:xfrm>
        </p:grpSpPr>
        <p:sp>
          <p:nvSpPr>
            <p:cNvPr id="3016" name="Google Shape;3016;p23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23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23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23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23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23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23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23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23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23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23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23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23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23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23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23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23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23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23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23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23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23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23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23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23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23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23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23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23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23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23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23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23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23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23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23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23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6" name="Google Shape;3106;p23"/>
          <p:cNvGrpSpPr/>
          <p:nvPr/>
        </p:nvGrpSpPr>
        <p:grpSpPr>
          <a:xfrm>
            <a:off x="8424000" y="2532029"/>
            <a:ext cx="2174350" cy="2072017"/>
            <a:chOff x="563500" y="780950"/>
            <a:chExt cx="712925" cy="679350"/>
          </a:xfrm>
        </p:grpSpPr>
        <p:sp>
          <p:nvSpPr>
            <p:cNvPr id="3107" name="Google Shape;3107;p23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23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23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23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23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23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23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23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23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23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23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23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23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23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23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23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23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23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23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23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23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23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23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23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23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23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23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23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23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23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23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23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23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23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23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23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23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23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23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23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23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23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23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23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23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23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23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23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23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23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23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23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23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23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23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23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23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23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23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23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23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23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23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23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23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23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23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23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23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23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23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23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23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23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23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23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23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23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7" name="Google Shape;3197;p23"/>
          <p:cNvGrpSpPr/>
          <p:nvPr/>
        </p:nvGrpSpPr>
        <p:grpSpPr>
          <a:xfrm>
            <a:off x="8024867" y="-395107"/>
            <a:ext cx="811808" cy="773644"/>
            <a:chOff x="563500" y="780950"/>
            <a:chExt cx="712925" cy="679350"/>
          </a:xfrm>
        </p:grpSpPr>
        <p:sp>
          <p:nvSpPr>
            <p:cNvPr id="3198" name="Google Shape;3198;p23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23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23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23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23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23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23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23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23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23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23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23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23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23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23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23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23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23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23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23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23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23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23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23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23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23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23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23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23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23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23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23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23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23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23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23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23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23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23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23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23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23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23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23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23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23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23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23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23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23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23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23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23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23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23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23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23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23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23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23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23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23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23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23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23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23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23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23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23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23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23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23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23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23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23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23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23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23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23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23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23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23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23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23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23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23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23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23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23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23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3288" name="Shape 3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" name="Google Shape;3289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90" name="Google Shape;3290;p24"/>
          <p:cNvSpPr txBox="1"/>
          <p:nvPr>
            <p:ph idx="1" type="subTitle"/>
          </p:nvPr>
        </p:nvSpPr>
        <p:spPr>
          <a:xfrm>
            <a:off x="1060338" y="2922375"/>
            <a:ext cx="7023300" cy="13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1" name="Google Shape;3291;p24"/>
          <p:cNvSpPr txBox="1"/>
          <p:nvPr>
            <p:ph idx="2" type="subTitle"/>
          </p:nvPr>
        </p:nvSpPr>
        <p:spPr>
          <a:xfrm>
            <a:off x="1060363" y="1543000"/>
            <a:ext cx="7023300" cy="13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92" name="Google Shape;3292;p24"/>
          <p:cNvGrpSpPr/>
          <p:nvPr/>
        </p:nvGrpSpPr>
        <p:grpSpPr>
          <a:xfrm flipH="1">
            <a:off x="8322671" y="-778714"/>
            <a:ext cx="1744214" cy="1664430"/>
            <a:chOff x="1429175" y="1580550"/>
            <a:chExt cx="782650" cy="746850"/>
          </a:xfrm>
        </p:grpSpPr>
        <p:sp>
          <p:nvSpPr>
            <p:cNvPr id="3293" name="Google Shape;3293;p24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24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24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24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24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24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24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24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24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24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24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24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24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24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24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24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24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24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24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24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24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24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24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24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24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24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24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24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24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24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24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24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24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24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24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24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24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24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24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24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24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24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24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24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24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24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24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24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24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24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24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24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24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24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24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24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24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24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24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24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24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24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24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6" name="Google Shape;3356;p24"/>
          <p:cNvGrpSpPr/>
          <p:nvPr/>
        </p:nvGrpSpPr>
        <p:grpSpPr>
          <a:xfrm flipH="1">
            <a:off x="-913579" y="4005861"/>
            <a:ext cx="1744214" cy="1664430"/>
            <a:chOff x="1429175" y="1580550"/>
            <a:chExt cx="782650" cy="746850"/>
          </a:xfrm>
        </p:grpSpPr>
        <p:sp>
          <p:nvSpPr>
            <p:cNvPr id="3357" name="Google Shape;3357;p24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24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24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24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24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24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24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24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24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24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24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24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24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24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24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24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24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24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24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24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24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24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24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24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24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24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24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24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24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24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24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24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24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24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24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24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24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24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24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24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24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24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24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24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24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24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24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24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24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24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24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24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24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24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24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24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24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24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24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24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24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24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24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2">
    <p:spTree>
      <p:nvGrpSpPr>
        <p:cNvPr id="3420" name="Shape 3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1" name="Google Shape;3421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3422" name="Google Shape;3422;p25"/>
          <p:cNvSpPr txBox="1"/>
          <p:nvPr>
            <p:ph idx="1" type="subTitle"/>
          </p:nvPr>
        </p:nvSpPr>
        <p:spPr>
          <a:xfrm>
            <a:off x="4796420" y="1728450"/>
            <a:ext cx="2424900" cy="26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23" name="Google Shape;3423;p25"/>
          <p:cNvSpPr txBox="1"/>
          <p:nvPr>
            <p:ph idx="2" type="subTitle"/>
          </p:nvPr>
        </p:nvSpPr>
        <p:spPr>
          <a:xfrm>
            <a:off x="1922675" y="1728450"/>
            <a:ext cx="2424900" cy="26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24" name="Google Shape;3424;p25"/>
          <p:cNvSpPr txBox="1"/>
          <p:nvPr>
            <p:ph idx="3" type="subTitle"/>
          </p:nvPr>
        </p:nvSpPr>
        <p:spPr>
          <a:xfrm>
            <a:off x="1922675" y="1240825"/>
            <a:ext cx="2424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3425" name="Google Shape;3425;p25"/>
          <p:cNvSpPr txBox="1"/>
          <p:nvPr>
            <p:ph idx="4" type="subTitle"/>
          </p:nvPr>
        </p:nvSpPr>
        <p:spPr>
          <a:xfrm>
            <a:off x="4796419" y="1240825"/>
            <a:ext cx="2424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grpSp>
        <p:nvGrpSpPr>
          <p:cNvPr id="3426" name="Google Shape;3426;p25"/>
          <p:cNvGrpSpPr/>
          <p:nvPr/>
        </p:nvGrpSpPr>
        <p:grpSpPr>
          <a:xfrm flipH="1">
            <a:off x="7981315" y="-989899"/>
            <a:ext cx="1847902" cy="1760875"/>
            <a:chOff x="563500" y="780950"/>
            <a:chExt cx="712925" cy="679350"/>
          </a:xfrm>
        </p:grpSpPr>
        <p:sp>
          <p:nvSpPr>
            <p:cNvPr id="3427" name="Google Shape;3427;p25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25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25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25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25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25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25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25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25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25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25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25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25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25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25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25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25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25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25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25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25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25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25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25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25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25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25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25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25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25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25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25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25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25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25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25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25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25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25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25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25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25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25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25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25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25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25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25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25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25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25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25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25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25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25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25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25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25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25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25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25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25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25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25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25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25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25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25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25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25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25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25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25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25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25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25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25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25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25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25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25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25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25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25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25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25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25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25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25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7" name="Google Shape;3517;p25"/>
          <p:cNvGrpSpPr/>
          <p:nvPr/>
        </p:nvGrpSpPr>
        <p:grpSpPr>
          <a:xfrm flipH="1">
            <a:off x="-869540" y="2487870"/>
            <a:ext cx="1529224" cy="1457206"/>
            <a:chOff x="563500" y="780950"/>
            <a:chExt cx="712925" cy="679350"/>
          </a:xfrm>
        </p:grpSpPr>
        <p:sp>
          <p:nvSpPr>
            <p:cNvPr id="3518" name="Google Shape;3518;p25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25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25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25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25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25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25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25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25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25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25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25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25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25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25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25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25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25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25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25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25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25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25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25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25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25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25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25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25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25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25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25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25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25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25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25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25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25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25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25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25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25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25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25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25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25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25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25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25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25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25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25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25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25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25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25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25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25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25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25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25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25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25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25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25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25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25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25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25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25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25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25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25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25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25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25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25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25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25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25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25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25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25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25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25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25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25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8" name="Google Shape;3608;p25"/>
          <p:cNvGrpSpPr/>
          <p:nvPr/>
        </p:nvGrpSpPr>
        <p:grpSpPr>
          <a:xfrm flipH="1">
            <a:off x="6378963" y="4548531"/>
            <a:ext cx="1214895" cy="1157680"/>
            <a:chOff x="563500" y="780950"/>
            <a:chExt cx="712925" cy="679350"/>
          </a:xfrm>
        </p:grpSpPr>
        <p:sp>
          <p:nvSpPr>
            <p:cNvPr id="3609" name="Google Shape;3609;p25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25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25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25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25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25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25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25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25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25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25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25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25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25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25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25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25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25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25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25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25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25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25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25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25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25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25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25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25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25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25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25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25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25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25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25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25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25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25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25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25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25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25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25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25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25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25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25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25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25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25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25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25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25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25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25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25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25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25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25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25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25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25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25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25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25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25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25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25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25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25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25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25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25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25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25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25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25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25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25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25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25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25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25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25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25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25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25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25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25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TITLE_ONLY_2_1">
    <p:spTree>
      <p:nvGrpSpPr>
        <p:cNvPr id="3699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701" name="Google Shape;3701;p26"/>
          <p:cNvGrpSpPr/>
          <p:nvPr/>
        </p:nvGrpSpPr>
        <p:grpSpPr>
          <a:xfrm>
            <a:off x="-735720" y="3517777"/>
            <a:ext cx="1448949" cy="1380575"/>
            <a:chOff x="563500" y="780950"/>
            <a:chExt cx="712925" cy="679350"/>
          </a:xfrm>
        </p:grpSpPr>
        <p:sp>
          <p:nvSpPr>
            <p:cNvPr id="3702" name="Google Shape;3702;p26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26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26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26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26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26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26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26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26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26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26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26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26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26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26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26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26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26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26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26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26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26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26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26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26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26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26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26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26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26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26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26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26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26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26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26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26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26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26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26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26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26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26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26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26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26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26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26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26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26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26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26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26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26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26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26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26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26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26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26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26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26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26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26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26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26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26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26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26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92" name="Google Shape;3792;p26"/>
          <p:cNvGrpSpPr/>
          <p:nvPr/>
        </p:nvGrpSpPr>
        <p:grpSpPr>
          <a:xfrm>
            <a:off x="8488060" y="1980545"/>
            <a:ext cx="1529224" cy="1457206"/>
            <a:chOff x="563500" y="780950"/>
            <a:chExt cx="712925" cy="679350"/>
          </a:xfrm>
        </p:grpSpPr>
        <p:sp>
          <p:nvSpPr>
            <p:cNvPr id="3793" name="Google Shape;3793;p26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26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26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3" name="Google Shape;3883;p26"/>
          <p:cNvGrpSpPr/>
          <p:nvPr/>
        </p:nvGrpSpPr>
        <p:grpSpPr>
          <a:xfrm>
            <a:off x="-399394" y="169665"/>
            <a:ext cx="776304" cy="739676"/>
            <a:chOff x="563500" y="780950"/>
            <a:chExt cx="712925" cy="679350"/>
          </a:xfrm>
        </p:grpSpPr>
        <p:sp>
          <p:nvSpPr>
            <p:cNvPr id="3884" name="Google Shape;3884;p26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74" name="Google Shape;3974;p26"/>
          <p:cNvSpPr txBox="1"/>
          <p:nvPr>
            <p:ph idx="1" type="subTitle"/>
          </p:nvPr>
        </p:nvSpPr>
        <p:spPr>
          <a:xfrm>
            <a:off x="4572062" y="1083025"/>
            <a:ext cx="38520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u="sng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75" name="Google Shape;3975;p26"/>
          <p:cNvSpPr txBox="1"/>
          <p:nvPr>
            <p:ph idx="2" type="subTitle"/>
          </p:nvPr>
        </p:nvSpPr>
        <p:spPr>
          <a:xfrm>
            <a:off x="719938" y="1083025"/>
            <a:ext cx="38520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3976" name="Shape 3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7" name="Google Shape;3977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3978" name="Google Shape;3978;p27"/>
          <p:cNvSpPr txBox="1"/>
          <p:nvPr>
            <p:ph idx="1" type="subTitle"/>
          </p:nvPr>
        </p:nvSpPr>
        <p:spPr>
          <a:xfrm>
            <a:off x="937626" y="269521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9" name="Google Shape;3979;p27"/>
          <p:cNvSpPr txBox="1"/>
          <p:nvPr>
            <p:ph idx="2" type="subTitle"/>
          </p:nvPr>
        </p:nvSpPr>
        <p:spPr>
          <a:xfrm>
            <a:off x="3484347" y="269521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0" name="Google Shape;3980;p27"/>
          <p:cNvSpPr txBox="1"/>
          <p:nvPr>
            <p:ph idx="3" type="subTitle"/>
          </p:nvPr>
        </p:nvSpPr>
        <p:spPr>
          <a:xfrm>
            <a:off x="6031074" y="269521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1" name="Google Shape;3981;p27"/>
          <p:cNvSpPr txBox="1"/>
          <p:nvPr>
            <p:ph idx="4" type="subTitle"/>
          </p:nvPr>
        </p:nvSpPr>
        <p:spPr>
          <a:xfrm>
            <a:off x="937625" y="2316988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3982" name="Google Shape;3982;p27"/>
          <p:cNvSpPr txBox="1"/>
          <p:nvPr>
            <p:ph idx="5" type="subTitle"/>
          </p:nvPr>
        </p:nvSpPr>
        <p:spPr>
          <a:xfrm>
            <a:off x="3484350" y="2316988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3983" name="Google Shape;3983;p27"/>
          <p:cNvSpPr txBox="1"/>
          <p:nvPr>
            <p:ph idx="6" type="subTitle"/>
          </p:nvPr>
        </p:nvSpPr>
        <p:spPr>
          <a:xfrm>
            <a:off x="6031075" y="2316988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grpSp>
        <p:nvGrpSpPr>
          <p:cNvPr id="3984" name="Google Shape;3984;p27"/>
          <p:cNvGrpSpPr/>
          <p:nvPr/>
        </p:nvGrpSpPr>
        <p:grpSpPr>
          <a:xfrm flipH="1">
            <a:off x="-4" y="-1219414"/>
            <a:ext cx="1744214" cy="1664430"/>
            <a:chOff x="1429175" y="1580550"/>
            <a:chExt cx="782650" cy="746850"/>
          </a:xfrm>
        </p:grpSpPr>
        <p:sp>
          <p:nvSpPr>
            <p:cNvPr id="3985" name="Google Shape;3985;p27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27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27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27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27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0" name="Google Shape;3990;p27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1" name="Google Shape;3991;p27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27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3" name="Google Shape;3993;p27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4" name="Google Shape;3994;p27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27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27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7" name="Google Shape;3997;p27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27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27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27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27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2" name="Google Shape;4002;p27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27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27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27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27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27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27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27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27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1" name="Google Shape;4011;p27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27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27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27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27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27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27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27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27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27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27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27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27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27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27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27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27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27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27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27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27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27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27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27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27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27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27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27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27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27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27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27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27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27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8" name="Google Shape;4048;p27"/>
          <p:cNvGrpSpPr/>
          <p:nvPr/>
        </p:nvGrpSpPr>
        <p:grpSpPr>
          <a:xfrm flipH="1">
            <a:off x="2445996" y="4604011"/>
            <a:ext cx="1744214" cy="1664430"/>
            <a:chOff x="1429175" y="1580550"/>
            <a:chExt cx="782650" cy="746850"/>
          </a:xfrm>
        </p:grpSpPr>
        <p:sp>
          <p:nvSpPr>
            <p:cNvPr id="4049" name="Google Shape;4049;p27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27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27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27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27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27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27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27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27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27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27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27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27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27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27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27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27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27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27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27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27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27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27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27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27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27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27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27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27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27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27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27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27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27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27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27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27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27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27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27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27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27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27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27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27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27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27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27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27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27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27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27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27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27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27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27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27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27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27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27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27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27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27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2" name="Google Shape;4112;p27"/>
          <p:cNvGrpSpPr/>
          <p:nvPr/>
        </p:nvGrpSpPr>
        <p:grpSpPr>
          <a:xfrm flipH="1">
            <a:off x="8539242" y="1157167"/>
            <a:ext cx="1215377" cy="1159858"/>
            <a:chOff x="1429175" y="1580550"/>
            <a:chExt cx="782650" cy="746850"/>
          </a:xfrm>
        </p:grpSpPr>
        <p:sp>
          <p:nvSpPr>
            <p:cNvPr id="4113" name="Google Shape;4113;p27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27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27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27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27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27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27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27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27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27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27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27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27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27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27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27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27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27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27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27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27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27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27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27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27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27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27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27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27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27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27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27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27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27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27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27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27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27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27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27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27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27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27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27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27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27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27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27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27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27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27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27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27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27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27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27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27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27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27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27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27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27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27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4176" name="Shape 4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" name="Google Shape;4177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4178" name="Google Shape;4178;p28"/>
          <p:cNvSpPr txBox="1"/>
          <p:nvPr>
            <p:ph idx="1" type="subTitle"/>
          </p:nvPr>
        </p:nvSpPr>
        <p:spPr>
          <a:xfrm>
            <a:off x="2226200" y="216622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9" name="Google Shape;4179;p28"/>
          <p:cNvSpPr txBox="1"/>
          <p:nvPr>
            <p:ph idx="2" type="subTitle"/>
          </p:nvPr>
        </p:nvSpPr>
        <p:spPr>
          <a:xfrm>
            <a:off x="4943304" y="216622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0" name="Google Shape;4180;p28"/>
          <p:cNvSpPr txBox="1"/>
          <p:nvPr>
            <p:ph idx="3" type="subTitle"/>
          </p:nvPr>
        </p:nvSpPr>
        <p:spPr>
          <a:xfrm>
            <a:off x="2226200" y="39386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1" name="Google Shape;4181;p28"/>
          <p:cNvSpPr txBox="1"/>
          <p:nvPr>
            <p:ph idx="4" type="subTitle"/>
          </p:nvPr>
        </p:nvSpPr>
        <p:spPr>
          <a:xfrm>
            <a:off x="4943304" y="39386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2" name="Google Shape;4182;p28"/>
          <p:cNvSpPr txBox="1"/>
          <p:nvPr>
            <p:ph idx="5" type="subTitle"/>
          </p:nvPr>
        </p:nvSpPr>
        <p:spPr>
          <a:xfrm>
            <a:off x="2226200" y="1921175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4183" name="Google Shape;4183;p28"/>
          <p:cNvSpPr txBox="1"/>
          <p:nvPr>
            <p:ph idx="6" type="subTitle"/>
          </p:nvPr>
        </p:nvSpPr>
        <p:spPr>
          <a:xfrm>
            <a:off x="2226200" y="3693625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4184" name="Google Shape;4184;p28"/>
          <p:cNvSpPr txBox="1"/>
          <p:nvPr>
            <p:ph idx="7" type="subTitle"/>
          </p:nvPr>
        </p:nvSpPr>
        <p:spPr>
          <a:xfrm>
            <a:off x="4943300" y="1921175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4185" name="Google Shape;4185;p28"/>
          <p:cNvSpPr txBox="1"/>
          <p:nvPr>
            <p:ph idx="8" type="subTitle"/>
          </p:nvPr>
        </p:nvSpPr>
        <p:spPr>
          <a:xfrm>
            <a:off x="4943300" y="3693625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grpSp>
        <p:nvGrpSpPr>
          <p:cNvPr id="4186" name="Google Shape;4186;p28"/>
          <p:cNvGrpSpPr/>
          <p:nvPr/>
        </p:nvGrpSpPr>
        <p:grpSpPr>
          <a:xfrm flipH="1">
            <a:off x="8488060" y="445020"/>
            <a:ext cx="1529224" cy="1457206"/>
            <a:chOff x="563500" y="780950"/>
            <a:chExt cx="712925" cy="679350"/>
          </a:xfrm>
        </p:grpSpPr>
        <p:sp>
          <p:nvSpPr>
            <p:cNvPr id="4187" name="Google Shape;4187;p28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28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28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28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28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28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28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28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28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28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28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28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28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28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28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28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28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28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28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28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28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28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28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28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28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28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28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28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28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28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28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28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28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28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28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28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28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28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28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28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28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28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28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28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28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28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28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28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28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28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28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28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28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28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28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28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28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28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28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28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28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28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28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28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28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28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28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28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28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28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28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28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28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28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28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28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28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28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28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28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28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28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28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28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28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28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28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28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28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28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7" name="Google Shape;4277;p28"/>
          <p:cNvGrpSpPr/>
          <p:nvPr/>
        </p:nvGrpSpPr>
        <p:grpSpPr>
          <a:xfrm flipH="1">
            <a:off x="-869540" y="3268495"/>
            <a:ext cx="1529224" cy="1457206"/>
            <a:chOff x="563500" y="780950"/>
            <a:chExt cx="712925" cy="679350"/>
          </a:xfrm>
        </p:grpSpPr>
        <p:sp>
          <p:nvSpPr>
            <p:cNvPr id="4278" name="Google Shape;4278;p28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28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28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28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28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28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4" name="Google Shape;4284;p28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5" name="Google Shape;4285;p28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28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28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28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28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28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28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28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28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28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5" name="Google Shape;4295;p28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6" name="Google Shape;4296;p28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28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28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28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28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28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28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28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28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28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28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28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28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9" name="Google Shape;4309;p28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0" name="Google Shape;4310;p28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28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28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28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28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28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28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7" name="Google Shape;4317;p28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8" name="Google Shape;4318;p28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9" name="Google Shape;4319;p28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28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28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28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28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28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28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28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28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28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28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28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28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28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28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28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28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28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28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28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28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28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28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28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28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4" name="Google Shape;4344;p28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5" name="Google Shape;4345;p28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28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28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28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28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28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28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28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28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28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28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28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28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28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28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28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28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28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3" name="Google Shape;4363;p28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28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28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28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28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7_1">
    <p:spTree>
      <p:nvGrpSpPr>
        <p:cNvPr id="4368" name="Shape 4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9" name="Google Shape;4369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4370" name="Google Shape;4370;p29"/>
          <p:cNvSpPr txBox="1"/>
          <p:nvPr>
            <p:ph idx="1" type="subTitle"/>
          </p:nvPr>
        </p:nvSpPr>
        <p:spPr>
          <a:xfrm>
            <a:off x="1112600" y="2105112"/>
            <a:ext cx="19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1" name="Google Shape;4371;p29"/>
          <p:cNvSpPr txBox="1"/>
          <p:nvPr>
            <p:ph idx="2" type="subTitle"/>
          </p:nvPr>
        </p:nvSpPr>
        <p:spPr>
          <a:xfrm>
            <a:off x="3582448" y="2105112"/>
            <a:ext cx="19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2" name="Google Shape;4372;p29"/>
          <p:cNvSpPr txBox="1"/>
          <p:nvPr>
            <p:ph idx="3" type="subTitle"/>
          </p:nvPr>
        </p:nvSpPr>
        <p:spPr>
          <a:xfrm>
            <a:off x="2349475" y="3985049"/>
            <a:ext cx="19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3" name="Google Shape;4373;p29"/>
          <p:cNvSpPr txBox="1"/>
          <p:nvPr>
            <p:ph idx="4" type="subTitle"/>
          </p:nvPr>
        </p:nvSpPr>
        <p:spPr>
          <a:xfrm>
            <a:off x="4819323" y="3985049"/>
            <a:ext cx="19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4" name="Google Shape;4374;p29"/>
          <p:cNvSpPr txBox="1"/>
          <p:nvPr>
            <p:ph idx="5" type="subTitle"/>
          </p:nvPr>
        </p:nvSpPr>
        <p:spPr>
          <a:xfrm>
            <a:off x="6052297" y="2105112"/>
            <a:ext cx="19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5" name="Google Shape;4375;p29"/>
          <p:cNvSpPr txBox="1"/>
          <p:nvPr>
            <p:ph idx="6" type="subTitle"/>
          </p:nvPr>
        </p:nvSpPr>
        <p:spPr>
          <a:xfrm>
            <a:off x="1111105" y="186620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4376" name="Google Shape;4376;p29"/>
          <p:cNvSpPr txBox="1"/>
          <p:nvPr>
            <p:ph idx="7" type="subTitle"/>
          </p:nvPr>
        </p:nvSpPr>
        <p:spPr>
          <a:xfrm>
            <a:off x="3580950" y="186620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4377" name="Google Shape;4377;p29"/>
          <p:cNvSpPr txBox="1"/>
          <p:nvPr>
            <p:ph idx="8" type="subTitle"/>
          </p:nvPr>
        </p:nvSpPr>
        <p:spPr>
          <a:xfrm>
            <a:off x="6050795" y="186620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4378" name="Google Shape;4378;p29"/>
          <p:cNvSpPr txBox="1"/>
          <p:nvPr>
            <p:ph idx="9" type="subTitle"/>
          </p:nvPr>
        </p:nvSpPr>
        <p:spPr>
          <a:xfrm>
            <a:off x="2347980" y="374500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4379" name="Google Shape;4379;p29"/>
          <p:cNvSpPr txBox="1"/>
          <p:nvPr>
            <p:ph idx="13" type="subTitle"/>
          </p:nvPr>
        </p:nvSpPr>
        <p:spPr>
          <a:xfrm>
            <a:off x="4817825" y="374500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grpSp>
        <p:nvGrpSpPr>
          <p:cNvPr id="4380" name="Google Shape;4380;p29"/>
          <p:cNvGrpSpPr/>
          <p:nvPr/>
        </p:nvGrpSpPr>
        <p:grpSpPr>
          <a:xfrm flipH="1">
            <a:off x="-513516" y="-909039"/>
            <a:ext cx="1744214" cy="1664430"/>
            <a:chOff x="1429175" y="1580550"/>
            <a:chExt cx="782650" cy="746850"/>
          </a:xfrm>
        </p:grpSpPr>
        <p:sp>
          <p:nvSpPr>
            <p:cNvPr id="4381" name="Google Shape;4381;p29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29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29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29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5" name="Google Shape;4385;p29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29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29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29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29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0" name="Google Shape;4390;p29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1" name="Google Shape;4391;p29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29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29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29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29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29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29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29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29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29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29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2" name="Google Shape;4402;p29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3" name="Google Shape;4403;p29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29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29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29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29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29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29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29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29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2" name="Google Shape;4412;p29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29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29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29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29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29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29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29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29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29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29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29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29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29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29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29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29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29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29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29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29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29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29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5" name="Google Shape;4435;p29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29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29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29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29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29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29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29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29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4" name="Google Shape;4444;p29"/>
          <p:cNvGrpSpPr/>
          <p:nvPr/>
        </p:nvGrpSpPr>
        <p:grpSpPr>
          <a:xfrm flipH="1">
            <a:off x="2388059" y="4665711"/>
            <a:ext cx="1744214" cy="1664430"/>
            <a:chOff x="1429175" y="1580550"/>
            <a:chExt cx="782650" cy="746850"/>
          </a:xfrm>
        </p:grpSpPr>
        <p:sp>
          <p:nvSpPr>
            <p:cNvPr id="4445" name="Google Shape;4445;p29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29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29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8" name="Google Shape;4448;p29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9" name="Google Shape;4449;p29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0" name="Google Shape;4450;p29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1" name="Google Shape;4451;p29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2" name="Google Shape;4452;p29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29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29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29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29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29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29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29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29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29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29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29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29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5" name="Google Shape;4465;p29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29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29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29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29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29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29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29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29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29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29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29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29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29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29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29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29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29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29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29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5" name="Google Shape;4485;p29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29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29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29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9" name="Google Shape;4489;p29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0" name="Google Shape;4490;p29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29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29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29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29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29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29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29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29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9" name="Google Shape;4499;p29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0" name="Google Shape;4500;p29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1" name="Google Shape;4501;p29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2" name="Google Shape;4502;p29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3" name="Google Shape;4503;p29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4" name="Google Shape;4504;p29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5" name="Google Shape;4505;p29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6" name="Google Shape;4506;p29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7" name="Google Shape;4507;p29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8" name="Google Shape;4508;p29"/>
          <p:cNvGrpSpPr/>
          <p:nvPr/>
        </p:nvGrpSpPr>
        <p:grpSpPr>
          <a:xfrm flipH="1">
            <a:off x="8480729" y="1157167"/>
            <a:ext cx="1215377" cy="1159858"/>
            <a:chOff x="1429175" y="1580550"/>
            <a:chExt cx="782650" cy="746850"/>
          </a:xfrm>
        </p:grpSpPr>
        <p:sp>
          <p:nvSpPr>
            <p:cNvPr id="4509" name="Google Shape;4509;p29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0" name="Google Shape;4510;p29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1" name="Google Shape;4511;p29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2" name="Google Shape;4512;p29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3" name="Google Shape;4513;p29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4" name="Google Shape;4514;p29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5" name="Google Shape;4515;p29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6" name="Google Shape;4516;p29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7" name="Google Shape;4517;p29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8" name="Google Shape;4518;p29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9" name="Google Shape;4519;p29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0" name="Google Shape;4520;p29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1" name="Google Shape;4521;p29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29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3" name="Google Shape;4523;p29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4" name="Google Shape;4524;p29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29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29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7" name="Google Shape;4527;p29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8" name="Google Shape;4528;p29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9" name="Google Shape;4529;p29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0" name="Google Shape;4530;p29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1" name="Google Shape;4531;p29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2" name="Google Shape;4532;p29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29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4" name="Google Shape;4534;p29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5" name="Google Shape;4535;p29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6" name="Google Shape;4536;p29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7" name="Google Shape;4537;p29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8" name="Google Shape;4538;p29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9" name="Google Shape;4539;p29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0" name="Google Shape;4540;p29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4572" name="Shape 4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3" name="Google Shape;4573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4574" name="Google Shape;4574;p30"/>
          <p:cNvSpPr txBox="1"/>
          <p:nvPr>
            <p:ph idx="1" type="subTitle"/>
          </p:nvPr>
        </p:nvSpPr>
        <p:spPr>
          <a:xfrm>
            <a:off x="1112600" y="2172975"/>
            <a:ext cx="1975500" cy="5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5" name="Google Shape;4575;p30"/>
          <p:cNvSpPr txBox="1"/>
          <p:nvPr>
            <p:ph idx="2" type="subTitle"/>
          </p:nvPr>
        </p:nvSpPr>
        <p:spPr>
          <a:xfrm>
            <a:off x="3582984" y="2172975"/>
            <a:ext cx="1975500" cy="5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6" name="Google Shape;4576;p30"/>
          <p:cNvSpPr txBox="1"/>
          <p:nvPr>
            <p:ph idx="3" type="subTitle"/>
          </p:nvPr>
        </p:nvSpPr>
        <p:spPr>
          <a:xfrm>
            <a:off x="1112600" y="3945825"/>
            <a:ext cx="1975200" cy="5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7" name="Google Shape;4577;p30"/>
          <p:cNvSpPr txBox="1"/>
          <p:nvPr>
            <p:ph idx="4" type="subTitle"/>
          </p:nvPr>
        </p:nvSpPr>
        <p:spPr>
          <a:xfrm>
            <a:off x="3582448" y="3945825"/>
            <a:ext cx="1975200" cy="5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8" name="Google Shape;4578;p30"/>
          <p:cNvSpPr txBox="1"/>
          <p:nvPr>
            <p:ph idx="5" type="subTitle"/>
          </p:nvPr>
        </p:nvSpPr>
        <p:spPr>
          <a:xfrm>
            <a:off x="6053368" y="2172975"/>
            <a:ext cx="1975500" cy="5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9" name="Google Shape;4579;p30"/>
          <p:cNvSpPr txBox="1"/>
          <p:nvPr>
            <p:ph idx="6" type="subTitle"/>
          </p:nvPr>
        </p:nvSpPr>
        <p:spPr>
          <a:xfrm>
            <a:off x="6052297" y="3945825"/>
            <a:ext cx="1975200" cy="5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0" name="Google Shape;4580;p30"/>
          <p:cNvSpPr txBox="1"/>
          <p:nvPr>
            <p:ph idx="7" type="subTitle"/>
          </p:nvPr>
        </p:nvSpPr>
        <p:spPr>
          <a:xfrm>
            <a:off x="1111105" y="1919238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4581" name="Google Shape;4581;p30"/>
          <p:cNvSpPr txBox="1"/>
          <p:nvPr>
            <p:ph idx="8" type="subTitle"/>
          </p:nvPr>
        </p:nvSpPr>
        <p:spPr>
          <a:xfrm>
            <a:off x="3580950" y="1919238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4582" name="Google Shape;4582;p30"/>
          <p:cNvSpPr txBox="1"/>
          <p:nvPr>
            <p:ph idx="9" type="subTitle"/>
          </p:nvPr>
        </p:nvSpPr>
        <p:spPr>
          <a:xfrm>
            <a:off x="6050795" y="1919238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4583" name="Google Shape;4583;p30"/>
          <p:cNvSpPr txBox="1"/>
          <p:nvPr>
            <p:ph idx="13" type="subTitle"/>
          </p:nvPr>
        </p:nvSpPr>
        <p:spPr>
          <a:xfrm>
            <a:off x="1111105" y="369670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4584" name="Google Shape;4584;p30"/>
          <p:cNvSpPr txBox="1"/>
          <p:nvPr>
            <p:ph idx="14" type="subTitle"/>
          </p:nvPr>
        </p:nvSpPr>
        <p:spPr>
          <a:xfrm>
            <a:off x="3580950" y="369670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4585" name="Google Shape;4585;p30"/>
          <p:cNvSpPr txBox="1"/>
          <p:nvPr>
            <p:ph idx="15" type="subTitle"/>
          </p:nvPr>
        </p:nvSpPr>
        <p:spPr>
          <a:xfrm>
            <a:off x="6050795" y="369670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grpSp>
        <p:nvGrpSpPr>
          <p:cNvPr id="4586" name="Google Shape;4586;p30"/>
          <p:cNvGrpSpPr/>
          <p:nvPr/>
        </p:nvGrpSpPr>
        <p:grpSpPr>
          <a:xfrm flipH="1">
            <a:off x="8488060" y="-439480"/>
            <a:ext cx="1529224" cy="1457206"/>
            <a:chOff x="563500" y="780950"/>
            <a:chExt cx="712925" cy="679350"/>
          </a:xfrm>
        </p:grpSpPr>
        <p:sp>
          <p:nvSpPr>
            <p:cNvPr id="4587" name="Google Shape;4587;p30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8" name="Google Shape;4588;p30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9" name="Google Shape;4589;p30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0" name="Google Shape;4590;p30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1" name="Google Shape;4591;p30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2" name="Google Shape;4592;p30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3" name="Google Shape;4593;p30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4" name="Google Shape;4594;p30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5" name="Google Shape;4595;p30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6" name="Google Shape;4596;p30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7" name="Google Shape;4597;p30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8" name="Google Shape;4598;p30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9" name="Google Shape;4599;p30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0" name="Google Shape;4600;p30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1" name="Google Shape;4601;p30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2" name="Google Shape;4602;p30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3" name="Google Shape;4603;p30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4" name="Google Shape;4604;p30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5" name="Google Shape;4605;p30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6" name="Google Shape;4606;p30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7" name="Google Shape;4607;p30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8" name="Google Shape;4608;p30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9" name="Google Shape;4609;p30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0" name="Google Shape;4610;p30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1" name="Google Shape;4611;p30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2" name="Google Shape;4612;p30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3" name="Google Shape;4613;p30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4" name="Google Shape;4614;p30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5" name="Google Shape;4615;p30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6" name="Google Shape;4616;p30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7" name="Google Shape;4617;p30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8" name="Google Shape;4618;p30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9" name="Google Shape;4619;p30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0" name="Google Shape;4620;p30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1" name="Google Shape;4621;p30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2" name="Google Shape;4622;p30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3" name="Google Shape;4623;p30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4" name="Google Shape;4624;p30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5" name="Google Shape;4625;p30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6" name="Google Shape;4626;p30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7" name="Google Shape;4627;p30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8" name="Google Shape;4628;p30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9" name="Google Shape;4629;p30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0" name="Google Shape;4630;p30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1" name="Google Shape;4631;p30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2" name="Google Shape;4632;p30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3" name="Google Shape;4633;p30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4" name="Google Shape;4634;p30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5" name="Google Shape;4635;p30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6" name="Google Shape;4636;p30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7" name="Google Shape;4637;p30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8" name="Google Shape;4638;p30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9" name="Google Shape;4639;p30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0" name="Google Shape;4640;p30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1" name="Google Shape;4641;p30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2" name="Google Shape;4642;p30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3" name="Google Shape;4643;p30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4" name="Google Shape;4644;p30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5" name="Google Shape;4645;p30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6" name="Google Shape;4646;p30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7" name="Google Shape;4647;p30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8" name="Google Shape;4648;p30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9" name="Google Shape;4649;p30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0" name="Google Shape;4650;p30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1" name="Google Shape;4651;p30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2" name="Google Shape;4652;p30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3" name="Google Shape;4653;p30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4" name="Google Shape;4654;p30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5" name="Google Shape;4655;p30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6" name="Google Shape;4656;p30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7" name="Google Shape;4657;p30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8" name="Google Shape;4658;p30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9" name="Google Shape;4659;p30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0" name="Google Shape;4660;p30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1" name="Google Shape;4661;p30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2" name="Google Shape;4662;p30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3" name="Google Shape;4663;p30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4" name="Google Shape;4664;p30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5" name="Google Shape;4665;p30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6" name="Google Shape;4666;p30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7" name="Google Shape;4667;p30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8" name="Google Shape;4668;p30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9" name="Google Shape;4669;p30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0" name="Google Shape;4670;p30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1" name="Google Shape;4671;p30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2" name="Google Shape;4672;p30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3" name="Google Shape;4673;p30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4" name="Google Shape;4674;p30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5" name="Google Shape;4675;p30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6" name="Google Shape;4676;p30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7" name="Google Shape;4677;p30"/>
          <p:cNvGrpSpPr/>
          <p:nvPr/>
        </p:nvGrpSpPr>
        <p:grpSpPr>
          <a:xfrm flipH="1">
            <a:off x="-869540" y="2096370"/>
            <a:ext cx="1529224" cy="1457206"/>
            <a:chOff x="563500" y="780950"/>
            <a:chExt cx="712925" cy="679350"/>
          </a:xfrm>
        </p:grpSpPr>
        <p:sp>
          <p:nvSpPr>
            <p:cNvPr id="4678" name="Google Shape;4678;p30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9" name="Google Shape;4679;p30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0" name="Google Shape;4680;p30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1" name="Google Shape;4681;p30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2" name="Google Shape;4682;p30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3" name="Google Shape;4683;p30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4" name="Google Shape;4684;p30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5" name="Google Shape;4685;p30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6" name="Google Shape;4686;p30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7" name="Google Shape;4687;p30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8" name="Google Shape;4688;p30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9" name="Google Shape;4689;p30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0" name="Google Shape;4690;p30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1" name="Google Shape;4691;p30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2" name="Google Shape;4692;p30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3" name="Google Shape;4693;p30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4" name="Google Shape;4694;p30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5" name="Google Shape;4695;p30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6" name="Google Shape;4696;p30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7" name="Google Shape;4697;p30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8" name="Google Shape;4698;p30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9" name="Google Shape;4699;p30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0" name="Google Shape;4700;p30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1" name="Google Shape;4701;p30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2" name="Google Shape;4702;p30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3" name="Google Shape;4703;p30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4" name="Google Shape;4704;p30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5" name="Google Shape;4705;p30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6" name="Google Shape;4706;p30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7" name="Google Shape;4707;p30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8" name="Google Shape;4708;p30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9" name="Google Shape;4709;p30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0" name="Google Shape;4710;p30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1" name="Google Shape;4711;p30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2" name="Google Shape;4712;p30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3" name="Google Shape;4713;p30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4" name="Google Shape;4714;p30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5" name="Google Shape;4715;p30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6" name="Google Shape;4716;p30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7" name="Google Shape;4717;p30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8" name="Google Shape;4718;p30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9" name="Google Shape;4719;p30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0" name="Google Shape;4720;p30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1" name="Google Shape;4721;p30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2" name="Google Shape;4722;p30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3" name="Google Shape;4723;p30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4" name="Google Shape;4724;p30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5" name="Google Shape;4725;p30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6" name="Google Shape;4726;p30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7" name="Google Shape;4727;p30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8" name="Google Shape;4728;p30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9" name="Google Shape;4729;p30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0" name="Google Shape;4730;p30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1" name="Google Shape;4731;p30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2" name="Google Shape;4732;p30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3" name="Google Shape;4733;p30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4" name="Google Shape;4734;p30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5" name="Google Shape;4735;p30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6" name="Google Shape;4736;p30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7" name="Google Shape;4737;p30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8" name="Google Shape;4738;p30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9" name="Google Shape;4739;p30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0" name="Google Shape;4740;p30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1" name="Google Shape;4741;p30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2" name="Google Shape;4742;p30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3" name="Google Shape;4743;p30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4" name="Google Shape;4744;p30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5" name="Google Shape;4745;p30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6" name="Google Shape;4746;p30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7" name="Google Shape;4747;p30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8" name="Google Shape;4748;p30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9" name="Google Shape;4749;p30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0" name="Google Shape;4750;p30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1" name="Google Shape;4751;p30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2" name="Google Shape;4752;p30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3" name="Google Shape;4753;p30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4" name="Google Shape;4754;p30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5" name="Google Shape;4755;p30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6" name="Google Shape;4756;p30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7" name="Google Shape;4757;p30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8" name="Google Shape;4768;p30"/>
          <p:cNvGrpSpPr/>
          <p:nvPr/>
        </p:nvGrpSpPr>
        <p:grpSpPr>
          <a:xfrm flipH="1">
            <a:off x="8520657" y="3895542"/>
            <a:ext cx="1082862" cy="1031865"/>
            <a:chOff x="563500" y="780950"/>
            <a:chExt cx="712925" cy="679350"/>
          </a:xfrm>
        </p:grpSpPr>
        <p:sp>
          <p:nvSpPr>
            <p:cNvPr id="4769" name="Google Shape;4769;p30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1" name="Google Shape;201;p4"/>
          <p:cNvSpPr txBox="1"/>
          <p:nvPr>
            <p:ph idx="1" type="body"/>
          </p:nvPr>
        </p:nvSpPr>
        <p:spPr>
          <a:xfrm>
            <a:off x="720000" y="1017725"/>
            <a:ext cx="7704000" cy="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202" name="Google Shape;202;p4"/>
          <p:cNvGrpSpPr/>
          <p:nvPr/>
        </p:nvGrpSpPr>
        <p:grpSpPr>
          <a:xfrm>
            <a:off x="-913579" y="-778714"/>
            <a:ext cx="1744214" cy="1664430"/>
            <a:chOff x="1429175" y="1580550"/>
            <a:chExt cx="782650" cy="746850"/>
          </a:xfrm>
        </p:grpSpPr>
        <p:sp>
          <p:nvSpPr>
            <p:cNvPr id="203" name="Google Shape;203;p4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" name="Google Shape;266;p4"/>
          <p:cNvGrpSpPr/>
          <p:nvPr/>
        </p:nvGrpSpPr>
        <p:grpSpPr>
          <a:xfrm>
            <a:off x="8472221" y="4005861"/>
            <a:ext cx="1744214" cy="1664430"/>
            <a:chOff x="1429175" y="1580550"/>
            <a:chExt cx="782650" cy="746850"/>
          </a:xfrm>
        </p:grpSpPr>
        <p:sp>
          <p:nvSpPr>
            <p:cNvPr id="267" name="Google Shape;267;p4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4859" name="Shape 4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0" name="Google Shape;4860;p31"/>
          <p:cNvSpPr txBox="1"/>
          <p:nvPr>
            <p:ph hasCustomPrompt="1" type="title"/>
          </p:nvPr>
        </p:nvSpPr>
        <p:spPr>
          <a:xfrm>
            <a:off x="2223600" y="670225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i="1"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r>
              <a:t>xx%</a:t>
            </a:r>
          </a:p>
        </p:txBody>
      </p:sp>
      <p:sp>
        <p:nvSpPr>
          <p:cNvPr id="4861" name="Google Shape;4861;p31"/>
          <p:cNvSpPr txBox="1"/>
          <p:nvPr>
            <p:ph idx="1" type="subTitle"/>
          </p:nvPr>
        </p:nvSpPr>
        <p:spPr>
          <a:xfrm>
            <a:off x="2223600" y="1428226"/>
            <a:ext cx="46968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62" name="Google Shape;4862;p31"/>
          <p:cNvSpPr txBox="1"/>
          <p:nvPr>
            <p:ph hasCustomPrompt="1" idx="2" type="title"/>
          </p:nvPr>
        </p:nvSpPr>
        <p:spPr>
          <a:xfrm>
            <a:off x="2223600" y="1967931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i="1"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r>
              <a:t>xx%</a:t>
            </a:r>
          </a:p>
        </p:txBody>
      </p:sp>
      <p:sp>
        <p:nvSpPr>
          <p:cNvPr id="4863" name="Google Shape;4863;p31"/>
          <p:cNvSpPr txBox="1"/>
          <p:nvPr>
            <p:ph idx="3" type="subTitle"/>
          </p:nvPr>
        </p:nvSpPr>
        <p:spPr>
          <a:xfrm>
            <a:off x="2223600" y="2728503"/>
            <a:ext cx="46968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64" name="Google Shape;4864;p31"/>
          <p:cNvSpPr txBox="1"/>
          <p:nvPr>
            <p:ph hasCustomPrompt="1" idx="4" type="title"/>
          </p:nvPr>
        </p:nvSpPr>
        <p:spPr>
          <a:xfrm>
            <a:off x="2223600" y="3265638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i="1"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r>
              <a:t>xx%</a:t>
            </a:r>
          </a:p>
        </p:txBody>
      </p:sp>
      <p:sp>
        <p:nvSpPr>
          <p:cNvPr id="4865" name="Google Shape;4865;p31"/>
          <p:cNvSpPr txBox="1"/>
          <p:nvPr>
            <p:ph idx="5" type="subTitle"/>
          </p:nvPr>
        </p:nvSpPr>
        <p:spPr>
          <a:xfrm>
            <a:off x="2223600" y="4028781"/>
            <a:ext cx="46968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4866" name="Google Shape;4866;p31"/>
          <p:cNvGrpSpPr/>
          <p:nvPr/>
        </p:nvGrpSpPr>
        <p:grpSpPr>
          <a:xfrm>
            <a:off x="-678440" y="1843145"/>
            <a:ext cx="1529224" cy="1457206"/>
            <a:chOff x="563500" y="780950"/>
            <a:chExt cx="712925" cy="679350"/>
          </a:xfrm>
        </p:grpSpPr>
        <p:sp>
          <p:nvSpPr>
            <p:cNvPr id="4867" name="Google Shape;4867;p31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8" name="Google Shape;4868;p31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9" name="Google Shape;4869;p31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0" name="Google Shape;4870;p31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1" name="Google Shape;4871;p31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2" name="Google Shape;4872;p31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3" name="Google Shape;4873;p31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4" name="Google Shape;4874;p31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5" name="Google Shape;4875;p31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6" name="Google Shape;4876;p31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7" name="Google Shape;4877;p31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8" name="Google Shape;4878;p31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9" name="Google Shape;4879;p31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0" name="Google Shape;4880;p31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1" name="Google Shape;4881;p31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2" name="Google Shape;4882;p31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3" name="Google Shape;4883;p31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4" name="Google Shape;4884;p31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5" name="Google Shape;4885;p31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6" name="Google Shape;4886;p31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7" name="Google Shape;4887;p31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8" name="Google Shape;4888;p31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9" name="Google Shape;4889;p31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0" name="Google Shape;4890;p31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1" name="Google Shape;4891;p31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2" name="Google Shape;4892;p31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3" name="Google Shape;4893;p31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4" name="Google Shape;4894;p31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5" name="Google Shape;4895;p31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6" name="Google Shape;4896;p31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7" name="Google Shape;4897;p31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8" name="Google Shape;4898;p31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9" name="Google Shape;4899;p31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0" name="Google Shape;4900;p31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1" name="Google Shape;4901;p31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2" name="Google Shape;4902;p31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3" name="Google Shape;4903;p31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4" name="Google Shape;4904;p31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5" name="Google Shape;4905;p31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6" name="Google Shape;4906;p31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7" name="Google Shape;4907;p31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8" name="Google Shape;4908;p31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9" name="Google Shape;4909;p31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0" name="Google Shape;4910;p31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1" name="Google Shape;4911;p31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2" name="Google Shape;4912;p31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3" name="Google Shape;4913;p31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4" name="Google Shape;4914;p31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5" name="Google Shape;4915;p31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6" name="Google Shape;4916;p31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7" name="Google Shape;4917;p31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8" name="Google Shape;4918;p31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9" name="Google Shape;4919;p31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0" name="Google Shape;4920;p31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1" name="Google Shape;4921;p31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2" name="Google Shape;4922;p31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3" name="Google Shape;4923;p31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4" name="Google Shape;4924;p31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5" name="Google Shape;4925;p31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6" name="Google Shape;4926;p31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7" name="Google Shape;4927;p31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8" name="Google Shape;4928;p31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9" name="Google Shape;4929;p31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0" name="Google Shape;4930;p31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1" name="Google Shape;4931;p31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2" name="Google Shape;4932;p31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3" name="Google Shape;4933;p31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4" name="Google Shape;4934;p31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5" name="Google Shape;4935;p31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6" name="Google Shape;4936;p31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7" name="Google Shape;4937;p31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8" name="Google Shape;4938;p31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9" name="Google Shape;4939;p31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0" name="Google Shape;4940;p31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1" name="Google Shape;4941;p31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2" name="Google Shape;4942;p31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3" name="Google Shape;4943;p31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4" name="Google Shape;4944;p31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5" name="Google Shape;4945;p31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6" name="Google Shape;4946;p31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7" name="Google Shape;4947;p31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8" name="Google Shape;4948;p31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9" name="Google Shape;4949;p31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0" name="Google Shape;4950;p31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1" name="Google Shape;4951;p31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2" name="Google Shape;4952;p31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3" name="Google Shape;4953;p31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4" name="Google Shape;4954;p31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5" name="Google Shape;4955;p31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6" name="Google Shape;4956;p31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7" name="Google Shape;4957;p31"/>
          <p:cNvGrpSpPr/>
          <p:nvPr/>
        </p:nvGrpSpPr>
        <p:grpSpPr>
          <a:xfrm>
            <a:off x="8114160" y="3908470"/>
            <a:ext cx="1529224" cy="1457206"/>
            <a:chOff x="563500" y="780950"/>
            <a:chExt cx="712925" cy="679350"/>
          </a:xfrm>
        </p:grpSpPr>
        <p:sp>
          <p:nvSpPr>
            <p:cNvPr id="4958" name="Google Shape;4958;p31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9" name="Google Shape;4959;p31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0" name="Google Shape;4960;p31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1" name="Google Shape;4961;p31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2" name="Google Shape;4962;p31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3" name="Google Shape;4963;p31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4" name="Google Shape;4964;p31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5" name="Google Shape;4965;p31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6" name="Google Shape;4966;p31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7" name="Google Shape;4967;p31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8" name="Google Shape;4968;p31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9" name="Google Shape;4969;p31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0" name="Google Shape;4970;p31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1" name="Google Shape;4971;p31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2" name="Google Shape;4972;p31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3" name="Google Shape;4973;p31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4" name="Google Shape;4974;p31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5" name="Google Shape;4975;p31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6" name="Google Shape;4976;p31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7" name="Google Shape;4977;p31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8" name="Google Shape;4978;p31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9" name="Google Shape;4979;p31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0" name="Google Shape;4980;p31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1" name="Google Shape;4981;p31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2" name="Google Shape;4982;p31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3" name="Google Shape;4983;p31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4" name="Google Shape;4984;p31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5" name="Google Shape;4985;p31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6" name="Google Shape;4986;p31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7" name="Google Shape;4987;p31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8" name="Google Shape;4988;p31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9" name="Google Shape;4989;p31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0" name="Google Shape;4990;p31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1" name="Google Shape;4991;p31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2" name="Google Shape;4992;p31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3" name="Google Shape;4993;p31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4" name="Google Shape;4994;p31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5" name="Google Shape;4995;p31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6" name="Google Shape;4996;p31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7" name="Google Shape;4997;p31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8" name="Google Shape;4998;p31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9" name="Google Shape;4999;p31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0" name="Google Shape;5000;p31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1" name="Google Shape;5001;p31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2" name="Google Shape;5002;p31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3" name="Google Shape;5003;p31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4" name="Google Shape;5004;p31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5" name="Google Shape;5005;p31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6" name="Google Shape;5006;p31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7" name="Google Shape;5007;p31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8" name="Google Shape;5008;p31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9" name="Google Shape;5009;p31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0" name="Google Shape;5010;p31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1" name="Google Shape;5011;p31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2" name="Google Shape;5012;p31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3" name="Google Shape;5013;p31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4" name="Google Shape;5014;p31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5" name="Google Shape;5015;p31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6" name="Google Shape;5016;p31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7" name="Google Shape;5017;p31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8" name="Google Shape;5018;p31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9" name="Google Shape;5019;p31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0" name="Google Shape;5020;p31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1" name="Google Shape;5021;p31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2" name="Google Shape;5022;p31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3" name="Google Shape;5023;p31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4" name="Google Shape;5024;p31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5" name="Google Shape;5025;p31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6" name="Google Shape;5026;p31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7" name="Google Shape;5027;p31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8" name="Google Shape;5028;p31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9" name="Google Shape;5029;p31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0" name="Google Shape;5030;p31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1" name="Google Shape;5031;p31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2" name="Google Shape;5032;p31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3" name="Google Shape;5033;p31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4" name="Google Shape;5034;p31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5" name="Google Shape;5035;p31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6" name="Google Shape;5036;p31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7" name="Google Shape;5037;p31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8" name="Google Shape;5038;p31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9" name="Google Shape;5039;p31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0" name="Google Shape;5040;p31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1" name="Google Shape;5041;p31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2" name="Google Shape;5042;p31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8" name="Google Shape;5048;p31"/>
          <p:cNvGrpSpPr/>
          <p:nvPr/>
        </p:nvGrpSpPr>
        <p:grpSpPr>
          <a:xfrm>
            <a:off x="7333085" y="-917705"/>
            <a:ext cx="1529224" cy="1457206"/>
            <a:chOff x="563500" y="780950"/>
            <a:chExt cx="712925" cy="679350"/>
          </a:xfrm>
        </p:grpSpPr>
        <p:sp>
          <p:nvSpPr>
            <p:cNvPr id="5049" name="Google Shape;5049;p31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5139" name="Shape 5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Google Shape;5140;p32"/>
          <p:cNvSpPr txBox="1"/>
          <p:nvPr>
            <p:ph hasCustomPrompt="1" type="title"/>
          </p:nvPr>
        </p:nvSpPr>
        <p:spPr>
          <a:xfrm>
            <a:off x="1325650" y="1935600"/>
            <a:ext cx="1398900" cy="52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i="1"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r>
              <a:t>xx%</a:t>
            </a:r>
          </a:p>
        </p:txBody>
      </p:sp>
      <p:sp>
        <p:nvSpPr>
          <p:cNvPr id="5141" name="Google Shape;5141;p32"/>
          <p:cNvSpPr txBox="1"/>
          <p:nvPr>
            <p:ph idx="1" type="subTitle"/>
          </p:nvPr>
        </p:nvSpPr>
        <p:spPr>
          <a:xfrm>
            <a:off x="938500" y="3496250"/>
            <a:ext cx="21732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42" name="Google Shape;5142;p32"/>
          <p:cNvSpPr txBox="1"/>
          <p:nvPr>
            <p:ph idx="2" type="subTitle"/>
          </p:nvPr>
        </p:nvSpPr>
        <p:spPr>
          <a:xfrm>
            <a:off x="938500" y="3197100"/>
            <a:ext cx="21732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5143" name="Google Shape;5143;p32"/>
          <p:cNvSpPr txBox="1"/>
          <p:nvPr>
            <p:ph hasCustomPrompt="1" idx="3" type="title"/>
          </p:nvPr>
        </p:nvSpPr>
        <p:spPr>
          <a:xfrm>
            <a:off x="3872259" y="1935600"/>
            <a:ext cx="1397700" cy="52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i="1"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r>
              <a:t>xx%</a:t>
            </a:r>
          </a:p>
        </p:txBody>
      </p:sp>
      <p:sp>
        <p:nvSpPr>
          <p:cNvPr id="5144" name="Google Shape;5144;p32"/>
          <p:cNvSpPr txBox="1"/>
          <p:nvPr>
            <p:ph idx="4" type="subTitle"/>
          </p:nvPr>
        </p:nvSpPr>
        <p:spPr>
          <a:xfrm>
            <a:off x="3485400" y="3496250"/>
            <a:ext cx="21732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45" name="Google Shape;5145;p32"/>
          <p:cNvSpPr txBox="1"/>
          <p:nvPr>
            <p:ph idx="5" type="subTitle"/>
          </p:nvPr>
        </p:nvSpPr>
        <p:spPr>
          <a:xfrm>
            <a:off x="3485400" y="3197100"/>
            <a:ext cx="21732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5146" name="Google Shape;5146;p32"/>
          <p:cNvSpPr txBox="1"/>
          <p:nvPr>
            <p:ph hasCustomPrompt="1" idx="6" type="title"/>
          </p:nvPr>
        </p:nvSpPr>
        <p:spPr>
          <a:xfrm>
            <a:off x="6418284" y="1935600"/>
            <a:ext cx="1397700" cy="52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i="1"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storo"/>
              <a:buNone/>
              <a:defRPr sz="6000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r>
              <a:t>xx%</a:t>
            </a:r>
          </a:p>
        </p:txBody>
      </p:sp>
      <p:sp>
        <p:nvSpPr>
          <p:cNvPr id="5147" name="Google Shape;5147;p32"/>
          <p:cNvSpPr txBox="1"/>
          <p:nvPr>
            <p:ph idx="7" type="subTitle"/>
          </p:nvPr>
        </p:nvSpPr>
        <p:spPr>
          <a:xfrm>
            <a:off x="6032300" y="3496250"/>
            <a:ext cx="21732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48" name="Google Shape;5148;p32"/>
          <p:cNvSpPr txBox="1"/>
          <p:nvPr>
            <p:ph idx="8" type="subTitle"/>
          </p:nvPr>
        </p:nvSpPr>
        <p:spPr>
          <a:xfrm>
            <a:off x="6032300" y="3197100"/>
            <a:ext cx="21732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None/>
              <a:defRPr sz="24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5149" name="Google Shape;5149;p32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grpSp>
        <p:nvGrpSpPr>
          <p:cNvPr id="5150" name="Google Shape;5150;p32"/>
          <p:cNvGrpSpPr/>
          <p:nvPr/>
        </p:nvGrpSpPr>
        <p:grpSpPr>
          <a:xfrm>
            <a:off x="-918229" y="-778714"/>
            <a:ext cx="1744214" cy="1664430"/>
            <a:chOff x="1429175" y="1580550"/>
            <a:chExt cx="782650" cy="746850"/>
          </a:xfrm>
        </p:grpSpPr>
        <p:sp>
          <p:nvSpPr>
            <p:cNvPr id="5151" name="Google Shape;5151;p32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2" name="Google Shape;5152;p32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3" name="Google Shape;5153;p32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4" name="Google Shape;5154;p32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5" name="Google Shape;5155;p32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6" name="Google Shape;5156;p32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7" name="Google Shape;5157;p32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8" name="Google Shape;5158;p32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9" name="Google Shape;5159;p32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0" name="Google Shape;5160;p32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1" name="Google Shape;5161;p32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2" name="Google Shape;5162;p32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3" name="Google Shape;5163;p32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4" name="Google Shape;5164;p32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5" name="Google Shape;5165;p32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6" name="Google Shape;5166;p32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7" name="Google Shape;5167;p32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8" name="Google Shape;5168;p32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9" name="Google Shape;5169;p32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0" name="Google Shape;5170;p32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1" name="Google Shape;5171;p32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2" name="Google Shape;5172;p32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3" name="Google Shape;5173;p32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4" name="Google Shape;5174;p32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5" name="Google Shape;5175;p32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6" name="Google Shape;5176;p32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7" name="Google Shape;5177;p32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8" name="Google Shape;5178;p32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9" name="Google Shape;5179;p32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0" name="Google Shape;5180;p32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1" name="Google Shape;5181;p32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2" name="Google Shape;5182;p32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3" name="Google Shape;5183;p32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4" name="Google Shape;5184;p32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5" name="Google Shape;5185;p32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6" name="Google Shape;5186;p32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7" name="Google Shape;5187;p32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8" name="Google Shape;5188;p32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9" name="Google Shape;5189;p32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0" name="Google Shape;5190;p32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1" name="Google Shape;5191;p32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2" name="Google Shape;5192;p32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3" name="Google Shape;5193;p32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4" name="Google Shape;5194;p32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5" name="Google Shape;5195;p32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6" name="Google Shape;5196;p32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7" name="Google Shape;5197;p32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8" name="Google Shape;5198;p32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9" name="Google Shape;5199;p32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0" name="Google Shape;5200;p32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1" name="Google Shape;5201;p32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2" name="Google Shape;5202;p32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3" name="Google Shape;5203;p32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4" name="Google Shape;5204;p32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5" name="Google Shape;5205;p32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6" name="Google Shape;5206;p32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7" name="Google Shape;5207;p32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8" name="Google Shape;5208;p32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9" name="Google Shape;5209;p32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0" name="Google Shape;5210;p32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1" name="Google Shape;5211;p32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2" name="Google Shape;5212;p32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3" name="Google Shape;5213;p32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4" name="Google Shape;5214;p32"/>
          <p:cNvGrpSpPr/>
          <p:nvPr/>
        </p:nvGrpSpPr>
        <p:grpSpPr>
          <a:xfrm>
            <a:off x="8318021" y="4005861"/>
            <a:ext cx="1744214" cy="1664430"/>
            <a:chOff x="1429175" y="1580550"/>
            <a:chExt cx="782650" cy="746850"/>
          </a:xfrm>
        </p:grpSpPr>
        <p:sp>
          <p:nvSpPr>
            <p:cNvPr id="5215" name="Google Shape;5215;p32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6" name="Google Shape;5216;p32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7" name="Google Shape;5217;p32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8" name="Google Shape;5218;p32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9" name="Google Shape;5219;p32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0" name="Google Shape;5220;p32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1" name="Google Shape;5221;p32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2" name="Google Shape;5222;p32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3" name="Google Shape;5223;p32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4" name="Google Shape;5224;p32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5" name="Google Shape;5225;p32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6" name="Google Shape;5226;p32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7" name="Google Shape;5227;p32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8" name="Google Shape;5228;p32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9" name="Google Shape;5229;p32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0" name="Google Shape;5230;p32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1" name="Google Shape;5231;p32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2" name="Google Shape;5232;p32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3" name="Google Shape;5233;p32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4" name="Google Shape;5234;p32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5" name="Google Shape;5235;p32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6" name="Google Shape;5236;p32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7" name="Google Shape;5237;p32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8" name="Google Shape;5238;p32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9" name="Google Shape;5239;p32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0" name="Google Shape;5240;p32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1" name="Google Shape;5241;p32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2" name="Google Shape;5242;p32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3" name="Google Shape;5243;p32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4" name="Google Shape;5244;p32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5" name="Google Shape;5245;p32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6" name="Google Shape;5246;p32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7" name="Google Shape;5247;p32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8" name="Google Shape;5248;p32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9" name="Google Shape;5249;p32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0" name="Google Shape;5250;p32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1" name="Google Shape;5251;p32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2" name="Google Shape;5252;p32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3" name="Google Shape;5253;p32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4" name="Google Shape;5254;p32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5" name="Google Shape;5255;p32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6" name="Google Shape;5256;p32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7" name="Google Shape;5257;p32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8" name="Google Shape;5258;p32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9" name="Google Shape;5259;p32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0" name="Google Shape;5260;p32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1" name="Google Shape;5261;p32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2" name="Google Shape;5262;p32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3" name="Google Shape;5263;p32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4" name="Google Shape;5264;p32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5" name="Google Shape;5265;p32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6" name="Google Shape;5266;p32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7" name="Google Shape;5267;p32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8" name="Google Shape;5268;p32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9" name="Google Shape;5269;p32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0" name="Google Shape;5270;p32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1" name="Google Shape;5271;p32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2" name="Google Shape;5272;p32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3" name="Google Shape;5273;p32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4" name="Google Shape;5274;p32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5" name="Google Shape;5275;p32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5278" name="Shape 5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9" name="Google Shape;5279;p33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80" name="Google Shape;5280;p33"/>
          <p:cNvGrpSpPr/>
          <p:nvPr/>
        </p:nvGrpSpPr>
        <p:grpSpPr>
          <a:xfrm>
            <a:off x="8430781" y="-303778"/>
            <a:ext cx="884954" cy="843277"/>
            <a:chOff x="563500" y="780950"/>
            <a:chExt cx="712925" cy="679350"/>
          </a:xfrm>
        </p:grpSpPr>
        <p:sp>
          <p:nvSpPr>
            <p:cNvPr id="5281" name="Google Shape;5281;p33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2" name="Google Shape;5282;p33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3" name="Google Shape;5283;p33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4" name="Google Shape;5284;p33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5" name="Google Shape;5285;p33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6" name="Google Shape;5286;p33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7" name="Google Shape;5287;p33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8" name="Google Shape;5288;p33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9" name="Google Shape;5289;p33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0" name="Google Shape;5290;p33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1" name="Google Shape;5291;p33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2" name="Google Shape;5292;p33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3" name="Google Shape;5293;p33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4" name="Google Shape;5294;p33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5" name="Google Shape;5295;p33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6" name="Google Shape;5296;p33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7" name="Google Shape;5297;p33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8" name="Google Shape;5298;p33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9" name="Google Shape;5299;p33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0" name="Google Shape;5300;p33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1" name="Google Shape;5301;p33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2" name="Google Shape;5302;p33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3" name="Google Shape;5303;p33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4" name="Google Shape;5304;p33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5" name="Google Shape;5305;p33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6" name="Google Shape;5306;p33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7" name="Google Shape;5307;p33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8" name="Google Shape;5308;p33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9" name="Google Shape;5309;p33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0" name="Google Shape;5310;p33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1" name="Google Shape;5311;p33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2" name="Google Shape;5312;p33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3" name="Google Shape;5313;p33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4" name="Google Shape;5314;p33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5" name="Google Shape;5315;p33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6" name="Google Shape;5316;p33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7" name="Google Shape;5317;p33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8" name="Google Shape;5318;p33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9" name="Google Shape;5319;p33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0" name="Google Shape;5320;p33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1" name="Google Shape;5321;p33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2" name="Google Shape;5322;p33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3" name="Google Shape;5323;p33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4" name="Google Shape;5324;p33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5" name="Google Shape;5325;p33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6" name="Google Shape;5326;p33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7" name="Google Shape;5327;p33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8" name="Google Shape;5328;p33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9" name="Google Shape;5329;p33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0" name="Google Shape;5330;p33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1" name="Google Shape;5331;p33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3" name="Google Shape;5333;p33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4" name="Google Shape;5334;p33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5" name="Google Shape;5335;p33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6" name="Google Shape;5336;p33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7" name="Google Shape;5337;p33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8" name="Google Shape;5338;p33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9" name="Google Shape;5339;p33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0" name="Google Shape;5340;p33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1" name="Google Shape;5341;p33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2" name="Google Shape;5342;p33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3" name="Google Shape;5343;p33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4" name="Google Shape;5344;p33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5" name="Google Shape;5345;p33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6" name="Google Shape;5346;p33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7" name="Google Shape;5347;p33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8" name="Google Shape;5348;p33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9" name="Google Shape;5349;p33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0" name="Google Shape;5350;p33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1" name="Google Shape;5351;p33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2" name="Google Shape;5352;p33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3" name="Google Shape;5353;p33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4" name="Google Shape;5354;p33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5" name="Google Shape;5355;p33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6" name="Google Shape;5356;p33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7" name="Google Shape;5357;p33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8" name="Google Shape;5358;p33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9" name="Google Shape;5359;p33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0" name="Google Shape;5360;p33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1" name="Google Shape;5361;p33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2" name="Google Shape;5362;p33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3" name="Google Shape;5363;p33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4" name="Google Shape;5364;p33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5" name="Google Shape;5365;p33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6" name="Google Shape;5366;p33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7" name="Google Shape;5367;p33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8" name="Google Shape;5368;p33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9" name="Google Shape;5369;p33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0" name="Google Shape;5370;p33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1" name="Google Shape;5371;p33"/>
          <p:cNvGrpSpPr/>
          <p:nvPr/>
        </p:nvGrpSpPr>
        <p:grpSpPr>
          <a:xfrm>
            <a:off x="-171719" y="4603997"/>
            <a:ext cx="884954" cy="843277"/>
            <a:chOff x="563500" y="780950"/>
            <a:chExt cx="712925" cy="679350"/>
          </a:xfrm>
        </p:grpSpPr>
        <p:sp>
          <p:nvSpPr>
            <p:cNvPr id="5372" name="Google Shape;5372;p33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3" name="Google Shape;5373;p33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4" name="Google Shape;5374;p33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5" name="Google Shape;5375;p33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6" name="Google Shape;5376;p33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7" name="Google Shape;5377;p33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8" name="Google Shape;5378;p33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9" name="Google Shape;5379;p33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0" name="Google Shape;5380;p33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1" name="Google Shape;5381;p33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2" name="Google Shape;5382;p33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3" name="Google Shape;5383;p33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4" name="Google Shape;5384;p33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5" name="Google Shape;5385;p33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6" name="Google Shape;5386;p33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7" name="Google Shape;5387;p33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8" name="Google Shape;5388;p33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9" name="Google Shape;5389;p33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0" name="Google Shape;5390;p33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1" name="Google Shape;5391;p33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2" name="Google Shape;5392;p33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3" name="Google Shape;5393;p33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4" name="Google Shape;5394;p33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5" name="Google Shape;5395;p33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6" name="Google Shape;5396;p33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7" name="Google Shape;5397;p33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8" name="Google Shape;5398;p33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9" name="Google Shape;5399;p33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0" name="Google Shape;5400;p33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1" name="Google Shape;5401;p33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2" name="Google Shape;5402;p33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3" name="Google Shape;5403;p33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4" name="Google Shape;5404;p33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5" name="Google Shape;5405;p33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6" name="Google Shape;5406;p33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7" name="Google Shape;5407;p33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8" name="Google Shape;5408;p33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9" name="Google Shape;5409;p33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0" name="Google Shape;5410;p33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1" name="Google Shape;5411;p33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2" name="Google Shape;5412;p33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3" name="Google Shape;5413;p33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4" name="Google Shape;5414;p33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5" name="Google Shape;5415;p33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6" name="Google Shape;5416;p33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7" name="Google Shape;5417;p33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8" name="Google Shape;5418;p33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9" name="Google Shape;5419;p33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0" name="Google Shape;5420;p33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1" name="Google Shape;5421;p33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2" name="Google Shape;5422;p33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3" name="Google Shape;5423;p33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4" name="Google Shape;5424;p33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5" name="Google Shape;5425;p33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6" name="Google Shape;5426;p33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7" name="Google Shape;5427;p33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8" name="Google Shape;5428;p33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9" name="Google Shape;5429;p33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0" name="Google Shape;5430;p33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1" name="Google Shape;5431;p33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2" name="Google Shape;5432;p33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3" name="Google Shape;5433;p33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4" name="Google Shape;5434;p33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5" name="Google Shape;5435;p33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6" name="Google Shape;5436;p33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7" name="Google Shape;5437;p33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8" name="Google Shape;5438;p33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9" name="Google Shape;5439;p33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0" name="Google Shape;5440;p33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1" name="Google Shape;5441;p33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2" name="Google Shape;5442;p33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3" name="Google Shape;5443;p33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6" name="Google Shape;5446;p33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7" name="Google Shape;5447;p33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8" name="Google Shape;5448;p33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9" name="Google Shape;5449;p33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0" name="Google Shape;5450;p33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1" name="Google Shape;5451;p33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2" name="Google Shape;5452;p33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3" name="Google Shape;5453;p33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4" name="Google Shape;5454;p33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5" name="Google Shape;5455;p33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6" name="Google Shape;5456;p33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7" name="Google Shape;5457;p33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8" name="Google Shape;5458;p33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9" name="Google Shape;5459;p33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0" name="Google Shape;5460;p33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1" name="Google Shape;5461;p33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62" name="Google Shape;5462;p33"/>
          <p:cNvSpPr txBox="1"/>
          <p:nvPr>
            <p:ph type="title"/>
          </p:nvPr>
        </p:nvSpPr>
        <p:spPr>
          <a:xfrm>
            <a:off x="4389175" y="581375"/>
            <a:ext cx="4041600" cy="10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463" name="Google Shape;5463;p33"/>
          <p:cNvSpPr txBox="1"/>
          <p:nvPr>
            <p:ph idx="1" type="subTitle"/>
          </p:nvPr>
        </p:nvSpPr>
        <p:spPr>
          <a:xfrm>
            <a:off x="4389175" y="1550648"/>
            <a:ext cx="4041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4" name="Google Shape;5464;p33"/>
          <p:cNvSpPr txBox="1"/>
          <p:nvPr/>
        </p:nvSpPr>
        <p:spPr>
          <a:xfrm>
            <a:off x="4389175" y="3253200"/>
            <a:ext cx="404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Actor"/>
                <a:ea typeface="Actor"/>
                <a:cs typeface="Actor"/>
                <a:sym typeface="Actor"/>
                <a:hlinkClick r:id="rId3"/>
              </a:rPr>
              <a:t>Slidesgo</a:t>
            </a: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endParaRPr b="1" sz="1200" u="sng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5465" name="Shape 5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6" name="Google Shape;5466;p34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67" name="Google Shape;5467;p34"/>
          <p:cNvGrpSpPr/>
          <p:nvPr/>
        </p:nvGrpSpPr>
        <p:grpSpPr>
          <a:xfrm>
            <a:off x="7820536" y="3979424"/>
            <a:ext cx="1634024" cy="1557070"/>
            <a:chOff x="563500" y="780950"/>
            <a:chExt cx="712925" cy="679350"/>
          </a:xfrm>
        </p:grpSpPr>
        <p:sp>
          <p:nvSpPr>
            <p:cNvPr id="5468" name="Google Shape;5468;p34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9" name="Google Shape;5469;p34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0" name="Google Shape;5470;p34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1" name="Google Shape;5471;p34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2" name="Google Shape;5472;p34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3" name="Google Shape;5473;p34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4" name="Google Shape;5474;p34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5" name="Google Shape;5475;p34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6" name="Google Shape;5476;p34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7" name="Google Shape;5477;p34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8" name="Google Shape;5478;p34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9" name="Google Shape;5479;p34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0" name="Google Shape;5480;p34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1" name="Google Shape;5481;p34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2" name="Google Shape;5482;p34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3" name="Google Shape;5483;p34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4" name="Google Shape;5484;p34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5" name="Google Shape;5485;p34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6" name="Google Shape;5486;p34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7" name="Google Shape;5487;p34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8" name="Google Shape;5488;p34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9" name="Google Shape;5489;p34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0" name="Google Shape;5490;p34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1" name="Google Shape;5491;p34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2" name="Google Shape;5492;p34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3" name="Google Shape;5493;p34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4" name="Google Shape;5494;p34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5" name="Google Shape;5495;p34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6" name="Google Shape;5496;p34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7" name="Google Shape;5497;p34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8" name="Google Shape;5498;p34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9" name="Google Shape;5499;p34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0" name="Google Shape;5500;p34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1" name="Google Shape;5501;p34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2" name="Google Shape;5502;p34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3" name="Google Shape;5503;p34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4" name="Google Shape;5504;p34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5" name="Google Shape;5505;p34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6" name="Google Shape;5506;p34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7" name="Google Shape;5507;p34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8" name="Google Shape;5508;p34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9" name="Google Shape;5509;p34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0" name="Google Shape;5510;p34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1" name="Google Shape;5511;p34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2" name="Google Shape;5512;p34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3" name="Google Shape;5513;p34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4" name="Google Shape;5514;p34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5" name="Google Shape;5515;p34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6" name="Google Shape;5516;p34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7" name="Google Shape;5517;p34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8" name="Google Shape;5518;p34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9" name="Google Shape;5519;p34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0" name="Google Shape;5520;p34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1" name="Google Shape;5521;p34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2" name="Google Shape;5522;p34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3" name="Google Shape;5523;p34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4" name="Google Shape;5524;p34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5" name="Google Shape;5525;p34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6" name="Google Shape;5526;p34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7" name="Google Shape;5527;p34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8" name="Google Shape;5528;p34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9" name="Google Shape;5529;p34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0" name="Google Shape;5530;p34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1" name="Google Shape;5531;p34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2" name="Google Shape;5532;p34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3" name="Google Shape;5533;p34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4" name="Google Shape;5534;p34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5" name="Google Shape;5535;p34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6" name="Google Shape;5536;p34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7" name="Google Shape;5537;p34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8" name="Google Shape;5538;p34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9" name="Google Shape;5539;p34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0" name="Google Shape;5540;p34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1" name="Google Shape;5541;p34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2" name="Google Shape;5542;p34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3" name="Google Shape;5543;p34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4" name="Google Shape;5544;p34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5" name="Google Shape;5545;p34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6" name="Google Shape;5546;p34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7" name="Google Shape;5547;p34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8" name="Google Shape;5548;p34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9" name="Google Shape;5549;p34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0" name="Google Shape;5550;p34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1" name="Google Shape;5551;p34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2" name="Google Shape;5552;p34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3" name="Google Shape;5553;p34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4" name="Google Shape;5554;p34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5" name="Google Shape;5555;p34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6" name="Google Shape;5556;p34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7" name="Google Shape;5557;p34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8" name="Google Shape;5558;p34"/>
          <p:cNvGrpSpPr/>
          <p:nvPr/>
        </p:nvGrpSpPr>
        <p:grpSpPr>
          <a:xfrm>
            <a:off x="-649835" y="-585737"/>
            <a:ext cx="2263323" cy="2156732"/>
            <a:chOff x="563500" y="780950"/>
            <a:chExt cx="712925" cy="679350"/>
          </a:xfrm>
        </p:grpSpPr>
        <p:sp>
          <p:nvSpPr>
            <p:cNvPr id="5559" name="Google Shape;5559;p34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0" name="Google Shape;5560;p34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1" name="Google Shape;5561;p34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2" name="Google Shape;5562;p34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3" name="Google Shape;5563;p34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4" name="Google Shape;5564;p34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5" name="Google Shape;5565;p34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6" name="Google Shape;5566;p34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7" name="Google Shape;5567;p34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8" name="Google Shape;5568;p34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9" name="Google Shape;5569;p34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0" name="Google Shape;5570;p34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1" name="Google Shape;5571;p34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2" name="Google Shape;5572;p34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3" name="Google Shape;5573;p34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4" name="Google Shape;5574;p34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5" name="Google Shape;5575;p34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6" name="Google Shape;5576;p34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7" name="Google Shape;5577;p34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8" name="Google Shape;5578;p34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9" name="Google Shape;5579;p34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0" name="Google Shape;5580;p34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1" name="Google Shape;5581;p34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2" name="Google Shape;5582;p34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3" name="Google Shape;5583;p34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4" name="Google Shape;5584;p34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5" name="Google Shape;5585;p34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6" name="Google Shape;5586;p34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7" name="Google Shape;5587;p34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8" name="Google Shape;5588;p34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9" name="Google Shape;5589;p34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0" name="Google Shape;5590;p34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1" name="Google Shape;5591;p34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2" name="Google Shape;5592;p34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3" name="Google Shape;5593;p34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4" name="Google Shape;5594;p34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5" name="Google Shape;5595;p34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6" name="Google Shape;5596;p34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7" name="Google Shape;5597;p34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8" name="Google Shape;5598;p34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9" name="Google Shape;5599;p34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0" name="Google Shape;5600;p34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1" name="Google Shape;5601;p34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2" name="Google Shape;5602;p34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3" name="Google Shape;5603;p34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4" name="Google Shape;5604;p34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5" name="Google Shape;5605;p34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6" name="Google Shape;5606;p34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7" name="Google Shape;5607;p34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8" name="Google Shape;5608;p34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9" name="Google Shape;5609;p34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0" name="Google Shape;5610;p34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1" name="Google Shape;5611;p34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2" name="Google Shape;5612;p34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3" name="Google Shape;5613;p34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4" name="Google Shape;5614;p34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5" name="Google Shape;5615;p34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6" name="Google Shape;5616;p34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7" name="Google Shape;5617;p34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8" name="Google Shape;5618;p34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9" name="Google Shape;5619;p34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0" name="Google Shape;5620;p34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1" name="Google Shape;5621;p34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2" name="Google Shape;5622;p34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3" name="Google Shape;5623;p34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4" name="Google Shape;5624;p34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5" name="Google Shape;5625;p34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6" name="Google Shape;5626;p34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7" name="Google Shape;5627;p34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8" name="Google Shape;5628;p34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9" name="Google Shape;5629;p34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0" name="Google Shape;5630;p34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1" name="Google Shape;5631;p34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2" name="Google Shape;5632;p34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3" name="Google Shape;5633;p34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4" name="Google Shape;5634;p34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5" name="Google Shape;5635;p34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6" name="Google Shape;5636;p34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7" name="Google Shape;5637;p34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8" name="Google Shape;5638;p34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9" name="Google Shape;5639;p34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0" name="Google Shape;5640;p34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1" name="Google Shape;5641;p34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2" name="Google Shape;5642;p34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3" name="Google Shape;5643;p34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4" name="Google Shape;5644;p34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5" name="Google Shape;5645;p34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6" name="Google Shape;5646;p34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7" name="Google Shape;5647;p34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8" name="Google Shape;5648;p34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5649" name="Shape 5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0" name="Google Shape;5650;p35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51" name="Google Shape;5651;p35"/>
          <p:cNvGrpSpPr/>
          <p:nvPr/>
        </p:nvGrpSpPr>
        <p:grpSpPr>
          <a:xfrm flipH="1">
            <a:off x="-744866" y="3355361"/>
            <a:ext cx="1744214" cy="1664430"/>
            <a:chOff x="1429175" y="1580550"/>
            <a:chExt cx="782650" cy="746850"/>
          </a:xfrm>
        </p:grpSpPr>
        <p:sp>
          <p:nvSpPr>
            <p:cNvPr id="5652" name="Google Shape;5652;p35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3" name="Google Shape;5653;p35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4" name="Google Shape;5654;p35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5" name="Google Shape;5655;p35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6" name="Google Shape;5656;p35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7" name="Google Shape;5657;p35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8" name="Google Shape;5658;p35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9" name="Google Shape;5659;p35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0" name="Google Shape;5660;p35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1" name="Google Shape;5661;p35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2" name="Google Shape;5662;p35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3" name="Google Shape;5663;p35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4" name="Google Shape;5664;p35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5" name="Google Shape;5665;p35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6" name="Google Shape;5666;p35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7" name="Google Shape;5667;p35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8" name="Google Shape;5668;p35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9" name="Google Shape;5669;p35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0" name="Google Shape;5670;p35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1" name="Google Shape;5671;p35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2" name="Google Shape;5672;p35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3" name="Google Shape;5673;p35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4" name="Google Shape;5674;p35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5" name="Google Shape;5675;p35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6" name="Google Shape;5676;p35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7" name="Google Shape;5677;p35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8" name="Google Shape;5678;p35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9" name="Google Shape;5679;p35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0" name="Google Shape;5680;p35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1" name="Google Shape;5681;p35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2" name="Google Shape;5682;p35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3" name="Google Shape;5683;p35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4" name="Google Shape;5684;p35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5" name="Google Shape;5685;p35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6" name="Google Shape;5686;p35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7" name="Google Shape;5687;p35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8" name="Google Shape;5688;p35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9" name="Google Shape;5689;p35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0" name="Google Shape;5690;p35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1" name="Google Shape;5691;p35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2" name="Google Shape;5692;p35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3" name="Google Shape;5693;p35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4" name="Google Shape;5694;p35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5" name="Google Shape;5695;p35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6" name="Google Shape;5696;p35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7" name="Google Shape;5697;p35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8" name="Google Shape;5698;p35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9" name="Google Shape;5699;p35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0" name="Google Shape;5700;p35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1" name="Google Shape;5701;p35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2" name="Google Shape;5702;p35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3" name="Google Shape;5703;p35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4" name="Google Shape;5704;p35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5" name="Google Shape;5705;p35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6" name="Google Shape;5706;p35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7" name="Google Shape;5707;p35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8" name="Google Shape;5708;p35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9" name="Google Shape;5709;p35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0" name="Google Shape;5710;p35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1" name="Google Shape;5711;p35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2" name="Google Shape;5712;p35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3" name="Google Shape;5713;p35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4" name="Google Shape;5714;p35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5" name="Google Shape;5715;p35"/>
          <p:cNvGrpSpPr/>
          <p:nvPr/>
        </p:nvGrpSpPr>
        <p:grpSpPr>
          <a:xfrm flipH="1">
            <a:off x="7966126" y="146885"/>
            <a:ext cx="2234935" cy="2132705"/>
            <a:chOff x="1429175" y="1580550"/>
            <a:chExt cx="782650" cy="746850"/>
          </a:xfrm>
        </p:grpSpPr>
        <p:sp>
          <p:nvSpPr>
            <p:cNvPr id="5716" name="Google Shape;5716;p35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7" name="Google Shape;5717;p35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8" name="Google Shape;5718;p35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9" name="Google Shape;5719;p35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0" name="Google Shape;5720;p35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1" name="Google Shape;5721;p35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2" name="Google Shape;5722;p35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3" name="Google Shape;5723;p35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4" name="Google Shape;5724;p35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5" name="Google Shape;5725;p35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6" name="Google Shape;5726;p35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7" name="Google Shape;5727;p35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8" name="Google Shape;5728;p35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9" name="Google Shape;5729;p35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0" name="Google Shape;5730;p35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1" name="Google Shape;5731;p35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2" name="Google Shape;5732;p35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3" name="Google Shape;5733;p35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4" name="Google Shape;5734;p35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5" name="Google Shape;5735;p35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6" name="Google Shape;5736;p35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7" name="Google Shape;5737;p35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8" name="Google Shape;5738;p35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9" name="Google Shape;5739;p35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0" name="Google Shape;5740;p35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1" name="Google Shape;5741;p35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2" name="Google Shape;5742;p35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3" name="Google Shape;5743;p35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4" name="Google Shape;5744;p35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5" name="Google Shape;5745;p35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6" name="Google Shape;5746;p35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7" name="Google Shape;5747;p35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8" name="Google Shape;5748;p35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9" name="Google Shape;5749;p35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0" name="Google Shape;5750;p35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2" name="Google Shape;5752;p35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3" name="Google Shape;5753;p35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4" name="Google Shape;5754;p35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5" name="Google Shape;5755;p35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6" name="Google Shape;5756;p35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7" name="Google Shape;5757;p35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8" name="Google Shape;5758;p35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9" name="Google Shape;5759;p35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0" name="Google Shape;5760;p35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1" name="Google Shape;5761;p35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2" name="Google Shape;5762;p35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3" name="Google Shape;5763;p35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4" name="Google Shape;5764;p35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5" name="Google Shape;5765;p35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6" name="Google Shape;5766;p35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7" name="Google Shape;5767;p35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8" name="Google Shape;5768;p35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9" name="Google Shape;5769;p35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0" name="Google Shape;5770;p35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1" name="Google Shape;5771;p35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2" name="Google Shape;5772;p35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3" name="Google Shape;5773;p35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4" name="Google Shape;5774;p35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5" name="Google Shape;5775;p35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6" name="Google Shape;5776;p35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7" name="Google Shape;5777;p35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8" name="Google Shape;5778;p35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Castoro"/>
              <a:buNone/>
              <a:defRPr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332" name="Google Shape;332;p5"/>
          <p:cNvSpPr txBox="1"/>
          <p:nvPr>
            <p:ph idx="1" type="subTitle"/>
          </p:nvPr>
        </p:nvSpPr>
        <p:spPr>
          <a:xfrm>
            <a:off x="5078176" y="3650300"/>
            <a:ext cx="262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3" name="Google Shape;333;p5"/>
          <p:cNvSpPr txBox="1"/>
          <p:nvPr>
            <p:ph idx="2" type="subTitle"/>
          </p:nvPr>
        </p:nvSpPr>
        <p:spPr>
          <a:xfrm>
            <a:off x="1442250" y="3650300"/>
            <a:ext cx="262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4" name="Google Shape;334;p5"/>
          <p:cNvSpPr txBox="1"/>
          <p:nvPr>
            <p:ph idx="3" type="subTitle"/>
          </p:nvPr>
        </p:nvSpPr>
        <p:spPr>
          <a:xfrm>
            <a:off x="5078166" y="3392150"/>
            <a:ext cx="26238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335" name="Google Shape;335;p5"/>
          <p:cNvSpPr txBox="1"/>
          <p:nvPr>
            <p:ph idx="4" type="subTitle"/>
          </p:nvPr>
        </p:nvSpPr>
        <p:spPr>
          <a:xfrm>
            <a:off x="1442013" y="3392150"/>
            <a:ext cx="26238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2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storo"/>
              <a:buNone/>
              <a:defRPr sz="2400"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grpSp>
        <p:nvGrpSpPr>
          <p:cNvPr id="336" name="Google Shape;336;p5"/>
          <p:cNvGrpSpPr/>
          <p:nvPr/>
        </p:nvGrpSpPr>
        <p:grpSpPr>
          <a:xfrm flipH="1">
            <a:off x="8114160" y="1843145"/>
            <a:ext cx="1529224" cy="1457206"/>
            <a:chOff x="563500" y="780950"/>
            <a:chExt cx="712925" cy="679350"/>
          </a:xfrm>
        </p:grpSpPr>
        <p:sp>
          <p:nvSpPr>
            <p:cNvPr id="337" name="Google Shape;337;p5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" name="Google Shape;427;p5"/>
          <p:cNvGrpSpPr/>
          <p:nvPr/>
        </p:nvGrpSpPr>
        <p:grpSpPr>
          <a:xfrm flipH="1">
            <a:off x="-678440" y="3908470"/>
            <a:ext cx="1529224" cy="1457206"/>
            <a:chOff x="563500" y="780950"/>
            <a:chExt cx="712925" cy="679350"/>
          </a:xfrm>
        </p:grpSpPr>
        <p:sp>
          <p:nvSpPr>
            <p:cNvPr id="428" name="Google Shape;428;p5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" name="Google Shape;518;p5"/>
          <p:cNvGrpSpPr/>
          <p:nvPr/>
        </p:nvGrpSpPr>
        <p:grpSpPr>
          <a:xfrm flipH="1">
            <a:off x="102635" y="-917705"/>
            <a:ext cx="1529224" cy="1457206"/>
            <a:chOff x="563500" y="780950"/>
            <a:chExt cx="712925" cy="679350"/>
          </a:xfrm>
        </p:grpSpPr>
        <p:sp>
          <p:nvSpPr>
            <p:cNvPr id="519" name="Google Shape;519;p5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Google Shape;610;p6"/>
          <p:cNvGrpSpPr/>
          <p:nvPr/>
        </p:nvGrpSpPr>
        <p:grpSpPr>
          <a:xfrm>
            <a:off x="-871025" y="2143926"/>
            <a:ext cx="1532350" cy="1462258"/>
            <a:chOff x="1429175" y="1580550"/>
            <a:chExt cx="782650" cy="746850"/>
          </a:xfrm>
        </p:grpSpPr>
        <p:sp>
          <p:nvSpPr>
            <p:cNvPr id="611" name="Google Shape;611;p6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6"/>
          <p:cNvGrpSpPr/>
          <p:nvPr/>
        </p:nvGrpSpPr>
        <p:grpSpPr>
          <a:xfrm>
            <a:off x="8472221" y="4005861"/>
            <a:ext cx="1744214" cy="1664430"/>
            <a:chOff x="1429175" y="1580550"/>
            <a:chExt cx="782650" cy="746850"/>
          </a:xfrm>
        </p:grpSpPr>
        <p:sp>
          <p:nvSpPr>
            <p:cNvPr id="675" name="Google Shape;675;p6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8" name="Google Shape;73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39" name="Google Shape;739;p6"/>
          <p:cNvGrpSpPr/>
          <p:nvPr/>
        </p:nvGrpSpPr>
        <p:grpSpPr>
          <a:xfrm>
            <a:off x="8523258" y="-586614"/>
            <a:ext cx="1275406" cy="1217067"/>
            <a:chOff x="1429175" y="1580550"/>
            <a:chExt cx="782650" cy="746850"/>
          </a:xfrm>
        </p:grpSpPr>
        <p:sp>
          <p:nvSpPr>
            <p:cNvPr id="740" name="Google Shape;740;p6"/>
            <p:cNvSpPr/>
            <p:nvPr/>
          </p:nvSpPr>
          <p:spPr>
            <a:xfrm>
              <a:off x="1562200" y="1942675"/>
              <a:ext cx="196550" cy="37225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1429475" y="1954450"/>
              <a:ext cx="85075" cy="39800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1561950" y="1942700"/>
              <a:ext cx="196775" cy="37300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1539875" y="197895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1429175" y="1954175"/>
              <a:ext cx="85400" cy="39575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1615825" y="1986450"/>
              <a:ext cx="152000" cy="126375"/>
            </a:xfrm>
            <a:custGeom>
              <a:rect b="b" l="l" r="r" t="t"/>
              <a:pathLst>
                <a:path extrusionOk="0" h="5055" w="6080">
                  <a:moveTo>
                    <a:pt x="6039" y="0"/>
                  </a:moveTo>
                  <a:cubicBezTo>
                    <a:pt x="6017" y="0"/>
                    <a:pt x="5993" y="15"/>
                    <a:pt x="5988" y="43"/>
                  </a:cubicBezTo>
                  <a:cubicBezTo>
                    <a:pt x="5917" y="694"/>
                    <a:pt x="5685" y="1327"/>
                    <a:pt x="5262" y="1827"/>
                  </a:cubicBezTo>
                  <a:cubicBezTo>
                    <a:pt x="4843" y="2327"/>
                    <a:pt x="4262" y="2710"/>
                    <a:pt x="3643" y="2907"/>
                  </a:cubicBezTo>
                  <a:cubicBezTo>
                    <a:pt x="3181" y="3056"/>
                    <a:pt x="2685" y="3081"/>
                    <a:pt x="2210" y="3133"/>
                  </a:cubicBezTo>
                  <a:cubicBezTo>
                    <a:pt x="1749" y="3181"/>
                    <a:pt x="1272" y="3246"/>
                    <a:pt x="862" y="3478"/>
                  </a:cubicBezTo>
                  <a:cubicBezTo>
                    <a:pt x="659" y="3598"/>
                    <a:pt x="485" y="3752"/>
                    <a:pt x="346" y="3943"/>
                  </a:cubicBezTo>
                  <a:cubicBezTo>
                    <a:pt x="185" y="4168"/>
                    <a:pt x="88" y="4439"/>
                    <a:pt x="33" y="4714"/>
                  </a:cubicBezTo>
                  <a:cubicBezTo>
                    <a:pt x="14" y="4804"/>
                    <a:pt x="1" y="4897"/>
                    <a:pt x="4" y="4991"/>
                  </a:cubicBezTo>
                  <a:cubicBezTo>
                    <a:pt x="4" y="5035"/>
                    <a:pt x="33" y="5054"/>
                    <a:pt x="65" y="5054"/>
                  </a:cubicBezTo>
                  <a:cubicBezTo>
                    <a:pt x="99" y="5054"/>
                    <a:pt x="138" y="5032"/>
                    <a:pt x="149" y="4994"/>
                  </a:cubicBezTo>
                  <a:cubicBezTo>
                    <a:pt x="198" y="4830"/>
                    <a:pt x="214" y="4662"/>
                    <a:pt x="265" y="4494"/>
                  </a:cubicBezTo>
                  <a:cubicBezTo>
                    <a:pt x="307" y="4368"/>
                    <a:pt x="359" y="4246"/>
                    <a:pt x="423" y="4133"/>
                  </a:cubicBezTo>
                  <a:cubicBezTo>
                    <a:pt x="536" y="3933"/>
                    <a:pt x="698" y="3768"/>
                    <a:pt x="891" y="3649"/>
                  </a:cubicBezTo>
                  <a:cubicBezTo>
                    <a:pt x="1278" y="3407"/>
                    <a:pt x="1756" y="3343"/>
                    <a:pt x="2201" y="3288"/>
                  </a:cubicBezTo>
                  <a:cubicBezTo>
                    <a:pt x="2685" y="3233"/>
                    <a:pt x="3181" y="3207"/>
                    <a:pt x="3649" y="3056"/>
                  </a:cubicBezTo>
                  <a:cubicBezTo>
                    <a:pt x="4265" y="2852"/>
                    <a:pt x="4846" y="2488"/>
                    <a:pt x="5272" y="1994"/>
                  </a:cubicBezTo>
                  <a:cubicBezTo>
                    <a:pt x="5685" y="1520"/>
                    <a:pt x="5959" y="917"/>
                    <a:pt x="6052" y="294"/>
                  </a:cubicBezTo>
                  <a:cubicBezTo>
                    <a:pt x="6065" y="207"/>
                    <a:pt x="6072" y="123"/>
                    <a:pt x="6078" y="43"/>
                  </a:cubicBezTo>
                  <a:cubicBezTo>
                    <a:pt x="6080" y="14"/>
                    <a:pt x="6060" y="0"/>
                    <a:pt x="60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1608975" y="213767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8"/>
                    <a:pt x="4" y="84"/>
                  </a:cubicBezTo>
                  <a:cubicBezTo>
                    <a:pt x="7" y="129"/>
                    <a:pt x="49" y="148"/>
                    <a:pt x="88" y="148"/>
                  </a:cubicBezTo>
                  <a:cubicBezTo>
                    <a:pt x="130" y="148"/>
                    <a:pt x="159" y="100"/>
                    <a:pt x="152" y="65"/>
                  </a:cubicBezTo>
                  <a:cubicBezTo>
                    <a:pt x="149" y="19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1506100" y="2160525"/>
              <a:ext cx="86375" cy="27700"/>
            </a:xfrm>
            <a:custGeom>
              <a:rect b="b" l="l" r="r" t="t"/>
              <a:pathLst>
                <a:path extrusionOk="0" h="1108" w="3455">
                  <a:moveTo>
                    <a:pt x="3420" y="1"/>
                  </a:moveTo>
                  <a:cubicBezTo>
                    <a:pt x="3404" y="1"/>
                    <a:pt x="3388" y="9"/>
                    <a:pt x="3387" y="28"/>
                  </a:cubicBezTo>
                  <a:cubicBezTo>
                    <a:pt x="3358" y="238"/>
                    <a:pt x="3261" y="418"/>
                    <a:pt x="3051" y="489"/>
                  </a:cubicBezTo>
                  <a:cubicBezTo>
                    <a:pt x="2939" y="525"/>
                    <a:pt x="2822" y="537"/>
                    <a:pt x="2704" y="537"/>
                  </a:cubicBezTo>
                  <a:cubicBezTo>
                    <a:pt x="2590" y="537"/>
                    <a:pt x="2475" y="526"/>
                    <a:pt x="2364" y="515"/>
                  </a:cubicBezTo>
                  <a:cubicBezTo>
                    <a:pt x="2096" y="492"/>
                    <a:pt x="1828" y="451"/>
                    <a:pt x="1561" y="431"/>
                  </a:cubicBezTo>
                  <a:cubicBezTo>
                    <a:pt x="1460" y="424"/>
                    <a:pt x="1359" y="419"/>
                    <a:pt x="1256" y="419"/>
                  </a:cubicBezTo>
                  <a:cubicBezTo>
                    <a:pt x="1086" y="419"/>
                    <a:pt x="915" y="433"/>
                    <a:pt x="748" y="473"/>
                  </a:cubicBezTo>
                  <a:cubicBezTo>
                    <a:pt x="441" y="547"/>
                    <a:pt x="154" y="731"/>
                    <a:pt x="22" y="1025"/>
                  </a:cubicBezTo>
                  <a:cubicBezTo>
                    <a:pt x="0" y="1071"/>
                    <a:pt x="41" y="1108"/>
                    <a:pt x="82" y="1108"/>
                  </a:cubicBezTo>
                  <a:cubicBezTo>
                    <a:pt x="102" y="1108"/>
                    <a:pt x="121" y="1099"/>
                    <a:pt x="135" y="1080"/>
                  </a:cubicBezTo>
                  <a:cubicBezTo>
                    <a:pt x="216" y="967"/>
                    <a:pt x="296" y="863"/>
                    <a:pt x="409" y="783"/>
                  </a:cubicBezTo>
                  <a:cubicBezTo>
                    <a:pt x="506" y="709"/>
                    <a:pt x="616" y="660"/>
                    <a:pt x="732" y="625"/>
                  </a:cubicBezTo>
                  <a:cubicBezTo>
                    <a:pt x="892" y="575"/>
                    <a:pt x="1068" y="560"/>
                    <a:pt x="1242" y="560"/>
                  </a:cubicBezTo>
                  <a:cubicBezTo>
                    <a:pt x="1338" y="560"/>
                    <a:pt x="1433" y="564"/>
                    <a:pt x="1525" y="570"/>
                  </a:cubicBezTo>
                  <a:cubicBezTo>
                    <a:pt x="1809" y="589"/>
                    <a:pt x="2090" y="628"/>
                    <a:pt x="2374" y="651"/>
                  </a:cubicBezTo>
                  <a:cubicBezTo>
                    <a:pt x="2457" y="656"/>
                    <a:pt x="2543" y="661"/>
                    <a:pt x="2629" y="661"/>
                  </a:cubicBezTo>
                  <a:cubicBezTo>
                    <a:pt x="2780" y="661"/>
                    <a:pt x="2933" y="646"/>
                    <a:pt x="3070" y="592"/>
                  </a:cubicBezTo>
                  <a:cubicBezTo>
                    <a:pt x="3180" y="554"/>
                    <a:pt x="3280" y="483"/>
                    <a:pt x="3345" y="386"/>
                  </a:cubicBezTo>
                  <a:cubicBezTo>
                    <a:pt x="3416" y="283"/>
                    <a:pt x="3441" y="157"/>
                    <a:pt x="3454" y="31"/>
                  </a:cubicBezTo>
                  <a:cubicBezTo>
                    <a:pt x="3454" y="11"/>
                    <a:pt x="3437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1737050" y="2011750"/>
              <a:ext cx="75100" cy="190350"/>
            </a:xfrm>
            <a:custGeom>
              <a:rect b="b" l="l" r="r" t="t"/>
              <a:pathLst>
                <a:path extrusionOk="0" h="7614" w="3004">
                  <a:moveTo>
                    <a:pt x="2387" y="1"/>
                  </a:moveTo>
                  <a:cubicBezTo>
                    <a:pt x="2356" y="1"/>
                    <a:pt x="2328" y="30"/>
                    <a:pt x="2345" y="63"/>
                  </a:cubicBezTo>
                  <a:cubicBezTo>
                    <a:pt x="2697" y="686"/>
                    <a:pt x="2881" y="1386"/>
                    <a:pt x="2797" y="2102"/>
                  </a:cubicBezTo>
                  <a:cubicBezTo>
                    <a:pt x="2752" y="2460"/>
                    <a:pt x="2648" y="2815"/>
                    <a:pt x="2497" y="3144"/>
                  </a:cubicBezTo>
                  <a:cubicBezTo>
                    <a:pt x="2368" y="3427"/>
                    <a:pt x="2203" y="3702"/>
                    <a:pt x="2003" y="3934"/>
                  </a:cubicBezTo>
                  <a:cubicBezTo>
                    <a:pt x="1703" y="4282"/>
                    <a:pt x="1348" y="4569"/>
                    <a:pt x="1016" y="4876"/>
                  </a:cubicBezTo>
                  <a:cubicBezTo>
                    <a:pt x="690" y="5176"/>
                    <a:pt x="371" y="5505"/>
                    <a:pt x="200" y="5918"/>
                  </a:cubicBezTo>
                  <a:cubicBezTo>
                    <a:pt x="0" y="6392"/>
                    <a:pt x="74" y="6911"/>
                    <a:pt x="284" y="7366"/>
                  </a:cubicBezTo>
                  <a:cubicBezTo>
                    <a:pt x="319" y="7443"/>
                    <a:pt x="355" y="7521"/>
                    <a:pt x="413" y="7585"/>
                  </a:cubicBezTo>
                  <a:cubicBezTo>
                    <a:pt x="428" y="7605"/>
                    <a:pt x="448" y="7614"/>
                    <a:pt x="469" y="7614"/>
                  </a:cubicBezTo>
                  <a:cubicBezTo>
                    <a:pt x="516" y="7614"/>
                    <a:pt x="562" y="7570"/>
                    <a:pt x="542" y="7514"/>
                  </a:cubicBezTo>
                  <a:cubicBezTo>
                    <a:pt x="484" y="7363"/>
                    <a:pt x="403" y="7221"/>
                    <a:pt x="348" y="7063"/>
                  </a:cubicBezTo>
                  <a:cubicBezTo>
                    <a:pt x="303" y="6943"/>
                    <a:pt x="271" y="6821"/>
                    <a:pt x="255" y="6698"/>
                  </a:cubicBezTo>
                  <a:cubicBezTo>
                    <a:pt x="229" y="6479"/>
                    <a:pt x="245" y="6269"/>
                    <a:pt x="316" y="6063"/>
                  </a:cubicBezTo>
                  <a:cubicBezTo>
                    <a:pt x="455" y="5660"/>
                    <a:pt x="761" y="5331"/>
                    <a:pt x="1068" y="5040"/>
                  </a:cubicBezTo>
                  <a:cubicBezTo>
                    <a:pt x="1400" y="4721"/>
                    <a:pt x="1768" y="4434"/>
                    <a:pt x="2071" y="4085"/>
                  </a:cubicBezTo>
                  <a:cubicBezTo>
                    <a:pt x="2265" y="3860"/>
                    <a:pt x="2426" y="3602"/>
                    <a:pt x="2558" y="3334"/>
                  </a:cubicBezTo>
                  <a:cubicBezTo>
                    <a:pt x="2719" y="3005"/>
                    <a:pt x="2842" y="2653"/>
                    <a:pt x="2897" y="2286"/>
                  </a:cubicBezTo>
                  <a:cubicBezTo>
                    <a:pt x="3003" y="1602"/>
                    <a:pt x="2884" y="886"/>
                    <a:pt x="2571" y="269"/>
                  </a:cubicBezTo>
                  <a:cubicBezTo>
                    <a:pt x="2526" y="186"/>
                    <a:pt x="2477" y="105"/>
                    <a:pt x="2429" y="24"/>
                  </a:cubicBezTo>
                  <a:cubicBezTo>
                    <a:pt x="2418" y="8"/>
                    <a:pt x="2402" y="1"/>
                    <a:pt x="238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1758075" y="2225400"/>
              <a:ext cx="3900" cy="3825"/>
            </a:xfrm>
            <a:custGeom>
              <a:rect b="b" l="l" r="r" t="t"/>
              <a:pathLst>
                <a:path extrusionOk="0" h="153" w="156">
                  <a:moveTo>
                    <a:pt x="69" y="1"/>
                  </a:moveTo>
                  <a:cubicBezTo>
                    <a:pt x="27" y="1"/>
                    <a:pt x="1" y="49"/>
                    <a:pt x="4" y="88"/>
                  </a:cubicBezTo>
                  <a:cubicBezTo>
                    <a:pt x="7" y="130"/>
                    <a:pt x="49" y="152"/>
                    <a:pt x="88" y="152"/>
                  </a:cubicBezTo>
                  <a:cubicBezTo>
                    <a:pt x="130" y="152"/>
                    <a:pt x="156" y="104"/>
                    <a:pt x="153" y="65"/>
                  </a:cubicBezTo>
                  <a:cubicBezTo>
                    <a:pt x="149" y="23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1701225" y="2255550"/>
              <a:ext cx="59550" cy="71850"/>
            </a:xfrm>
            <a:custGeom>
              <a:rect b="b" l="l" r="r" t="t"/>
              <a:pathLst>
                <a:path extrusionOk="0" h="2874" w="2382">
                  <a:moveTo>
                    <a:pt x="2236" y="0"/>
                  </a:moveTo>
                  <a:cubicBezTo>
                    <a:pt x="2216" y="0"/>
                    <a:pt x="2195" y="25"/>
                    <a:pt x="2210" y="49"/>
                  </a:cubicBezTo>
                  <a:cubicBezTo>
                    <a:pt x="2310" y="237"/>
                    <a:pt x="2330" y="437"/>
                    <a:pt x="2204" y="614"/>
                  </a:cubicBezTo>
                  <a:cubicBezTo>
                    <a:pt x="2072" y="801"/>
                    <a:pt x="1859" y="924"/>
                    <a:pt x="1662" y="1043"/>
                  </a:cubicBezTo>
                  <a:cubicBezTo>
                    <a:pt x="1198" y="1320"/>
                    <a:pt x="669" y="1546"/>
                    <a:pt x="317" y="1972"/>
                  </a:cubicBezTo>
                  <a:cubicBezTo>
                    <a:pt x="130" y="2204"/>
                    <a:pt x="1" y="2520"/>
                    <a:pt x="69" y="2824"/>
                  </a:cubicBezTo>
                  <a:cubicBezTo>
                    <a:pt x="76" y="2856"/>
                    <a:pt x="107" y="2873"/>
                    <a:pt x="136" y="2873"/>
                  </a:cubicBezTo>
                  <a:cubicBezTo>
                    <a:pt x="167" y="2873"/>
                    <a:pt x="198" y="2854"/>
                    <a:pt x="198" y="2814"/>
                  </a:cubicBezTo>
                  <a:cubicBezTo>
                    <a:pt x="198" y="2740"/>
                    <a:pt x="198" y="2659"/>
                    <a:pt x="204" y="2582"/>
                  </a:cubicBezTo>
                  <a:cubicBezTo>
                    <a:pt x="214" y="2514"/>
                    <a:pt x="220" y="2466"/>
                    <a:pt x="243" y="2404"/>
                  </a:cubicBezTo>
                  <a:cubicBezTo>
                    <a:pt x="281" y="2282"/>
                    <a:pt x="333" y="2185"/>
                    <a:pt x="410" y="2088"/>
                  </a:cubicBezTo>
                  <a:cubicBezTo>
                    <a:pt x="572" y="1878"/>
                    <a:pt x="791" y="1724"/>
                    <a:pt x="1017" y="1582"/>
                  </a:cubicBezTo>
                  <a:cubicBezTo>
                    <a:pt x="1246" y="1437"/>
                    <a:pt x="1488" y="1308"/>
                    <a:pt x="1720" y="1166"/>
                  </a:cubicBezTo>
                  <a:cubicBezTo>
                    <a:pt x="1927" y="1043"/>
                    <a:pt x="2146" y="895"/>
                    <a:pt x="2278" y="695"/>
                  </a:cubicBezTo>
                  <a:cubicBezTo>
                    <a:pt x="2343" y="598"/>
                    <a:pt x="2381" y="488"/>
                    <a:pt x="2378" y="372"/>
                  </a:cubicBezTo>
                  <a:cubicBezTo>
                    <a:pt x="2375" y="243"/>
                    <a:pt x="2327" y="120"/>
                    <a:pt x="2259" y="17"/>
                  </a:cubicBezTo>
                  <a:cubicBezTo>
                    <a:pt x="2254" y="5"/>
                    <a:pt x="2245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1834150" y="2014575"/>
              <a:ext cx="74850" cy="182600"/>
            </a:xfrm>
            <a:custGeom>
              <a:rect b="b" l="l" r="r" t="t"/>
              <a:pathLst>
                <a:path extrusionOk="0" h="7304" w="2994">
                  <a:moveTo>
                    <a:pt x="71" y="1"/>
                  </a:moveTo>
                  <a:cubicBezTo>
                    <a:pt x="28" y="1"/>
                    <a:pt x="0" y="59"/>
                    <a:pt x="45" y="79"/>
                  </a:cubicBezTo>
                  <a:cubicBezTo>
                    <a:pt x="590" y="331"/>
                    <a:pt x="1087" y="689"/>
                    <a:pt x="1432" y="1182"/>
                  </a:cubicBezTo>
                  <a:cubicBezTo>
                    <a:pt x="1790" y="1692"/>
                    <a:pt x="1990" y="2302"/>
                    <a:pt x="2042" y="2924"/>
                  </a:cubicBezTo>
                  <a:cubicBezTo>
                    <a:pt x="2061" y="3189"/>
                    <a:pt x="2048" y="3447"/>
                    <a:pt x="2010" y="3708"/>
                  </a:cubicBezTo>
                  <a:cubicBezTo>
                    <a:pt x="1974" y="3960"/>
                    <a:pt x="1916" y="4205"/>
                    <a:pt x="1864" y="4450"/>
                  </a:cubicBezTo>
                  <a:cubicBezTo>
                    <a:pt x="1758" y="4940"/>
                    <a:pt x="1642" y="5450"/>
                    <a:pt x="1722" y="5950"/>
                  </a:cubicBezTo>
                  <a:cubicBezTo>
                    <a:pt x="1758" y="6185"/>
                    <a:pt x="1848" y="6411"/>
                    <a:pt x="1984" y="6608"/>
                  </a:cubicBezTo>
                  <a:cubicBezTo>
                    <a:pt x="2155" y="6853"/>
                    <a:pt x="2393" y="7043"/>
                    <a:pt x="2651" y="7189"/>
                  </a:cubicBezTo>
                  <a:cubicBezTo>
                    <a:pt x="2726" y="7234"/>
                    <a:pt x="2800" y="7272"/>
                    <a:pt x="2884" y="7298"/>
                  </a:cubicBezTo>
                  <a:cubicBezTo>
                    <a:pt x="2894" y="7302"/>
                    <a:pt x="2904" y="7304"/>
                    <a:pt x="2914" y="7304"/>
                  </a:cubicBezTo>
                  <a:cubicBezTo>
                    <a:pt x="2939" y="7304"/>
                    <a:pt x="2963" y="7292"/>
                    <a:pt x="2977" y="7266"/>
                  </a:cubicBezTo>
                  <a:cubicBezTo>
                    <a:pt x="2993" y="7234"/>
                    <a:pt x="2990" y="7189"/>
                    <a:pt x="2958" y="7169"/>
                  </a:cubicBezTo>
                  <a:cubicBezTo>
                    <a:pt x="2816" y="7072"/>
                    <a:pt x="2658" y="7005"/>
                    <a:pt x="2522" y="6908"/>
                  </a:cubicBezTo>
                  <a:cubicBezTo>
                    <a:pt x="2409" y="6827"/>
                    <a:pt x="2306" y="6737"/>
                    <a:pt x="2216" y="6637"/>
                  </a:cubicBezTo>
                  <a:cubicBezTo>
                    <a:pt x="2058" y="6463"/>
                    <a:pt x="1951" y="6250"/>
                    <a:pt x="1900" y="6021"/>
                  </a:cubicBezTo>
                  <a:cubicBezTo>
                    <a:pt x="1790" y="5540"/>
                    <a:pt x="1897" y="5031"/>
                    <a:pt x="1997" y="4560"/>
                  </a:cubicBezTo>
                  <a:cubicBezTo>
                    <a:pt x="2106" y="4053"/>
                    <a:pt x="2222" y="3547"/>
                    <a:pt x="2187" y="3024"/>
                  </a:cubicBezTo>
                  <a:cubicBezTo>
                    <a:pt x="2142" y="2402"/>
                    <a:pt x="1964" y="1785"/>
                    <a:pt x="1622" y="1263"/>
                  </a:cubicBezTo>
                  <a:cubicBezTo>
                    <a:pt x="1297" y="766"/>
                    <a:pt x="832" y="350"/>
                    <a:pt x="290" y="92"/>
                  </a:cubicBezTo>
                  <a:cubicBezTo>
                    <a:pt x="222" y="60"/>
                    <a:pt x="158" y="31"/>
                    <a:pt x="90" y="5"/>
                  </a:cubicBez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1930250" y="2208800"/>
              <a:ext cx="3900" cy="3725"/>
            </a:xfrm>
            <a:custGeom>
              <a:rect b="b" l="l" r="r" t="t"/>
              <a:pathLst>
                <a:path extrusionOk="0" h="149" w="156">
                  <a:moveTo>
                    <a:pt x="69" y="0"/>
                  </a:moveTo>
                  <a:cubicBezTo>
                    <a:pt x="27" y="0"/>
                    <a:pt x="1" y="49"/>
                    <a:pt x="4" y="84"/>
                  </a:cubicBezTo>
                  <a:cubicBezTo>
                    <a:pt x="11" y="129"/>
                    <a:pt x="49" y="149"/>
                    <a:pt x="88" y="149"/>
                  </a:cubicBezTo>
                  <a:cubicBezTo>
                    <a:pt x="130" y="149"/>
                    <a:pt x="156" y="100"/>
                    <a:pt x="153" y="65"/>
                  </a:cubicBezTo>
                  <a:cubicBezTo>
                    <a:pt x="149" y="20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1936150" y="2234950"/>
              <a:ext cx="21800" cy="89375"/>
            </a:xfrm>
            <a:custGeom>
              <a:rect b="b" l="l" r="r" t="t"/>
              <a:pathLst>
                <a:path extrusionOk="0" h="3575" w="872">
                  <a:moveTo>
                    <a:pt x="435" y="1"/>
                  </a:moveTo>
                  <a:cubicBezTo>
                    <a:pt x="404" y="1"/>
                    <a:pt x="382" y="50"/>
                    <a:pt x="417" y="67"/>
                  </a:cubicBezTo>
                  <a:cubicBezTo>
                    <a:pt x="607" y="157"/>
                    <a:pt x="749" y="306"/>
                    <a:pt x="749" y="522"/>
                  </a:cubicBezTo>
                  <a:cubicBezTo>
                    <a:pt x="749" y="748"/>
                    <a:pt x="652" y="970"/>
                    <a:pt x="565" y="1177"/>
                  </a:cubicBezTo>
                  <a:cubicBezTo>
                    <a:pt x="458" y="1432"/>
                    <a:pt x="336" y="1677"/>
                    <a:pt x="233" y="1935"/>
                  </a:cubicBezTo>
                  <a:cubicBezTo>
                    <a:pt x="129" y="2183"/>
                    <a:pt x="42" y="2448"/>
                    <a:pt x="23" y="2712"/>
                  </a:cubicBezTo>
                  <a:cubicBezTo>
                    <a:pt x="0" y="3006"/>
                    <a:pt x="75" y="3354"/>
                    <a:pt x="307" y="3554"/>
                  </a:cubicBezTo>
                  <a:cubicBezTo>
                    <a:pt x="323" y="3568"/>
                    <a:pt x="340" y="3574"/>
                    <a:pt x="356" y="3574"/>
                  </a:cubicBezTo>
                  <a:cubicBezTo>
                    <a:pt x="406" y="3574"/>
                    <a:pt x="445" y="3518"/>
                    <a:pt x="404" y="3467"/>
                  </a:cubicBezTo>
                  <a:cubicBezTo>
                    <a:pt x="323" y="3357"/>
                    <a:pt x="252" y="3244"/>
                    <a:pt x="210" y="3115"/>
                  </a:cubicBezTo>
                  <a:cubicBezTo>
                    <a:pt x="178" y="3012"/>
                    <a:pt x="162" y="2877"/>
                    <a:pt x="168" y="2770"/>
                  </a:cubicBezTo>
                  <a:cubicBezTo>
                    <a:pt x="175" y="2499"/>
                    <a:pt x="265" y="2238"/>
                    <a:pt x="365" y="1986"/>
                  </a:cubicBezTo>
                  <a:cubicBezTo>
                    <a:pt x="468" y="1728"/>
                    <a:pt x="594" y="1483"/>
                    <a:pt x="694" y="1225"/>
                  </a:cubicBezTo>
                  <a:cubicBezTo>
                    <a:pt x="784" y="1006"/>
                    <a:pt x="871" y="770"/>
                    <a:pt x="855" y="532"/>
                  </a:cubicBezTo>
                  <a:cubicBezTo>
                    <a:pt x="849" y="422"/>
                    <a:pt x="820" y="312"/>
                    <a:pt x="752" y="219"/>
                  </a:cubicBezTo>
                  <a:cubicBezTo>
                    <a:pt x="675" y="119"/>
                    <a:pt x="565" y="51"/>
                    <a:pt x="446" y="3"/>
                  </a:cubicBezTo>
                  <a:cubicBezTo>
                    <a:pt x="442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1867525" y="1991150"/>
              <a:ext cx="167650" cy="110700"/>
            </a:xfrm>
            <a:custGeom>
              <a:rect b="b" l="l" r="r" t="t"/>
              <a:pathLst>
                <a:path extrusionOk="0" h="4428" w="6706">
                  <a:moveTo>
                    <a:pt x="854" y="1"/>
                  </a:moveTo>
                  <a:cubicBezTo>
                    <a:pt x="673" y="1"/>
                    <a:pt x="490" y="15"/>
                    <a:pt x="310" y="45"/>
                  </a:cubicBezTo>
                  <a:cubicBezTo>
                    <a:pt x="223" y="61"/>
                    <a:pt x="133" y="77"/>
                    <a:pt x="45" y="100"/>
                  </a:cubicBezTo>
                  <a:cubicBezTo>
                    <a:pt x="1" y="121"/>
                    <a:pt x="17" y="192"/>
                    <a:pt x="63" y="192"/>
                  </a:cubicBezTo>
                  <a:cubicBezTo>
                    <a:pt x="67" y="192"/>
                    <a:pt x="70" y="191"/>
                    <a:pt x="75" y="190"/>
                  </a:cubicBezTo>
                  <a:cubicBezTo>
                    <a:pt x="323" y="139"/>
                    <a:pt x="576" y="111"/>
                    <a:pt x="827" y="111"/>
                  </a:cubicBezTo>
                  <a:cubicBezTo>
                    <a:pt x="1266" y="111"/>
                    <a:pt x="1702" y="195"/>
                    <a:pt x="2110" y="377"/>
                  </a:cubicBezTo>
                  <a:cubicBezTo>
                    <a:pt x="2436" y="526"/>
                    <a:pt x="2742" y="726"/>
                    <a:pt x="3010" y="968"/>
                  </a:cubicBezTo>
                  <a:cubicBezTo>
                    <a:pt x="3242" y="1184"/>
                    <a:pt x="3455" y="1419"/>
                    <a:pt x="3626" y="1687"/>
                  </a:cubicBezTo>
                  <a:cubicBezTo>
                    <a:pt x="3874" y="2081"/>
                    <a:pt x="4042" y="2522"/>
                    <a:pt x="4236" y="2945"/>
                  </a:cubicBezTo>
                  <a:cubicBezTo>
                    <a:pt x="4420" y="3345"/>
                    <a:pt x="4632" y="3758"/>
                    <a:pt x="4978" y="4045"/>
                  </a:cubicBezTo>
                  <a:cubicBezTo>
                    <a:pt x="5149" y="4190"/>
                    <a:pt x="5352" y="4300"/>
                    <a:pt x="5568" y="4361"/>
                  </a:cubicBezTo>
                  <a:cubicBezTo>
                    <a:pt x="5738" y="4407"/>
                    <a:pt x="5914" y="4427"/>
                    <a:pt x="6089" y="4427"/>
                  </a:cubicBezTo>
                  <a:cubicBezTo>
                    <a:pt x="6185" y="4427"/>
                    <a:pt x="6280" y="4421"/>
                    <a:pt x="6374" y="4409"/>
                  </a:cubicBezTo>
                  <a:cubicBezTo>
                    <a:pt x="6465" y="4397"/>
                    <a:pt x="6545" y="4384"/>
                    <a:pt x="6626" y="4351"/>
                  </a:cubicBezTo>
                  <a:cubicBezTo>
                    <a:pt x="6706" y="4323"/>
                    <a:pt x="6675" y="4209"/>
                    <a:pt x="6597" y="4209"/>
                  </a:cubicBezTo>
                  <a:cubicBezTo>
                    <a:pt x="6596" y="4209"/>
                    <a:pt x="6595" y="4209"/>
                    <a:pt x="6594" y="4210"/>
                  </a:cubicBezTo>
                  <a:cubicBezTo>
                    <a:pt x="6429" y="4219"/>
                    <a:pt x="6268" y="4251"/>
                    <a:pt x="6107" y="4255"/>
                  </a:cubicBezTo>
                  <a:cubicBezTo>
                    <a:pt x="6087" y="4255"/>
                    <a:pt x="6067" y="4255"/>
                    <a:pt x="6047" y="4255"/>
                  </a:cubicBezTo>
                  <a:cubicBezTo>
                    <a:pt x="5938" y="4255"/>
                    <a:pt x="5829" y="4247"/>
                    <a:pt x="5720" y="4226"/>
                  </a:cubicBezTo>
                  <a:cubicBezTo>
                    <a:pt x="5500" y="4187"/>
                    <a:pt x="5307" y="4100"/>
                    <a:pt x="5129" y="3964"/>
                  </a:cubicBezTo>
                  <a:cubicBezTo>
                    <a:pt x="4791" y="3706"/>
                    <a:pt x="4574" y="3303"/>
                    <a:pt x="4391" y="2916"/>
                  </a:cubicBezTo>
                  <a:cubicBezTo>
                    <a:pt x="4191" y="2484"/>
                    <a:pt x="4020" y="2035"/>
                    <a:pt x="3768" y="1632"/>
                  </a:cubicBezTo>
                  <a:cubicBezTo>
                    <a:pt x="3607" y="1381"/>
                    <a:pt x="3400" y="1145"/>
                    <a:pt x="3178" y="939"/>
                  </a:cubicBezTo>
                  <a:cubicBezTo>
                    <a:pt x="2920" y="703"/>
                    <a:pt x="2633" y="497"/>
                    <a:pt x="2320" y="339"/>
                  </a:cubicBezTo>
                  <a:cubicBezTo>
                    <a:pt x="1866" y="115"/>
                    <a:pt x="136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2059775" y="209420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13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2087275" y="2106200"/>
              <a:ext cx="53275" cy="74725"/>
            </a:xfrm>
            <a:custGeom>
              <a:rect b="b" l="l" r="r" t="t"/>
              <a:pathLst>
                <a:path extrusionOk="0" h="2989" w="2131">
                  <a:moveTo>
                    <a:pt x="255" y="1"/>
                  </a:moveTo>
                  <a:cubicBezTo>
                    <a:pt x="182" y="1"/>
                    <a:pt x="108" y="12"/>
                    <a:pt x="36" y="27"/>
                  </a:cubicBezTo>
                  <a:cubicBezTo>
                    <a:pt x="0" y="39"/>
                    <a:pt x="14" y="92"/>
                    <a:pt x="52" y="92"/>
                  </a:cubicBezTo>
                  <a:cubicBezTo>
                    <a:pt x="55" y="92"/>
                    <a:pt x="59" y="92"/>
                    <a:pt x="62" y="91"/>
                  </a:cubicBezTo>
                  <a:cubicBezTo>
                    <a:pt x="107" y="83"/>
                    <a:pt x="152" y="79"/>
                    <a:pt x="196" y="79"/>
                  </a:cubicBezTo>
                  <a:cubicBezTo>
                    <a:pt x="354" y="79"/>
                    <a:pt x="496" y="136"/>
                    <a:pt x="597" y="275"/>
                  </a:cubicBezTo>
                  <a:cubicBezTo>
                    <a:pt x="726" y="453"/>
                    <a:pt x="778" y="688"/>
                    <a:pt x="826" y="904"/>
                  </a:cubicBezTo>
                  <a:cubicBezTo>
                    <a:pt x="949" y="1436"/>
                    <a:pt x="1004" y="2017"/>
                    <a:pt x="1304" y="2488"/>
                  </a:cubicBezTo>
                  <a:cubicBezTo>
                    <a:pt x="1465" y="2743"/>
                    <a:pt x="1726" y="2956"/>
                    <a:pt x="2036" y="2988"/>
                  </a:cubicBezTo>
                  <a:cubicBezTo>
                    <a:pt x="2038" y="2988"/>
                    <a:pt x="2040" y="2988"/>
                    <a:pt x="2042" y="2988"/>
                  </a:cubicBezTo>
                  <a:cubicBezTo>
                    <a:pt x="2111" y="2988"/>
                    <a:pt x="2131" y="2881"/>
                    <a:pt x="2062" y="2862"/>
                  </a:cubicBezTo>
                  <a:cubicBezTo>
                    <a:pt x="1929" y="2817"/>
                    <a:pt x="1800" y="2769"/>
                    <a:pt x="1688" y="2688"/>
                  </a:cubicBezTo>
                  <a:cubicBezTo>
                    <a:pt x="1584" y="2617"/>
                    <a:pt x="1500" y="2524"/>
                    <a:pt x="1433" y="2420"/>
                  </a:cubicBezTo>
                  <a:cubicBezTo>
                    <a:pt x="1284" y="2198"/>
                    <a:pt x="1204" y="1936"/>
                    <a:pt x="1139" y="1682"/>
                  </a:cubicBezTo>
                  <a:cubicBezTo>
                    <a:pt x="1068" y="1414"/>
                    <a:pt x="1026" y="1140"/>
                    <a:pt x="962" y="872"/>
                  </a:cubicBezTo>
                  <a:cubicBezTo>
                    <a:pt x="904" y="640"/>
                    <a:pt x="836" y="398"/>
                    <a:pt x="688" y="214"/>
                  </a:cubicBezTo>
                  <a:cubicBezTo>
                    <a:pt x="613" y="124"/>
                    <a:pt x="526" y="56"/>
                    <a:pt x="417" y="24"/>
                  </a:cubicBezTo>
                  <a:cubicBezTo>
                    <a:pt x="364" y="7"/>
                    <a:pt x="310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1882375" y="1927925"/>
              <a:ext cx="196775" cy="37325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2097275" y="1925250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2126550" y="1913850"/>
              <a:ext cx="85275" cy="39825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1873075" y="1795150"/>
              <a:ext cx="152050" cy="126375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2028250" y="1766550"/>
              <a:ext cx="3900" cy="3800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2048725" y="1719800"/>
              <a:ext cx="86300" cy="27675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1829125" y="1705900"/>
              <a:ext cx="74950" cy="190350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1879125" y="16788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1880350" y="1580550"/>
              <a:ext cx="59625" cy="71925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1732125" y="1710775"/>
              <a:ext cx="74800" cy="18252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1706950" y="1695425"/>
              <a:ext cx="3975" cy="372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1683000" y="1583525"/>
              <a:ext cx="21875" cy="8940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1605950" y="1806250"/>
              <a:ext cx="167650" cy="110625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1577275" y="1810000"/>
              <a:ext cx="3975" cy="3750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1500550" y="1727100"/>
              <a:ext cx="53300" cy="74725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1789375" y="1756175"/>
              <a:ext cx="34625" cy="99000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1811000" y="1737900"/>
              <a:ext cx="2100" cy="1650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1800275" y="1643925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1701975" y="1794525"/>
              <a:ext cx="44150" cy="91775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1686075" y="1784050"/>
              <a:ext cx="2125" cy="1550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1631100" y="1708000"/>
              <a:ext cx="44125" cy="68300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1631850" y="1892250"/>
              <a:ext cx="88575" cy="52625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1612125" y="189467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1522825" y="1863975"/>
              <a:ext cx="75600" cy="32750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1632225" y="2003775"/>
              <a:ext cx="100875" cy="19225"/>
            </a:xfrm>
            <a:custGeom>
              <a:rect b="b" l="l" r="r" t="t"/>
              <a:pathLst>
                <a:path extrusionOk="0" h="769" w="4035">
                  <a:moveTo>
                    <a:pt x="4017" y="0"/>
                  </a:moveTo>
                  <a:cubicBezTo>
                    <a:pt x="4013" y="0"/>
                    <a:pt x="4010" y="2"/>
                    <a:pt x="4006" y="5"/>
                  </a:cubicBezTo>
                  <a:cubicBezTo>
                    <a:pt x="3712" y="259"/>
                    <a:pt x="3400" y="517"/>
                    <a:pt x="3019" y="621"/>
                  </a:cubicBezTo>
                  <a:cubicBezTo>
                    <a:pt x="2908" y="651"/>
                    <a:pt x="2800" y="663"/>
                    <a:pt x="2692" y="663"/>
                  </a:cubicBezTo>
                  <a:cubicBezTo>
                    <a:pt x="2557" y="663"/>
                    <a:pt x="2423" y="644"/>
                    <a:pt x="2283" y="617"/>
                  </a:cubicBezTo>
                  <a:cubicBezTo>
                    <a:pt x="2009" y="559"/>
                    <a:pt x="1735" y="485"/>
                    <a:pt x="1464" y="411"/>
                  </a:cubicBezTo>
                  <a:cubicBezTo>
                    <a:pt x="1187" y="340"/>
                    <a:pt x="906" y="263"/>
                    <a:pt x="619" y="243"/>
                  </a:cubicBezTo>
                  <a:cubicBezTo>
                    <a:pt x="586" y="241"/>
                    <a:pt x="552" y="240"/>
                    <a:pt x="517" y="240"/>
                  </a:cubicBezTo>
                  <a:cubicBezTo>
                    <a:pt x="335" y="240"/>
                    <a:pt x="138" y="277"/>
                    <a:pt x="35" y="437"/>
                  </a:cubicBezTo>
                  <a:cubicBezTo>
                    <a:pt x="1" y="487"/>
                    <a:pt x="47" y="536"/>
                    <a:pt x="95" y="536"/>
                  </a:cubicBezTo>
                  <a:cubicBezTo>
                    <a:pt x="114" y="536"/>
                    <a:pt x="134" y="528"/>
                    <a:pt x="148" y="508"/>
                  </a:cubicBezTo>
                  <a:cubicBezTo>
                    <a:pt x="180" y="459"/>
                    <a:pt x="238" y="421"/>
                    <a:pt x="303" y="405"/>
                  </a:cubicBezTo>
                  <a:cubicBezTo>
                    <a:pt x="393" y="376"/>
                    <a:pt x="477" y="376"/>
                    <a:pt x="571" y="376"/>
                  </a:cubicBezTo>
                  <a:cubicBezTo>
                    <a:pt x="906" y="388"/>
                    <a:pt x="1232" y="479"/>
                    <a:pt x="1554" y="559"/>
                  </a:cubicBezTo>
                  <a:cubicBezTo>
                    <a:pt x="1809" y="624"/>
                    <a:pt x="2058" y="692"/>
                    <a:pt x="2316" y="737"/>
                  </a:cubicBezTo>
                  <a:cubicBezTo>
                    <a:pt x="2424" y="757"/>
                    <a:pt x="2532" y="768"/>
                    <a:pt x="2639" y="768"/>
                  </a:cubicBezTo>
                  <a:cubicBezTo>
                    <a:pt x="2773" y="768"/>
                    <a:pt x="2905" y="750"/>
                    <a:pt x="3038" y="711"/>
                  </a:cubicBezTo>
                  <a:cubicBezTo>
                    <a:pt x="3429" y="592"/>
                    <a:pt x="3754" y="324"/>
                    <a:pt x="4022" y="24"/>
                  </a:cubicBezTo>
                  <a:cubicBezTo>
                    <a:pt x="4034" y="14"/>
                    <a:pt x="4028" y="0"/>
                    <a:pt x="40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1617375" y="2027750"/>
              <a:ext cx="2100" cy="1625"/>
            </a:xfrm>
            <a:custGeom>
              <a:rect b="b" l="l" r="r" t="t"/>
              <a:pathLst>
                <a:path extrusionOk="0" h="65" w="84">
                  <a:moveTo>
                    <a:pt x="42" y="0"/>
                  </a:moveTo>
                  <a:cubicBezTo>
                    <a:pt x="0" y="0"/>
                    <a:pt x="0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1528100" y="2037275"/>
              <a:ext cx="78600" cy="20950"/>
            </a:xfrm>
            <a:custGeom>
              <a:rect b="b" l="l" r="r" t="t"/>
              <a:pathLst>
                <a:path extrusionOk="0" h="838" w="3144">
                  <a:moveTo>
                    <a:pt x="3118" y="1"/>
                  </a:moveTo>
                  <a:cubicBezTo>
                    <a:pt x="3115" y="1"/>
                    <a:pt x="3112" y="2"/>
                    <a:pt x="3110" y="3"/>
                  </a:cubicBezTo>
                  <a:cubicBezTo>
                    <a:pt x="3013" y="68"/>
                    <a:pt x="2910" y="132"/>
                    <a:pt x="2813" y="200"/>
                  </a:cubicBezTo>
                  <a:cubicBezTo>
                    <a:pt x="2723" y="265"/>
                    <a:pt x="2629" y="326"/>
                    <a:pt x="2532" y="377"/>
                  </a:cubicBezTo>
                  <a:cubicBezTo>
                    <a:pt x="2348" y="475"/>
                    <a:pt x="2145" y="527"/>
                    <a:pt x="1938" y="527"/>
                  </a:cubicBezTo>
                  <a:cubicBezTo>
                    <a:pt x="1920" y="527"/>
                    <a:pt x="1902" y="527"/>
                    <a:pt x="1884" y="526"/>
                  </a:cubicBezTo>
                  <a:cubicBezTo>
                    <a:pt x="1752" y="523"/>
                    <a:pt x="1623" y="490"/>
                    <a:pt x="1490" y="484"/>
                  </a:cubicBezTo>
                  <a:cubicBezTo>
                    <a:pt x="1381" y="474"/>
                    <a:pt x="1271" y="461"/>
                    <a:pt x="1161" y="452"/>
                  </a:cubicBezTo>
                  <a:cubicBezTo>
                    <a:pt x="1016" y="436"/>
                    <a:pt x="870" y="414"/>
                    <a:pt x="724" y="414"/>
                  </a:cubicBezTo>
                  <a:cubicBezTo>
                    <a:pt x="660" y="414"/>
                    <a:pt x="596" y="418"/>
                    <a:pt x="532" y="429"/>
                  </a:cubicBezTo>
                  <a:cubicBezTo>
                    <a:pt x="300" y="471"/>
                    <a:pt x="119" y="597"/>
                    <a:pt x="10" y="810"/>
                  </a:cubicBezTo>
                  <a:cubicBezTo>
                    <a:pt x="1" y="823"/>
                    <a:pt x="14" y="837"/>
                    <a:pt x="27" y="837"/>
                  </a:cubicBezTo>
                  <a:cubicBezTo>
                    <a:pt x="33" y="837"/>
                    <a:pt x="38" y="835"/>
                    <a:pt x="42" y="829"/>
                  </a:cubicBezTo>
                  <a:cubicBezTo>
                    <a:pt x="145" y="632"/>
                    <a:pt x="316" y="494"/>
                    <a:pt x="539" y="458"/>
                  </a:cubicBezTo>
                  <a:cubicBezTo>
                    <a:pt x="602" y="448"/>
                    <a:pt x="666" y="443"/>
                    <a:pt x="730" y="443"/>
                  </a:cubicBezTo>
                  <a:cubicBezTo>
                    <a:pt x="880" y="443"/>
                    <a:pt x="1030" y="468"/>
                    <a:pt x="1178" y="500"/>
                  </a:cubicBezTo>
                  <a:cubicBezTo>
                    <a:pt x="1284" y="523"/>
                    <a:pt x="1387" y="542"/>
                    <a:pt x="1497" y="555"/>
                  </a:cubicBezTo>
                  <a:cubicBezTo>
                    <a:pt x="1626" y="571"/>
                    <a:pt x="1755" y="600"/>
                    <a:pt x="1887" y="606"/>
                  </a:cubicBezTo>
                  <a:cubicBezTo>
                    <a:pt x="1907" y="607"/>
                    <a:pt x="1927" y="608"/>
                    <a:pt x="1947" y="608"/>
                  </a:cubicBezTo>
                  <a:cubicBezTo>
                    <a:pt x="2152" y="608"/>
                    <a:pt x="2350" y="562"/>
                    <a:pt x="2529" y="471"/>
                  </a:cubicBezTo>
                  <a:cubicBezTo>
                    <a:pt x="2636" y="419"/>
                    <a:pt x="2736" y="348"/>
                    <a:pt x="2832" y="281"/>
                  </a:cubicBezTo>
                  <a:cubicBezTo>
                    <a:pt x="2936" y="203"/>
                    <a:pt x="3032" y="113"/>
                    <a:pt x="3136" y="32"/>
                  </a:cubicBezTo>
                  <a:cubicBezTo>
                    <a:pt x="3144" y="19"/>
                    <a:pt x="3132" y="1"/>
                    <a:pt x="3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1704300" y="2045925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82" y="0"/>
                  </a:moveTo>
                  <a:cubicBezTo>
                    <a:pt x="2977" y="0"/>
                    <a:pt x="2971" y="4"/>
                    <a:pt x="2968" y="12"/>
                  </a:cubicBezTo>
                  <a:cubicBezTo>
                    <a:pt x="2881" y="386"/>
                    <a:pt x="2784" y="786"/>
                    <a:pt x="2533" y="1093"/>
                  </a:cubicBezTo>
                  <a:cubicBezTo>
                    <a:pt x="2449" y="1196"/>
                    <a:pt x="2349" y="1293"/>
                    <a:pt x="2236" y="1364"/>
                  </a:cubicBezTo>
                  <a:cubicBezTo>
                    <a:pt x="2136" y="1425"/>
                    <a:pt x="2029" y="1480"/>
                    <a:pt x="1920" y="1528"/>
                  </a:cubicBezTo>
                  <a:cubicBezTo>
                    <a:pt x="1658" y="1644"/>
                    <a:pt x="1387" y="1744"/>
                    <a:pt x="1123" y="1848"/>
                  </a:cubicBezTo>
                  <a:cubicBezTo>
                    <a:pt x="871" y="1944"/>
                    <a:pt x="613" y="2044"/>
                    <a:pt x="384" y="2186"/>
                  </a:cubicBezTo>
                  <a:cubicBezTo>
                    <a:pt x="210" y="2293"/>
                    <a:pt x="0" y="2460"/>
                    <a:pt x="13" y="2689"/>
                  </a:cubicBezTo>
                  <a:cubicBezTo>
                    <a:pt x="15" y="2732"/>
                    <a:pt x="51" y="2754"/>
                    <a:pt x="85" y="2754"/>
                  </a:cubicBezTo>
                  <a:cubicBezTo>
                    <a:pt x="118" y="2754"/>
                    <a:pt x="149" y="2734"/>
                    <a:pt x="146" y="2693"/>
                  </a:cubicBezTo>
                  <a:cubicBezTo>
                    <a:pt x="146" y="2648"/>
                    <a:pt x="149" y="2631"/>
                    <a:pt x="162" y="2589"/>
                  </a:cubicBezTo>
                  <a:lnTo>
                    <a:pt x="171" y="2573"/>
                  </a:lnTo>
                  <a:lnTo>
                    <a:pt x="184" y="2548"/>
                  </a:lnTo>
                  <a:cubicBezTo>
                    <a:pt x="194" y="2528"/>
                    <a:pt x="207" y="2512"/>
                    <a:pt x="220" y="2493"/>
                  </a:cubicBezTo>
                  <a:cubicBezTo>
                    <a:pt x="239" y="2467"/>
                    <a:pt x="281" y="2428"/>
                    <a:pt x="313" y="2399"/>
                  </a:cubicBezTo>
                  <a:cubicBezTo>
                    <a:pt x="352" y="2367"/>
                    <a:pt x="394" y="2335"/>
                    <a:pt x="436" y="2309"/>
                  </a:cubicBezTo>
                  <a:cubicBezTo>
                    <a:pt x="662" y="2170"/>
                    <a:pt x="910" y="2064"/>
                    <a:pt x="1155" y="1967"/>
                  </a:cubicBezTo>
                  <a:cubicBezTo>
                    <a:pt x="1417" y="1864"/>
                    <a:pt x="1681" y="1760"/>
                    <a:pt x="1942" y="1644"/>
                  </a:cubicBezTo>
                  <a:cubicBezTo>
                    <a:pt x="2175" y="1535"/>
                    <a:pt x="2384" y="1412"/>
                    <a:pt x="2549" y="1212"/>
                  </a:cubicBezTo>
                  <a:cubicBezTo>
                    <a:pt x="2829" y="883"/>
                    <a:pt x="2949" y="444"/>
                    <a:pt x="2991" y="19"/>
                  </a:cubicBezTo>
                  <a:cubicBezTo>
                    <a:pt x="2996" y="7"/>
                    <a:pt x="2990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1699775" y="2132250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6" y="1"/>
                  </a:moveTo>
                  <a:cubicBezTo>
                    <a:pt x="1" y="1"/>
                    <a:pt x="1" y="65"/>
                    <a:pt x="46" y="65"/>
                  </a:cubicBezTo>
                  <a:cubicBezTo>
                    <a:pt x="85" y="65"/>
                    <a:pt x="85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1644450" y="2147350"/>
              <a:ext cx="52200" cy="62625"/>
            </a:xfrm>
            <a:custGeom>
              <a:rect b="b" l="l" r="r" t="t"/>
              <a:pathLst>
                <a:path extrusionOk="0" h="2505" w="2088">
                  <a:moveTo>
                    <a:pt x="2069" y="0"/>
                  </a:moveTo>
                  <a:cubicBezTo>
                    <a:pt x="2064" y="0"/>
                    <a:pt x="2059" y="3"/>
                    <a:pt x="2056" y="10"/>
                  </a:cubicBezTo>
                  <a:cubicBezTo>
                    <a:pt x="2014" y="129"/>
                    <a:pt x="1965" y="245"/>
                    <a:pt x="1923" y="361"/>
                  </a:cubicBezTo>
                  <a:cubicBezTo>
                    <a:pt x="1888" y="461"/>
                    <a:pt x="1852" y="565"/>
                    <a:pt x="1804" y="661"/>
                  </a:cubicBezTo>
                  <a:cubicBezTo>
                    <a:pt x="1701" y="861"/>
                    <a:pt x="1549" y="1032"/>
                    <a:pt x="1359" y="1161"/>
                  </a:cubicBezTo>
                  <a:cubicBezTo>
                    <a:pt x="1249" y="1232"/>
                    <a:pt x="1130" y="1284"/>
                    <a:pt x="1017" y="1355"/>
                  </a:cubicBezTo>
                  <a:cubicBezTo>
                    <a:pt x="927" y="1410"/>
                    <a:pt x="836" y="1458"/>
                    <a:pt x="746" y="1516"/>
                  </a:cubicBezTo>
                  <a:cubicBezTo>
                    <a:pt x="569" y="1619"/>
                    <a:pt x="375" y="1716"/>
                    <a:pt x="227" y="1865"/>
                  </a:cubicBezTo>
                  <a:cubicBezTo>
                    <a:pt x="149" y="1942"/>
                    <a:pt x="88" y="2026"/>
                    <a:pt x="49" y="2129"/>
                  </a:cubicBezTo>
                  <a:cubicBezTo>
                    <a:pt x="4" y="2245"/>
                    <a:pt x="1" y="2371"/>
                    <a:pt x="20" y="2490"/>
                  </a:cubicBezTo>
                  <a:cubicBezTo>
                    <a:pt x="22" y="2501"/>
                    <a:pt x="28" y="2505"/>
                    <a:pt x="35" y="2505"/>
                  </a:cubicBezTo>
                  <a:cubicBezTo>
                    <a:pt x="46" y="2505"/>
                    <a:pt x="58" y="2496"/>
                    <a:pt x="56" y="2484"/>
                  </a:cubicBezTo>
                  <a:cubicBezTo>
                    <a:pt x="23" y="2258"/>
                    <a:pt x="88" y="2042"/>
                    <a:pt x="256" y="1881"/>
                  </a:cubicBezTo>
                  <a:cubicBezTo>
                    <a:pt x="407" y="1732"/>
                    <a:pt x="601" y="1632"/>
                    <a:pt x="791" y="1549"/>
                  </a:cubicBezTo>
                  <a:cubicBezTo>
                    <a:pt x="888" y="1503"/>
                    <a:pt x="985" y="1458"/>
                    <a:pt x="1075" y="1407"/>
                  </a:cubicBezTo>
                  <a:cubicBezTo>
                    <a:pt x="1194" y="1342"/>
                    <a:pt x="1314" y="1290"/>
                    <a:pt x="1427" y="1213"/>
                  </a:cubicBezTo>
                  <a:cubicBezTo>
                    <a:pt x="1614" y="1087"/>
                    <a:pt x="1759" y="926"/>
                    <a:pt x="1859" y="729"/>
                  </a:cubicBezTo>
                  <a:cubicBezTo>
                    <a:pt x="1911" y="623"/>
                    <a:pt x="1952" y="520"/>
                    <a:pt x="1988" y="407"/>
                  </a:cubicBezTo>
                  <a:cubicBezTo>
                    <a:pt x="2030" y="278"/>
                    <a:pt x="2052" y="149"/>
                    <a:pt x="2088" y="20"/>
                  </a:cubicBezTo>
                  <a:cubicBezTo>
                    <a:pt x="2088" y="9"/>
                    <a:pt x="2079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1817025" y="2052825"/>
              <a:ext cx="34625" cy="99050"/>
            </a:xfrm>
            <a:custGeom>
              <a:rect b="b" l="l" r="r" t="t"/>
              <a:pathLst>
                <a:path extrusionOk="0" h="3962" w="1385">
                  <a:moveTo>
                    <a:pt x="962" y="1"/>
                  </a:moveTo>
                  <a:cubicBezTo>
                    <a:pt x="952" y="1"/>
                    <a:pt x="944" y="10"/>
                    <a:pt x="949" y="23"/>
                  </a:cubicBezTo>
                  <a:cubicBezTo>
                    <a:pt x="1114" y="413"/>
                    <a:pt x="1278" y="836"/>
                    <a:pt x="1217" y="1272"/>
                  </a:cubicBezTo>
                  <a:cubicBezTo>
                    <a:pt x="1182" y="1513"/>
                    <a:pt x="1072" y="1723"/>
                    <a:pt x="953" y="1933"/>
                  </a:cubicBezTo>
                  <a:cubicBezTo>
                    <a:pt x="811" y="2175"/>
                    <a:pt x="653" y="2410"/>
                    <a:pt x="501" y="2646"/>
                  </a:cubicBezTo>
                  <a:cubicBezTo>
                    <a:pt x="359" y="2868"/>
                    <a:pt x="217" y="3094"/>
                    <a:pt x="127" y="3339"/>
                  </a:cubicBezTo>
                  <a:cubicBezTo>
                    <a:pt x="53" y="3530"/>
                    <a:pt x="1" y="3765"/>
                    <a:pt x="143" y="3936"/>
                  </a:cubicBezTo>
                  <a:cubicBezTo>
                    <a:pt x="156" y="3954"/>
                    <a:pt x="172" y="3961"/>
                    <a:pt x="188" y="3961"/>
                  </a:cubicBezTo>
                  <a:cubicBezTo>
                    <a:pt x="234" y="3961"/>
                    <a:pt x="278" y="3896"/>
                    <a:pt x="240" y="3846"/>
                  </a:cubicBezTo>
                  <a:cubicBezTo>
                    <a:pt x="224" y="3823"/>
                    <a:pt x="207" y="3791"/>
                    <a:pt x="198" y="3765"/>
                  </a:cubicBezTo>
                  <a:cubicBezTo>
                    <a:pt x="185" y="3723"/>
                    <a:pt x="185" y="3704"/>
                    <a:pt x="185" y="3659"/>
                  </a:cubicBezTo>
                  <a:cubicBezTo>
                    <a:pt x="191" y="3571"/>
                    <a:pt x="214" y="3478"/>
                    <a:pt x="249" y="3388"/>
                  </a:cubicBezTo>
                  <a:cubicBezTo>
                    <a:pt x="340" y="3152"/>
                    <a:pt x="475" y="2930"/>
                    <a:pt x="614" y="2710"/>
                  </a:cubicBezTo>
                  <a:cubicBezTo>
                    <a:pt x="762" y="2468"/>
                    <a:pt x="920" y="2236"/>
                    <a:pt x="1062" y="1991"/>
                  </a:cubicBezTo>
                  <a:cubicBezTo>
                    <a:pt x="1169" y="1801"/>
                    <a:pt x="1272" y="1604"/>
                    <a:pt x="1307" y="1384"/>
                  </a:cubicBezTo>
                  <a:cubicBezTo>
                    <a:pt x="1385" y="901"/>
                    <a:pt x="1224" y="430"/>
                    <a:pt x="982" y="14"/>
                  </a:cubicBezTo>
                  <a:cubicBezTo>
                    <a:pt x="977" y="5"/>
                    <a:pt x="969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1827925" y="216847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6" y="0"/>
                  </a:moveTo>
                  <a:cubicBezTo>
                    <a:pt x="0" y="0"/>
                    <a:pt x="4" y="65"/>
                    <a:pt x="46" y="65"/>
                  </a:cubicBezTo>
                  <a:cubicBezTo>
                    <a:pt x="84" y="65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1823250" y="2183400"/>
              <a:ext cx="17600" cy="80700"/>
            </a:xfrm>
            <a:custGeom>
              <a:rect b="b" l="l" r="r" t="t"/>
              <a:pathLst>
                <a:path extrusionOk="0" h="3228" w="704">
                  <a:moveTo>
                    <a:pt x="425" y="1"/>
                  </a:moveTo>
                  <a:cubicBezTo>
                    <a:pt x="415" y="1"/>
                    <a:pt x="406" y="8"/>
                    <a:pt x="410" y="19"/>
                  </a:cubicBezTo>
                  <a:cubicBezTo>
                    <a:pt x="436" y="126"/>
                    <a:pt x="465" y="236"/>
                    <a:pt x="497" y="339"/>
                  </a:cubicBezTo>
                  <a:cubicBezTo>
                    <a:pt x="526" y="436"/>
                    <a:pt x="558" y="532"/>
                    <a:pt x="578" y="632"/>
                  </a:cubicBezTo>
                  <a:cubicBezTo>
                    <a:pt x="620" y="836"/>
                    <a:pt x="620" y="1042"/>
                    <a:pt x="562" y="1242"/>
                  </a:cubicBezTo>
                  <a:cubicBezTo>
                    <a:pt x="526" y="1368"/>
                    <a:pt x="471" y="1487"/>
                    <a:pt x="413" y="1606"/>
                  </a:cubicBezTo>
                  <a:cubicBezTo>
                    <a:pt x="355" y="1713"/>
                    <a:pt x="310" y="1832"/>
                    <a:pt x="262" y="1945"/>
                  </a:cubicBezTo>
                  <a:cubicBezTo>
                    <a:pt x="171" y="2148"/>
                    <a:pt x="62" y="2358"/>
                    <a:pt x="20" y="2581"/>
                  </a:cubicBezTo>
                  <a:cubicBezTo>
                    <a:pt x="0" y="2687"/>
                    <a:pt x="0" y="2794"/>
                    <a:pt x="26" y="2900"/>
                  </a:cubicBezTo>
                  <a:cubicBezTo>
                    <a:pt x="58" y="3026"/>
                    <a:pt x="126" y="3129"/>
                    <a:pt x="220" y="3223"/>
                  </a:cubicBezTo>
                  <a:cubicBezTo>
                    <a:pt x="223" y="3226"/>
                    <a:pt x="227" y="3228"/>
                    <a:pt x="231" y="3228"/>
                  </a:cubicBezTo>
                  <a:cubicBezTo>
                    <a:pt x="245" y="3228"/>
                    <a:pt x="257" y="3209"/>
                    <a:pt x="242" y="3197"/>
                  </a:cubicBezTo>
                  <a:cubicBezTo>
                    <a:pt x="155" y="3106"/>
                    <a:pt x="84" y="2997"/>
                    <a:pt x="52" y="2874"/>
                  </a:cubicBezTo>
                  <a:cubicBezTo>
                    <a:pt x="26" y="2768"/>
                    <a:pt x="33" y="2655"/>
                    <a:pt x="58" y="2545"/>
                  </a:cubicBezTo>
                  <a:cubicBezTo>
                    <a:pt x="110" y="2316"/>
                    <a:pt x="226" y="2116"/>
                    <a:pt x="339" y="1916"/>
                  </a:cubicBezTo>
                  <a:cubicBezTo>
                    <a:pt x="397" y="1810"/>
                    <a:pt x="449" y="1706"/>
                    <a:pt x="504" y="1600"/>
                  </a:cubicBezTo>
                  <a:cubicBezTo>
                    <a:pt x="562" y="1494"/>
                    <a:pt x="610" y="1381"/>
                    <a:pt x="642" y="1261"/>
                  </a:cubicBezTo>
                  <a:cubicBezTo>
                    <a:pt x="694" y="1074"/>
                    <a:pt x="704" y="874"/>
                    <a:pt x="665" y="681"/>
                  </a:cubicBezTo>
                  <a:cubicBezTo>
                    <a:pt x="646" y="577"/>
                    <a:pt x="617" y="471"/>
                    <a:pt x="581" y="368"/>
                  </a:cubicBezTo>
                  <a:cubicBezTo>
                    <a:pt x="542" y="245"/>
                    <a:pt x="484" y="129"/>
                    <a:pt x="439" y="10"/>
                  </a:cubicBezTo>
                  <a:cubicBezTo>
                    <a:pt x="437" y="3"/>
                    <a:pt x="43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1894900" y="2021750"/>
              <a:ext cx="44075" cy="91750"/>
            </a:xfrm>
            <a:custGeom>
              <a:rect b="b" l="l" r="r" t="t"/>
              <a:pathLst>
                <a:path extrusionOk="0" h="3670" w="1763">
                  <a:moveTo>
                    <a:pt x="22" y="1"/>
                  </a:moveTo>
                  <a:cubicBezTo>
                    <a:pt x="9" y="1"/>
                    <a:pt x="1" y="19"/>
                    <a:pt x="15" y="31"/>
                  </a:cubicBezTo>
                  <a:cubicBezTo>
                    <a:pt x="341" y="227"/>
                    <a:pt x="679" y="437"/>
                    <a:pt x="892" y="760"/>
                  </a:cubicBezTo>
                  <a:cubicBezTo>
                    <a:pt x="970" y="873"/>
                    <a:pt x="1034" y="1002"/>
                    <a:pt x="1067" y="1134"/>
                  </a:cubicBezTo>
                  <a:cubicBezTo>
                    <a:pt x="1099" y="1253"/>
                    <a:pt x="1115" y="1369"/>
                    <a:pt x="1128" y="1489"/>
                  </a:cubicBezTo>
                  <a:cubicBezTo>
                    <a:pt x="1160" y="1773"/>
                    <a:pt x="1167" y="2060"/>
                    <a:pt x="1189" y="2344"/>
                  </a:cubicBezTo>
                  <a:cubicBezTo>
                    <a:pt x="1205" y="2615"/>
                    <a:pt x="1221" y="2889"/>
                    <a:pt x="1279" y="3150"/>
                  </a:cubicBezTo>
                  <a:cubicBezTo>
                    <a:pt x="1328" y="3356"/>
                    <a:pt x="1421" y="3608"/>
                    <a:pt x="1647" y="3666"/>
                  </a:cubicBezTo>
                  <a:cubicBezTo>
                    <a:pt x="1655" y="3668"/>
                    <a:pt x="1662" y="3670"/>
                    <a:pt x="1669" y="3670"/>
                  </a:cubicBezTo>
                  <a:cubicBezTo>
                    <a:pt x="1737" y="3670"/>
                    <a:pt x="1763" y="3561"/>
                    <a:pt x="1689" y="3537"/>
                  </a:cubicBezTo>
                  <a:cubicBezTo>
                    <a:pt x="1612" y="3515"/>
                    <a:pt x="1563" y="3466"/>
                    <a:pt x="1521" y="3405"/>
                  </a:cubicBezTo>
                  <a:cubicBezTo>
                    <a:pt x="1467" y="3321"/>
                    <a:pt x="1438" y="3224"/>
                    <a:pt x="1415" y="3127"/>
                  </a:cubicBezTo>
                  <a:cubicBezTo>
                    <a:pt x="1350" y="2869"/>
                    <a:pt x="1328" y="2598"/>
                    <a:pt x="1312" y="2334"/>
                  </a:cubicBezTo>
                  <a:cubicBezTo>
                    <a:pt x="1292" y="2050"/>
                    <a:pt x="1279" y="1763"/>
                    <a:pt x="1247" y="1482"/>
                  </a:cubicBezTo>
                  <a:cubicBezTo>
                    <a:pt x="1215" y="1227"/>
                    <a:pt x="1160" y="995"/>
                    <a:pt x="1018" y="776"/>
                  </a:cubicBezTo>
                  <a:cubicBezTo>
                    <a:pt x="789" y="415"/>
                    <a:pt x="409" y="173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1952850" y="21224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2" y="0"/>
                  </a:moveTo>
                  <a:cubicBezTo>
                    <a:pt x="0" y="0"/>
                    <a:pt x="3" y="65"/>
                    <a:pt x="42" y="65"/>
                  </a:cubicBezTo>
                  <a:cubicBezTo>
                    <a:pt x="84" y="65"/>
                    <a:pt x="84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1965875" y="2131650"/>
              <a:ext cx="44075" cy="68300"/>
            </a:xfrm>
            <a:custGeom>
              <a:rect b="b" l="l" r="r" t="t"/>
              <a:pathLst>
                <a:path extrusionOk="0" h="2732" w="1763">
                  <a:moveTo>
                    <a:pt x="18" y="0"/>
                  </a:moveTo>
                  <a:cubicBezTo>
                    <a:pt x="10" y="0"/>
                    <a:pt x="0" y="20"/>
                    <a:pt x="11" y="31"/>
                  </a:cubicBezTo>
                  <a:cubicBezTo>
                    <a:pt x="102" y="102"/>
                    <a:pt x="192" y="180"/>
                    <a:pt x="286" y="248"/>
                  </a:cubicBezTo>
                  <a:cubicBezTo>
                    <a:pt x="369" y="312"/>
                    <a:pt x="457" y="377"/>
                    <a:pt x="534" y="454"/>
                  </a:cubicBezTo>
                  <a:cubicBezTo>
                    <a:pt x="695" y="606"/>
                    <a:pt x="818" y="796"/>
                    <a:pt x="882" y="1009"/>
                  </a:cubicBezTo>
                  <a:cubicBezTo>
                    <a:pt x="921" y="1148"/>
                    <a:pt x="937" y="1293"/>
                    <a:pt x="969" y="1428"/>
                  </a:cubicBezTo>
                  <a:cubicBezTo>
                    <a:pt x="995" y="1535"/>
                    <a:pt x="1015" y="1638"/>
                    <a:pt x="1037" y="1744"/>
                  </a:cubicBezTo>
                  <a:cubicBezTo>
                    <a:pt x="1082" y="1944"/>
                    <a:pt x="1115" y="2154"/>
                    <a:pt x="1208" y="2341"/>
                  </a:cubicBezTo>
                  <a:cubicBezTo>
                    <a:pt x="1318" y="2554"/>
                    <a:pt x="1495" y="2693"/>
                    <a:pt x="1731" y="2731"/>
                  </a:cubicBezTo>
                  <a:cubicBezTo>
                    <a:pt x="1732" y="2731"/>
                    <a:pt x="1733" y="2732"/>
                    <a:pt x="1734" y="2732"/>
                  </a:cubicBezTo>
                  <a:cubicBezTo>
                    <a:pt x="1757" y="2732"/>
                    <a:pt x="1762" y="2699"/>
                    <a:pt x="1744" y="2696"/>
                  </a:cubicBezTo>
                  <a:cubicBezTo>
                    <a:pt x="1528" y="2654"/>
                    <a:pt x="1340" y="2538"/>
                    <a:pt x="1240" y="2341"/>
                  </a:cubicBezTo>
                  <a:cubicBezTo>
                    <a:pt x="1140" y="2147"/>
                    <a:pt x="1102" y="1925"/>
                    <a:pt x="1079" y="1706"/>
                  </a:cubicBezTo>
                  <a:cubicBezTo>
                    <a:pt x="1066" y="1602"/>
                    <a:pt x="1053" y="1502"/>
                    <a:pt x="1034" y="1396"/>
                  </a:cubicBezTo>
                  <a:cubicBezTo>
                    <a:pt x="1011" y="1264"/>
                    <a:pt x="998" y="1131"/>
                    <a:pt x="957" y="1002"/>
                  </a:cubicBezTo>
                  <a:cubicBezTo>
                    <a:pt x="898" y="789"/>
                    <a:pt x="789" y="596"/>
                    <a:pt x="628" y="438"/>
                  </a:cubicBezTo>
                  <a:cubicBezTo>
                    <a:pt x="544" y="354"/>
                    <a:pt x="450" y="280"/>
                    <a:pt x="353" y="212"/>
                  </a:cubicBezTo>
                  <a:cubicBezTo>
                    <a:pt x="247" y="135"/>
                    <a:pt x="131" y="73"/>
                    <a:pt x="21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1920675" y="1963075"/>
              <a:ext cx="88525" cy="52625"/>
            </a:xfrm>
            <a:custGeom>
              <a:rect b="b" l="l" r="r" t="t"/>
              <a:pathLst>
                <a:path extrusionOk="0" h="2105" w="3541">
                  <a:moveTo>
                    <a:pt x="618" y="0"/>
                  </a:moveTo>
                  <a:cubicBezTo>
                    <a:pt x="413" y="0"/>
                    <a:pt x="206" y="28"/>
                    <a:pt x="7" y="71"/>
                  </a:cubicBezTo>
                  <a:cubicBezTo>
                    <a:pt x="0" y="71"/>
                    <a:pt x="3" y="97"/>
                    <a:pt x="20" y="97"/>
                  </a:cubicBezTo>
                  <a:cubicBezTo>
                    <a:pt x="21" y="97"/>
                    <a:pt x="22" y="97"/>
                    <a:pt x="23" y="97"/>
                  </a:cubicBezTo>
                  <a:cubicBezTo>
                    <a:pt x="182" y="84"/>
                    <a:pt x="346" y="72"/>
                    <a:pt x="508" y="72"/>
                  </a:cubicBezTo>
                  <a:cubicBezTo>
                    <a:pt x="751" y="72"/>
                    <a:pt x="992" y="99"/>
                    <a:pt x="1216" y="194"/>
                  </a:cubicBezTo>
                  <a:cubicBezTo>
                    <a:pt x="1455" y="291"/>
                    <a:pt x="1632" y="458"/>
                    <a:pt x="1803" y="646"/>
                  </a:cubicBezTo>
                  <a:cubicBezTo>
                    <a:pt x="1990" y="849"/>
                    <a:pt x="2161" y="1071"/>
                    <a:pt x="2339" y="1291"/>
                  </a:cubicBezTo>
                  <a:cubicBezTo>
                    <a:pt x="2506" y="1494"/>
                    <a:pt x="2677" y="1704"/>
                    <a:pt x="2877" y="1875"/>
                  </a:cubicBezTo>
                  <a:cubicBezTo>
                    <a:pt x="3006" y="1982"/>
                    <a:pt x="3176" y="2105"/>
                    <a:pt x="3349" y="2105"/>
                  </a:cubicBezTo>
                  <a:cubicBezTo>
                    <a:pt x="3389" y="2105"/>
                    <a:pt x="3428" y="2099"/>
                    <a:pt x="3468" y="2084"/>
                  </a:cubicBezTo>
                  <a:cubicBezTo>
                    <a:pt x="3540" y="2058"/>
                    <a:pt x="3524" y="1951"/>
                    <a:pt x="3459" y="1951"/>
                  </a:cubicBezTo>
                  <a:cubicBezTo>
                    <a:pt x="3452" y="1951"/>
                    <a:pt x="3444" y="1952"/>
                    <a:pt x="3436" y="1955"/>
                  </a:cubicBezTo>
                  <a:cubicBezTo>
                    <a:pt x="3405" y="1964"/>
                    <a:pt x="3378" y="1969"/>
                    <a:pt x="3350" y="1969"/>
                  </a:cubicBezTo>
                  <a:cubicBezTo>
                    <a:pt x="3310" y="1969"/>
                    <a:pt x="3270" y="1959"/>
                    <a:pt x="3223" y="1942"/>
                  </a:cubicBezTo>
                  <a:cubicBezTo>
                    <a:pt x="3142" y="1913"/>
                    <a:pt x="3048" y="1849"/>
                    <a:pt x="2974" y="1791"/>
                  </a:cubicBezTo>
                  <a:cubicBezTo>
                    <a:pt x="2774" y="1623"/>
                    <a:pt x="2603" y="1423"/>
                    <a:pt x="2439" y="1226"/>
                  </a:cubicBezTo>
                  <a:cubicBezTo>
                    <a:pt x="2258" y="1007"/>
                    <a:pt x="2081" y="781"/>
                    <a:pt x="1887" y="571"/>
                  </a:cubicBezTo>
                  <a:cubicBezTo>
                    <a:pt x="1723" y="391"/>
                    <a:pt x="1545" y="233"/>
                    <a:pt x="1319" y="136"/>
                  </a:cubicBezTo>
                  <a:cubicBezTo>
                    <a:pt x="1097" y="38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2026800" y="2011625"/>
              <a:ext cx="2125" cy="1625"/>
            </a:xfrm>
            <a:custGeom>
              <a:rect b="b" l="l" r="r" t="t"/>
              <a:pathLst>
                <a:path extrusionOk="0" h="65" w="85">
                  <a:moveTo>
                    <a:pt x="45" y="0"/>
                  </a:moveTo>
                  <a:cubicBezTo>
                    <a:pt x="0" y="0"/>
                    <a:pt x="3" y="65"/>
                    <a:pt x="45" y="65"/>
                  </a:cubicBezTo>
                  <a:cubicBezTo>
                    <a:pt x="84" y="65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2042750" y="2011300"/>
              <a:ext cx="75450" cy="32775"/>
            </a:xfrm>
            <a:custGeom>
              <a:rect b="b" l="l" r="r" t="t"/>
              <a:pathLst>
                <a:path extrusionOk="0" h="1311" w="3018">
                  <a:moveTo>
                    <a:pt x="420" y="0"/>
                  </a:moveTo>
                  <a:cubicBezTo>
                    <a:pt x="282" y="0"/>
                    <a:pt x="146" y="16"/>
                    <a:pt x="11" y="26"/>
                  </a:cubicBezTo>
                  <a:cubicBezTo>
                    <a:pt x="1" y="29"/>
                    <a:pt x="1" y="58"/>
                    <a:pt x="17" y="58"/>
                  </a:cubicBezTo>
                  <a:cubicBezTo>
                    <a:pt x="136" y="62"/>
                    <a:pt x="259" y="75"/>
                    <a:pt x="378" y="75"/>
                  </a:cubicBezTo>
                  <a:cubicBezTo>
                    <a:pt x="488" y="75"/>
                    <a:pt x="598" y="78"/>
                    <a:pt x="701" y="94"/>
                  </a:cubicBezTo>
                  <a:cubicBezTo>
                    <a:pt x="923" y="126"/>
                    <a:pt x="1123" y="210"/>
                    <a:pt x="1301" y="346"/>
                  </a:cubicBezTo>
                  <a:cubicBezTo>
                    <a:pt x="1407" y="426"/>
                    <a:pt x="1491" y="526"/>
                    <a:pt x="1591" y="610"/>
                  </a:cubicBezTo>
                  <a:cubicBezTo>
                    <a:pt x="1678" y="678"/>
                    <a:pt x="1752" y="752"/>
                    <a:pt x="1833" y="823"/>
                  </a:cubicBezTo>
                  <a:cubicBezTo>
                    <a:pt x="1994" y="965"/>
                    <a:pt x="2149" y="1123"/>
                    <a:pt x="2340" y="1223"/>
                  </a:cubicBezTo>
                  <a:cubicBezTo>
                    <a:pt x="2451" y="1281"/>
                    <a:pt x="2565" y="1310"/>
                    <a:pt x="2679" y="1310"/>
                  </a:cubicBezTo>
                  <a:cubicBezTo>
                    <a:pt x="2786" y="1310"/>
                    <a:pt x="2894" y="1284"/>
                    <a:pt x="3001" y="1233"/>
                  </a:cubicBezTo>
                  <a:cubicBezTo>
                    <a:pt x="3017" y="1221"/>
                    <a:pt x="3008" y="1198"/>
                    <a:pt x="2992" y="1198"/>
                  </a:cubicBezTo>
                  <a:cubicBezTo>
                    <a:pt x="2990" y="1198"/>
                    <a:pt x="2987" y="1199"/>
                    <a:pt x="2985" y="1200"/>
                  </a:cubicBezTo>
                  <a:cubicBezTo>
                    <a:pt x="2880" y="1250"/>
                    <a:pt x="2772" y="1276"/>
                    <a:pt x="2665" y="1276"/>
                  </a:cubicBezTo>
                  <a:cubicBezTo>
                    <a:pt x="2551" y="1276"/>
                    <a:pt x="2438" y="1247"/>
                    <a:pt x="2330" y="1187"/>
                  </a:cubicBezTo>
                  <a:cubicBezTo>
                    <a:pt x="2140" y="1081"/>
                    <a:pt x="1988" y="926"/>
                    <a:pt x="1846" y="768"/>
                  </a:cubicBezTo>
                  <a:cubicBezTo>
                    <a:pt x="1775" y="687"/>
                    <a:pt x="1698" y="610"/>
                    <a:pt x="1620" y="539"/>
                  </a:cubicBezTo>
                  <a:cubicBezTo>
                    <a:pt x="1523" y="449"/>
                    <a:pt x="1440" y="352"/>
                    <a:pt x="1333" y="271"/>
                  </a:cubicBezTo>
                  <a:cubicBezTo>
                    <a:pt x="1165" y="142"/>
                    <a:pt x="972" y="62"/>
                    <a:pt x="762" y="26"/>
                  </a:cubicBezTo>
                  <a:cubicBezTo>
                    <a:pt x="649" y="7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1908000" y="1884850"/>
              <a:ext cx="100800" cy="19350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2021550" y="1878625"/>
              <a:ext cx="2125" cy="1650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2034425" y="1849725"/>
              <a:ext cx="78575" cy="20975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1861900" y="1793250"/>
              <a:ext cx="74925" cy="68850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1939225" y="1774050"/>
              <a:ext cx="2025" cy="1625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1944375" y="1698075"/>
              <a:ext cx="52275" cy="62600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p7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7"/>
          <p:cNvSpPr txBox="1"/>
          <p:nvPr>
            <p:ph type="title"/>
          </p:nvPr>
        </p:nvSpPr>
        <p:spPr>
          <a:xfrm>
            <a:off x="720000" y="445025"/>
            <a:ext cx="4294800" cy="10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6" name="Google Shape;806;p7"/>
          <p:cNvSpPr txBox="1"/>
          <p:nvPr>
            <p:ph idx="1" type="subTitle"/>
          </p:nvPr>
        </p:nvSpPr>
        <p:spPr>
          <a:xfrm>
            <a:off x="720000" y="1841100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Google Shape;808;p8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8"/>
          <p:cNvSpPr txBox="1"/>
          <p:nvPr>
            <p:ph type="title"/>
          </p:nvPr>
        </p:nvSpPr>
        <p:spPr>
          <a:xfrm>
            <a:off x="1969250" y="1781100"/>
            <a:ext cx="5205300" cy="15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9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2" name="Google Shape;812;p9"/>
          <p:cNvGrpSpPr/>
          <p:nvPr/>
        </p:nvGrpSpPr>
        <p:grpSpPr>
          <a:xfrm>
            <a:off x="-1316702" y="3412434"/>
            <a:ext cx="3143928" cy="2995934"/>
            <a:chOff x="563500" y="780950"/>
            <a:chExt cx="712925" cy="679350"/>
          </a:xfrm>
        </p:grpSpPr>
        <p:sp>
          <p:nvSpPr>
            <p:cNvPr id="813" name="Google Shape;813;p9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9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9"/>
          <p:cNvGrpSpPr/>
          <p:nvPr/>
        </p:nvGrpSpPr>
        <p:grpSpPr>
          <a:xfrm>
            <a:off x="8037139" y="4149715"/>
            <a:ext cx="953466" cy="908563"/>
            <a:chOff x="563500" y="780950"/>
            <a:chExt cx="712925" cy="679350"/>
          </a:xfrm>
        </p:grpSpPr>
        <p:sp>
          <p:nvSpPr>
            <p:cNvPr id="904" name="Google Shape;904;p9"/>
            <p:cNvSpPr/>
            <p:nvPr/>
          </p:nvSpPr>
          <p:spPr>
            <a:xfrm>
              <a:off x="776325" y="1117875"/>
              <a:ext cx="45150" cy="5600"/>
            </a:xfrm>
            <a:custGeom>
              <a:rect b="b" l="l" r="r" t="t"/>
              <a:pathLst>
                <a:path extrusionOk="0" h="224" w="1806">
                  <a:moveTo>
                    <a:pt x="1044" y="0"/>
                  </a:moveTo>
                  <a:cubicBezTo>
                    <a:pt x="838" y="0"/>
                    <a:pt x="631" y="15"/>
                    <a:pt x="426" y="28"/>
                  </a:cubicBezTo>
                  <a:cubicBezTo>
                    <a:pt x="368" y="35"/>
                    <a:pt x="307" y="38"/>
                    <a:pt x="246" y="38"/>
                  </a:cubicBezTo>
                  <a:cubicBezTo>
                    <a:pt x="181" y="41"/>
                    <a:pt x="120" y="38"/>
                    <a:pt x="62" y="57"/>
                  </a:cubicBezTo>
                  <a:cubicBezTo>
                    <a:pt x="14" y="74"/>
                    <a:pt x="1" y="148"/>
                    <a:pt x="56" y="164"/>
                  </a:cubicBezTo>
                  <a:cubicBezTo>
                    <a:pt x="98" y="175"/>
                    <a:pt x="141" y="178"/>
                    <a:pt x="184" y="178"/>
                  </a:cubicBezTo>
                  <a:cubicBezTo>
                    <a:pt x="246" y="178"/>
                    <a:pt x="308" y="171"/>
                    <a:pt x="368" y="167"/>
                  </a:cubicBezTo>
                  <a:cubicBezTo>
                    <a:pt x="491" y="157"/>
                    <a:pt x="617" y="148"/>
                    <a:pt x="743" y="138"/>
                  </a:cubicBezTo>
                  <a:cubicBezTo>
                    <a:pt x="873" y="129"/>
                    <a:pt x="1005" y="121"/>
                    <a:pt x="1137" y="121"/>
                  </a:cubicBezTo>
                  <a:cubicBezTo>
                    <a:pt x="1246" y="121"/>
                    <a:pt x="1356" y="127"/>
                    <a:pt x="1465" y="141"/>
                  </a:cubicBezTo>
                  <a:cubicBezTo>
                    <a:pt x="1555" y="154"/>
                    <a:pt x="1665" y="170"/>
                    <a:pt x="1746" y="219"/>
                  </a:cubicBezTo>
                  <a:cubicBezTo>
                    <a:pt x="1751" y="222"/>
                    <a:pt x="1756" y="223"/>
                    <a:pt x="1760" y="223"/>
                  </a:cubicBezTo>
                  <a:cubicBezTo>
                    <a:pt x="1786" y="223"/>
                    <a:pt x="1806" y="183"/>
                    <a:pt x="1781" y="164"/>
                  </a:cubicBezTo>
                  <a:cubicBezTo>
                    <a:pt x="1620" y="25"/>
                    <a:pt x="1391" y="6"/>
                    <a:pt x="1185" y="3"/>
                  </a:cubicBezTo>
                  <a:cubicBezTo>
                    <a:pt x="1138" y="1"/>
                    <a:pt x="109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9"/>
            <p:cNvSpPr/>
            <p:nvPr/>
          </p:nvSpPr>
          <p:spPr>
            <a:xfrm>
              <a:off x="726900" y="1117100"/>
              <a:ext cx="29850" cy="3425"/>
            </a:xfrm>
            <a:custGeom>
              <a:rect b="b" l="l" r="r" t="t"/>
              <a:pathLst>
                <a:path extrusionOk="0" h="137" w="1194">
                  <a:moveTo>
                    <a:pt x="119" y="0"/>
                  </a:moveTo>
                  <a:cubicBezTo>
                    <a:pt x="93" y="0"/>
                    <a:pt x="67" y="2"/>
                    <a:pt x="42" y="11"/>
                  </a:cubicBezTo>
                  <a:cubicBezTo>
                    <a:pt x="16" y="21"/>
                    <a:pt x="0" y="43"/>
                    <a:pt x="0" y="72"/>
                  </a:cubicBezTo>
                  <a:cubicBezTo>
                    <a:pt x="7" y="105"/>
                    <a:pt x="26" y="111"/>
                    <a:pt x="49" y="124"/>
                  </a:cubicBezTo>
                  <a:cubicBezTo>
                    <a:pt x="71" y="134"/>
                    <a:pt x="101" y="136"/>
                    <a:pt x="131" y="136"/>
                  </a:cubicBezTo>
                  <a:cubicBezTo>
                    <a:pt x="162" y="136"/>
                    <a:pt x="192" y="134"/>
                    <a:pt x="216" y="134"/>
                  </a:cubicBezTo>
                  <a:lnTo>
                    <a:pt x="345" y="134"/>
                  </a:lnTo>
                  <a:cubicBezTo>
                    <a:pt x="433" y="134"/>
                    <a:pt x="526" y="127"/>
                    <a:pt x="613" y="127"/>
                  </a:cubicBezTo>
                  <a:cubicBezTo>
                    <a:pt x="787" y="124"/>
                    <a:pt x="962" y="121"/>
                    <a:pt x="1139" y="111"/>
                  </a:cubicBezTo>
                  <a:cubicBezTo>
                    <a:pt x="1194" y="108"/>
                    <a:pt x="1187" y="21"/>
                    <a:pt x="1129" y="21"/>
                  </a:cubicBezTo>
                  <a:cubicBezTo>
                    <a:pt x="945" y="11"/>
                    <a:pt x="755" y="8"/>
                    <a:pt x="571" y="5"/>
                  </a:cubicBezTo>
                  <a:cubicBezTo>
                    <a:pt x="484" y="5"/>
                    <a:pt x="397" y="1"/>
                    <a:pt x="313" y="1"/>
                  </a:cubicBezTo>
                  <a:lnTo>
                    <a:pt x="178" y="1"/>
                  </a:lnTo>
                  <a:cubicBezTo>
                    <a:pt x="159" y="1"/>
                    <a:pt x="13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622700" y="1114300"/>
              <a:ext cx="74700" cy="5900"/>
            </a:xfrm>
            <a:custGeom>
              <a:rect b="b" l="l" r="r" t="t"/>
              <a:pathLst>
                <a:path extrusionOk="0" h="236" w="2988">
                  <a:moveTo>
                    <a:pt x="373" y="1"/>
                  </a:moveTo>
                  <a:cubicBezTo>
                    <a:pt x="272" y="1"/>
                    <a:pt x="173" y="9"/>
                    <a:pt x="78" y="36"/>
                  </a:cubicBezTo>
                  <a:cubicBezTo>
                    <a:pt x="20" y="52"/>
                    <a:pt x="1" y="139"/>
                    <a:pt x="65" y="162"/>
                  </a:cubicBezTo>
                  <a:cubicBezTo>
                    <a:pt x="201" y="198"/>
                    <a:pt x="342" y="200"/>
                    <a:pt x="481" y="200"/>
                  </a:cubicBezTo>
                  <a:cubicBezTo>
                    <a:pt x="497" y="200"/>
                    <a:pt x="512" y="200"/>
                    <a:pt x="528" y="200"/>
                  </a:cubicBezTo>
                  <a:cubicBezTo>
                    <a:pt x="558" y="200"/>
                    <a:pt x="589" y="200"/>
                    <a:pt x="620" y="200"/>
                  </a:cubicBezTo>
                  <a:cubicBezTo>
                    <a:pt x="797" y="204"/>
                    <a:pt x="978" y="210"/>
                    <a:pt x="1159" y="213"/>
                  </a:cubicBezTo>
                  <a:cubicBezTo>
                    <a:pt x="1536" y="220"/>
                    <a:pt x="1920" y="236"/>
                    <a:pt x="2297" y="236"/>
                  </a:cubicBezTo>
                  <a:cubicBezTo>
                    <a:pt x="2507" y="236"/>
                    <a:pt x="2713" y="236"/>
                    <a:pt x="2923" y="220"/>
                  </a:cubicBezTo>
                  <a:cubicBezTo>
                    <a:pt x="2981" y="220"/>
                    <a:pt x="2988" y="133"/>
                    <a:pt x="2933" y="126"/>
                  </a:cubicBezTo>
                  <a:cubicBezTo>
                    <a:pt x="2565" y="100"/>
                    <a:pt x="2197" y="88"/>
                    <a:pt x="1830" y="68"/>
                  </a:cubicBezTo>
                  <a:cubicBezTo>
                    <a:pt x="1459" y="46"/>
                    <a:pt x="1088" y="26"/>
                    <a:pt x="717" y="17"/>
                  </a:cubicBezTo>
                  <a:cubicBezTo>
                    <a:pt x="605" y="11"/>
                    <a:pt x="488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563500" y="1114925"/>
              <a:ext cx="30525" cy="3550"/>
            </a:xfrm>
            <a:custGeom>
              <a:rect b="b" l="l" r="r" t="t"/>
              <a:pathLst>
                <a:path extrusionOk="0" h="142" w="1221">
                  <a:moveTo>
                    <a:pt x="580" y="0"/>
                  </a:moveTo>
                  <a:cubicBezTo>
                    <a:pt x="412" y="0"/>
                    <a:pt x="245" y="5"/>
                    <a:pt x="78" y="14"/>
                  </a:cubicBezTo>
                  <a:cubicBezTo>
                    <a:pt x="1" y="17"/>
                    <a:pt x="11" y="127"/>
                    <a:pt x="82" y="130"/>
                  </a:cubicBezTo>
                  <a:cubicBezTo>
                    <a:pt x="246" y="138"/>
                    <a:pt x="411" y="142"/>
                    <a:pt x="576" y="142"/>
                  </a:cubicBezTo>
                  <a:cubicBezTo>
                    <a:pt x="772" y="142"/>
                    <a:pt x="967" y="136"/>
                    <a:pt x="1159" y="124"/>
                  </a:cubicBezTo>
                  <a:cubicBezTo>
                    <a:pt x="1220" y="121"/>
                    <a:pt x="1214" y="27"/>
                    <a:pt x="1159" y="21"/>
                  </a:cubicBezTo>
                  <a:cubicBezTo>
                    <a:pt x="967" y="7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804100" y="11797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1463" y="1"/>
                  </a:moveTo>
                  <a:cubicBezTo>
                    <a:pt x="1460" y="1"/>
                    <a:pt x="1457" y="2"/>
                    <a:pt x="1454" y="5"/>
                  </a:cubicBezTo>
                  <a:cubicBezTo>
                    <a:pt x="1453" y="7"/>
                    <a:pt x="1446" y="8"/>
                    <a:pt x="1436" y="8"/>
                  </a:cubicBezTo>
                  <a:cubicBezTo>
                    <a:pt x="1416" y="8"/>
                    <a:pt x="1386" y="5"/>
                    <a:pt x="1380" y="5"/>
                  </a:cubicBezTo>
                  <a:cubicBezTo>
                    <a:pt x="1354" y="5"/>
                    <a:pt x="1328" y="11"/>
                    <a:pt x="1306" y="15"/>
                  </a:cubicBezTo>
                  <a:cubicBezTo>
                    <a:pt x="1244" y="28"/>
                    <a:pt x="1186" y="50"/>
                    <a:pt x="1135" y="76"/>
                  </a:cubicBezTo>
                  <a:cubicBezTo>
                    <a:pt x="1022" y="128"/>
                    <a:pt x="922" y="195"/>
                    <a:pt x="822" y="270"/>
                  </a:cubicBezTo>
                  <a:cubicBezTo>
                    <a:pt x="606" y="421"/>
                    <a:pt x="406" y="595"/>
                    <a:pt x="199" y="763"/>
                  </a:cubicBezTo>
                  <a:cubicBezTo>
                    <a:pt x="154" y="802"/>
                    <a:pt x="115" y="834"/>
                    <a:pt x="70" y="869"/>
                  </a:cubicBezTo>
                  <a:cubicBezTo>
                    <a:pt x="48" y="886"/>
                    <a:pt x="9" y="918"/>
                    <a:pt x="6" y="950"/>
                  </a:cubicBezTo>
                  <a:cubicBezTo>
                    <a:pt x="0" y="985"/>
                    <a:pt x="25" y="1019"/>
                    <a:pt x="58" y="1019"/>
                  </a:cubicBezTo>
                  <a:cubicBezTo>
                    <a:pt x="62" y="1019"/>
                    <a:pt x="66" y="1019"/>
                    <a:pt x="70" y="1018"/>
                  </a:cubicBezTo>
                  <a:cubicBezTo>
                    <a:pt x="128" y="1011"/>
                    <a:pt x="177" y="963"/>
                    <a:pt x="215" y="931"/>
                  </a:cubicBezTo>
                  <a:cubicBezTo>
                    <a:pt x="261" y="892"/>
                    <a:pt x="309" y="853"/>
                    <a:pt x="354" y="818"/>
                  </a:cubicBezTo>
                  <a:cubicBezTo>
                    <a:pt x="551" y="647"/>
                    <a:pt x="748" y="473"/>
                    <a:pt x="961" y="324"/>
                  </a:cubicBezTo>
                  <a:cubicBezTo>
                    <a:pt x="1064" y="253"/>
                    <a:pt x="1167" y="189"/>
                    <a:pt x="1280" y="134"/>
                  </a:cubicBezTo>
                  <a:cubicBezTo>
                    <a:pt x="1328" y="115"/>
                    <a:pt x="1377" y="92"/>
                    <a:pt x="1428" y="79"/>
                  </a:cubicBezTo>
                  <a:cubicBezTo>
                    <a:pt x="1451" y="76"/>
                    <a:pt x="1477" y="79"/>
                    <a:pt x="1490" y="60"/>
                  </a:cubicBezTo>
                  <a:cubicBezTo>
                    <a:pt x="1492" y="41"/>
                    <a:pt x="1479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762225" y="1214725"/>
              <a:ext cx="24875" cy="18475"/>
            </a:xfrm>
            <a:custGeom>
              <a:rect b="b" l="l" r="r" t="t"/>
              <a:pathLst>
                <a:path extrusionOk="0" h="739" w="995">
                  <a:moveTo>
                    <a:pt x="933" y="0"/>
                  </a:moveTo>
                  <a:cubicBezTo>
                    <a:pt x="925" y="0"/>
                    <a:pt x="916" y="3"/>
                    <a:pt x="907" y="9"/>
                  </a:cubicBezTo>
                  <a:cubicBezTo>
                    <a:pt x="758" y="112"/>
                    <a:pt x="610" y="212"/>
                    <a:pt x="465" y="316"/>
                  </a:cubicBezTo>
                  <a:cubicBezTo>
                    <a:pt x="394" y="364"/>
                    <a:pt x="323" y="412"/>
                    <a:pt x="252" y="461"/>
                  </a:cubicBezTo>
                  <a:lnTo>
                    <a:pt x="120" y="558"/>
                  </a:lnTo>
                  <a:cubicBezTo>
                    <a:pt x="81" y="587"/>
                    <a:pt x="36" y="612"/>
                    <a:pt x="10" y="654"/>
                  </a:cubicBezTo>
                  <a:cubicBezTo>
                    <a:pt x="0" y="677"/>
                    <a:pt x="7" y="703"/>
                    <a:pt x="20" y="719"/>
                  </a:cubicBezTo>
                  <a:cubicBezTo>
                    <a:pt x="32" y="734"/>
                    <a:pt x="46" y="739"/>
                    <a:pt x="61" y="739"/>
                  </a:cubicBezTo>
                  <a:cubicBezTo>
                    <a:pt x="68" y="739"/>
                    <a:pt x="76" y="737"/>
                    <a:pt x="84" y="735"/>
                  </a:cubicBezTo>
                  <a:cubicBezTo>
                    <a:pt x="116" y="732"/>
                    <a:pt x="152" y="700"/>
                    <a:pt x="178" y="680"/>
                  </a:cubicBezTo>
                  <a:cubicBezTo>
                    <a:pt x="200" y="664"/>
                    <a:pt x="223" y="648"/>
                    <a:pt x="245" y="632"/>
                  </a:cubicBezTo>
                  <a:cubicBezTo>
                    <a:pt x="278" y="606"/>
                    <a:pt x="313" y="583"/>
                    <a:pt x="345" y="554"/>
                  </a:cubicBezTo>
                  <a:lnTo>
                    <a:pt x="539" y="409"/>
                  </a:lnTo>
                  <a:cubicBezTo>
                    <a:pt x="681" y="306"/>
                    <a:pt x="816" y="200"/>
                    <a:pt x="955" y="87"/>
                  </a:cubicBezTo>
                  <a:cubicBezTo>
                    <a:pt x="995" y="57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677225" y="1249650"/>
              <a:ext cx="61850" cy="42975"/>
            </a:xfrm>
            <a:custGeom>
              <a:rect b="b" l="l" r="r" t="t"/>
              <a:pathLst>
                <a:path extrusionOk="0" h="1719" w="2474">
                  <a:moveTo>
                    <a:pt x="2411" y="1"/>
                  </a:moveTo>
                  <a:cubicBezTo>
                    <a:pt x="2402" y="1"/>
                    <a:pt x="2393" y="3"/>
                    <a:pt x="2384" y="9"/>
                  </a:cubicBezTo>
                  <a:cubicBezTo>
                    <a:pt x="2068" y="206"/>
                    <a:pt x="1758" y="412"/>
                    <a:pt x="1445" y="619"/>
                  </a:cubicBezTo>
                  <a:cubicBezTo>
                    <a:pt x="1142" y="815"/>
                    <a:pt x="839" y="1009"/>
                    <a:pt x="542" y="1209"/>
                  </a:cubicBezTo>
                  <a:cubicBezTo>
                    <a:pt x="462" y="1264"/>
                    <a:pt x="384" y="1315"/>
                    <a:pt x="307" y="1370"/>
                  </a:cubicBezTo>
                  <a:cubicBezTo>
                    <a:pt x="207" y="1444"/>
                    <a:pt x="97" y="1515"/>
                    <a:pt x="20" y="1619"/>
                  </a:cubicBezTo>
                  <a:cubicBezTo>
                    <a:pt x="0" y="1641"/>
                    <a:pt x="7" y="1683"/>
                    <a:pt x="29" y="1702"/>
                  </a:cubicBezTo>
                  <a:cubicBezTo>
                    <a:pt x="42" y="1709"/>
                    <a:pt x="52" y="1719"/>
                    <a:pt x="65" y="1719"/>
                  </a:cubicBezTo>
                  <a:cubicBezTo>
                    <a:pt x="84" y="1719"/>
                    <a:pt x="97" y="1706"/>
                    <a:pt x="110" y="1702"/>
                  </a:cubicBezTo>
                  <a:cubicBezTo>
                    <a:pt x="136" y="1699"/>
                    <a:pt x="168" y="1677"/>
                    <a:pt x="194" y="1661"/>
                  </a:cubicBezTo>
                  <a:lnTo>
                    <a:pt x="278" y="1612"/>
                  </a:lnTo>
                  <a:cubicBezTo>
                    <a:pt x="316" y="1590"/>
                    <a:pt x="352" y="1564"/>
                    <a:pt x="387" y="1538"/>
                  </a:cubicBezTo>
                  <a:cubicBezTo>
                    <a:pt x="455" y="1490"/>
                    <a:pt x="529" y="1435"/>
                    <a:pt x="597" y="1386"/>
                  </a:cubicBezTo>
                  <a:cubicBezTo>
                    <a:pt x="752" y="1280"/>
                    <a:pt x="903" y="1173"/>
                    <a:pt x="1061" y="1070"/>
                  </a:cubicBezTo>
                  <a:cubicBezTo>
                    <a:pt x="1355" y="867"/>
                    <a:pt x="1655" y="667"/>
                    <a:pt x="1942" y="457"/>
                  </a:cubicBezTo>
                  <a:cubicBezTo>
                    <a:pt x="2110" y="335"/>
                    <a:pt x="2274" y="215"/>
                    <a:pt x="2426" y="86"/>
                  </a:cubicBezTo>
                  <a:cubicBezTo>
                    <a:pt x="2474" y="54"/>
                    <a:pt x="2449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9"/>
            <p:cNvSpPr/>
            <p:nvPr/>
          </p:nvSpPr>
          <p:spPr>
            <a:xfrm>
              <a:off x="628750" y="1308700"/>
              <a:ext cx="25650" cy="18625"/>
            </a:xfrm>
            <a:custGeom>
              <a:rect b="b" l="l" r="r" t="t"/>
              <a:pathLst>
                <a:path extrusionOk="0" h="745" w="1026">
                  <a:moveTo>
                    <a:pt x="960" y="1"/>
                  </a:moveTo>
                  <a:cubicBezTo>
                    <a:pt x="952" y="1"/>
                    <a:pt x="944" y="3"/>
                    <a:pt x="936" y="8"/>
                  </a:cubicBezTo>
                  <a:cubicBezTo>
                    <a:pt x="775" y="105"/>
                    <a:pt x="620" y="218"/>
                    <a:pt x="468" y="324"/>
                  </a:cubicBezTo>
                  <a:cubicBezTo>
                    <a:pt x="323" y="424"/>
                    <a:pt x="181" y="534"/>
                    <a:pt x="46" y="647"/>
                  </a:cubicBezTo>
                  <a:cubicBezTo>
                    <a:pt x="1" y="684"/>
                    <a:pt x="42" y="744"/>
                    <a:pt x="87" y="744"/>
                  </a:cubicBezTo>
                  <a:cubicBezTo>
                    <a:pt x="97" y="744"/>
                    <a:pt x="107" y="741"/>
                    <a:pt x="117" y="734"/>
                  </a:cubicBezTo>
                  <a:cubicBezTo>
                    <a:pt x="265" y="637"/>
                    <a:pt x="410" y="537"/>
                    <a:pt x="552" y="428"/>
                  </a:cubicBezTo>
                  <a:cubicBezTo>
                    <a:pt x="697" y="321"/>
                    <a:pt x="846" y="211"/>
                    <a:pt x="984" y="95"/>
                  </a:cubicBezTo>
                  <a:cubicBezTo>
                    <a:pt x="1025" y="63"/>
                    <a:pt x="1000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874875" y="1215125"/>
              <a:ext cx="17225" cy="41675"/>
            </a:xfrm>
            <a:custGeom>
              <a:rect b="b" l="l" r="r" t="t"/>
              <a:pathLst>
                <a:path extrusionOk="0" h="1667" w="689">
                  <a:moveTo>
                    <a:pt x="644" y="1"/>
                  </a:moveTo>
                  <a:cubicBezTo>
                    <a:pt x="638" y="1"/>
                    <a:pt x="632" y="2"/>
                    <a:pt x="626" y="6"/>
                  </a:cubicBezTo>
                  <a:cubicBezTo>
                    <a:pt x="449" y="116"/>
                    <a:pt x="362" y="319"/>
                    <a:pt x="297" y="509"/>
                  </a:cubicBezTo>
                  <a:cubicBezTo>
                    <a:pt x="210" y="748"/>
                    <a:pt x="152" y="990"/>
                    <a:pt x="91" y="1232"/>
                  </a:cubicBezTo>
                  <a:cubicBezTo>
                    <a:pt x="75" y="1296"/>
                    <a:pt x="59" y="1358"/>
                    <a:pt x="42" y="1422"/>
                  </a:cubicBezTo>
                  <a:cubicBezTo>
                    <a:pt x="26" y="1487"/>
                    <a:pt x="4" y="1542"/>
                    <a:pt x="1" y="1613"/>
                  </a:cubicBezTo>
                  <a:cubicBezTo>
                    <a:pt x="1" y="1646"/>
                    <a:pt x="30" y="1667"/>
                    <a:pt x="57" y="1667"/>
                  </a:cubicBezTo>
                  <a:cubicBezTo>
                    <a:pt x="73" y="1667"/>
                    <a:pt x="88" y="1660"/>
                    <a:pt x="97" y="1645"/>
                  </a:cubicBezTo>
                  <a:cubicBezTo>
                    <a:pt x="155" y="1558"/>
                    <a:pt x="172" y="1451"/>
                    <a:pt x="194" y="1354"/>
                  </a:cubicBezTo>
                  <a:cubicBezTo>
                    <a:pt x="223" y="1245"/>
                    <a:pt x="246" y="1135"/>
                    <a:pt x="275" y="1025"/>
                  </a:cubicBezTo>
                  <a:cubicBezTo>
                    <a:pt x="326" y="813"/>
                    <a:pt x="388" y="600"/>
                    <a:pt x="468" y="393"/>
                  </a:cubicBezTo>
                  <a:cubicBezTo>
                    <a:pt x="488" y="345"/>
                    <a:pt x="510" y="296"/>
                    <a:pt x="533" y="251"/>
                  </a:cubicBezTo>
                  <a:cubicBezTo>
                    <a:pt x="568" y="184"/>
                    <a:pt x="607" y="116"/>
                    <a:pt x="662" y="61"/>
                  </a:cubicBezTo>
                  <a:cubicBezTo>
                    <a:pt x="689" y="40"/>
                    <a:pt x="671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857225" y="1275550"/>
              <a:ext cx="11350" cy="28225"/>
            </a:xfrm>
            <a:custGeom>
              <a:rect b="b" l="l" r="r" t="t"/>
              <a:pathLst>
                <a:path extrusionOk="0" h="1129" w="454">
                  <a:moveTo>
                    <a:pt x="395" y="1"/>
                  </a:moveTo>
                  <a:cubicBezTo>
                    <a:pt x="380" y="1"/>
                    <a:pt x="367" y="8"/>
                    <a:pt x="361" y="25"/>
                  </a:cubicBezTo>
                  <a:cubicBezTo>
                    <a:pt x="297" y="195"/>
                    <a:pt x="236" y="366"/>
                    <a:pt x="174" y="541"/>
                  </a:cubicBezTo>
                  <a:cubicBezTo>
                    <a:pt x="145" y="625"/>
                    <a:pt x="119" y="712"/>
                    <a:pt x="87" y="795"/>
                  </a:cubicBezTo>
                  <a:cubicBezTo>
                    <a:pt x="71" y="834"/>
                    <a:pt x="58" y="879"/>
                    <a:pt x="42" y="921"/>
                  </a:cubicBezTo>
                  <a:cubicBezTo>
                    <a:pt x="26" y="970"/>
                    <a:pt x="0" y="1021"/>
                    <a:pt x="7" y="1073"/>
                  </a:cubicBezTo>
                  <a:cubicBezTo>
                    <a:pt x="9" y="1105"/>
                    <a:pt x="39" y="1129"/>
                    <a:pt x="69" y="1129"/>
                  </a:cubicBezTo>
                  <a:cubicBezTo>
                    <a:pt x="84" y="1129"/>
                    <a:pt x="99" y="1122"/>
                    <a:pt x="110" y="1108"/>
                  </a:cubicBezTo>
                  <a:cubicBezTo>
                    <a:pt x="142" y="1070"/>
                    <a:pt x="155" y="1018"/>
                    <a:pt x="171" y="966"/>
                  </a:cubicBezTo>
                  <a:cubicBezTo>
                    <a:pt x="187" y="925"/>
                    <a:pt x="200" y="879"/>
                    <a:pt x="213" y="834"/>
                  </a:cubicBezTo>
                  <a:cubicBezTo>
                    <a:pt x="236" y="754"/>
                    <a:pt x="261" y="679"/>
                    <a:pt x="284" y="599"/>
                  </a:cubicBezTo>
                  <a:cubicBezTo>
                    <a:pt x="339" y="415"/>
                    <a:pt x="394" y="237"/>
                    <a:pt x="445" y="57"/>
                  </a:cubicBezTo>
                  <a:cubicBezTo>
                    <a:pt x="454" y="25"/>
                    <a:pt x="422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823425" y="1332050"/>
              <a:ext cx="26750" cy="69225"/>
            </a:xfrm>
            <a:custGeom>
              <a:rect b="b" l="l" r="r" t="t"/>
              <a:pathLst>
                <a:path extrusionOk="0" h="2769" w="1070">
                  <a:moveTo>
                    <a:pt x="1014" y="0"/>
                  </a:moveTo>
                  <a:cubicBezTo>
                    <a:pt x="997" y="0"/>
                    <a:pt x="982" y="8"/>
                    <a:pt x="975" y="26"/>
                  </a:cubicBezTo>
                  <a:cubicBezTo>
                    <a:pt x="839" y="361"/>
                    <a:pt x="713" y="700"/>
                    <a:pt x="584" y="1035"/>
                  </a:cubicBezTo>
                  <a:cubicBezTo>
                    <a:pt x="455" y="1381"/>
                    <a:pt x="317" y="1726"/>
                    <a:pt x="191" y="2071"/>
                  </a:cubicBezTo>
                  <a:cubicBezTo>
                    <a:pt x="120" y="2274"/>
                    <a:pt x="20" y="2487"/>
                    <a:pt x="4" y="2703"/>
                  </a:cubicBezTo>
                  <a:cubicBezTo>
                    <a:pt x="0" y="2746"/>
                    <a:pt x="34" y="2768"/>
                    <a:pt x="70" y="2768"/>
                  </a:cubicBezTo>
                  <a:cubicBezTo>
                    <a:pt x="96" y="2768"/>
                    <a:pt x="122" y="2757"/>
                    <a:pt x="136" y="2732"/>
                  </a:cubicBezTo>
                  <a:cubicBezTo>
                    <a:pt x="233" y="2568"/>
                    <a:pt x="281" y="2377"/>
                    <a:pt x="346" y="2200"/>
                  </a:cubicBezTo>
                  <a:cubicBezTo>
                    <a:pt x="401" y="2035"/>
                    <a:pt x="462" y="1871"/>
                    <a:pt x="520" y="1703"/>
                  </a:cubicBezTo>
                  <a:cubicBezTo>
                    <a:pt x="639" y="1364"/>
                    <a:pt x="765" y="1032"/>
                    <a:pt x="875" y="693"/>
                  </a:cubicBezTo>
                  <a:cubicBezTo>
                    <a:pt x="942" y="484"/>
                    <a:pt x="1007" y="274"/>
                    <a:pt x="1062" y="55"/>
                  </a:cubicBezTo>
                  <a:cubicBezTo>
                    <a:pt x="1070" y="22"/>
                    <a:pt x="1041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805175" y="1429800"/>
              <a:ext cx="11400" cy="28175"/>
            </a:xfrm>
            <a:custGeom>
              <a:rect b="b" l="l" r="r" t="t"/>
              <a:pathLst>
                <a:path extrusionOk="0" h="1127" w="456">
                  <a:moveTo>
                    <a:pt x="399" y="0"/>
                  </a:moveTo>
                  <a:cubicBezTo>
                    <a:pt x="378" y="0"/>
                    <a:pt x="358" y="10"/>
                    <a:pt x="350" y="32"/>
                  </a:cubicBezTo>
                  <a:cubicBezTo>
                    <a:pt x="214" y="367"/>
                    <a:pt x="105" y="709"/>
                    <a:pt x="11" y="1058"/>
                  </a:cubicBezTo>
                  <a:cubicBezTo>
                    <a:pt x="1" y="1095"/>
                    <a:pt x="40" y="1126"/>
                    <a:pt x="75" y="1126"/>
                  </a:cubicBezTo>
                  <a:cubicBezTo>
                    <a:pt x="94" y="1126"/>
                    <a:pt x="112" y="1118"/>
                    <a:pt x="121" y="1096"/>
                  </a:cubicBezTo>
                  <a:cubicBezTo>
                    <a:pt x="185" y="925"/>
                    <a:pt x="247" y="758"/>
                    <a:pt x="298" y="583"/>
                  </a:cubicBezTo>
                  <a:cubicBezTo>
                    <a:pt x="353" y="406"/>
                    <a:pt x="411" y="232"/>
                    <a:pt x="450" y="51"/>
                  </a:cubicBezTo>
                  <a:cubicBezTo>
                    <a:pt x="455" y="19"/>
                    <a:pt x="427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949625" y="1213900"/>
              <a:ext cx="17400" cy="42925"/>
            </a:xfrm>
            <a:custGeom>
              <a:rect b="b" l="l" r="r" t="t"/>
              <a:pathLst>
                <a:path extrusionOk="0" h="1717" w="696">
                  <a:moveTo>
                    <a:pt x="118" y="1"/>
                  </a:moveTo>
                  <a:cubicBezTo>
                    <a:pt x="105" y="1"/>
                    <a:pt x="94" y="7"/>
                    <a:pt x="88" y="20"/>
                  </a:cubicBezTo>
                  <a:cubicBezTo>
                    <a:pt x="1" y="236"/>
                    <a:pt x="72" y="491"/>
                    <a:pt x="140" y="703"/>
                  </a:cubicBezTo>
                  <a:cubicBezTo>
                    <a:pt x="217" y="945"/>
                    <a:pt x="314" y="1181"/>
                    <a:pt x="407" y="1420"/>
                  </a:cubicBezTo>
                  <a:lnTo>
                    <a:pt x="469" y="1574"/>
                  </a:lnTo>
                  <a:cubicBezTo>
                    <a:pt x="485" y="1620"/>
                    <a:pt x="507" y="1716"/>
                    <a:pt x="569" y="1716"/>
                  </a:cubicBezTo>
                  <a:cubicBezTo>
                    <a:pt x="569" y="1716"/>
                    <a:pt x="570" y="1716"/>
                    <a:pt x="571" y="1716"/>
                  </a:cubicBezTo>
                  <a:cubicBezTo>
                    <a:pt x="696" y="1716"/>
                    <a:pt x="565" y="1452"/>
                    <a:pt x="549" y="1403"/>
                  </a:cubicBezTo>
                  <a:cubicBezTo>
                    <a:pt x="456" y="1171"/>
                    <a:pt x="359" y="945"/>
                    <a:pt x="278" y="713"/>
                  </a:cubicBezTo>
                  <a:cubicBezTo>
                    <a:pt x="233" y="587"/>
                    <a:pt x="198" y="462"/>
                    <a:pt x="172" y="333"/>
                  </a:cubicBezTo>
                  <a:cubicBezTo>
                    <a:pt x="156" y="242"/>
                    <a:pt x="136" y="136"/>
                    <a:pt x="162" y="42"/>
                  </a:cubicBezTo>
                  <a:cubicBezTo>
                    <a:pt x="162" y="18"/>
                    <a:pt x="13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967700" y="1276775"/>
              <a:ext cx="11150" cy="28100"/>
            </a:xfrm>
            <a:custGeom>
              <a:rect b="b" l="l" r="r" t="t"/>
              <a:pathLst>
                <a:path extrusionOk="0" h="1124" w="446">
                  <a:moveTo>
                    <a:pt x="55" y="1"/>
                  </a:moveTo>
                  <a:cubicBezTo>
                    <a:pt x="27" y="1"/>
                    <a:pt x="0" y="24"/>
                    <a:pt x="10" y="59"/>
                  </a:cubicBezTo>
                  <a:cubicBezTo>
                    <a:pt x="58" y="243"/>
                    <a:pt x="117" y="421"/>
                    <a:pt x="168" y="595"/>
                  </a:cubicBezTo>
                  <a:cubicBezTo>
                    <a:pt x="191" y="682"/>
                    <a:pt x="220" y="763"/>
                    <a:pt x="246" y="846"/>
                  </a:cubicBezTo>
                  <a:cubicBezTo>
                    <a:pt x="255" y="888"/>
                    <a:pt x="268" y="930"/>
                    <a:pt x="284" y="972"/>
                  </a:cubicBezTo>
                  <a:cubicBezTo>
                    <a:pt x="300" y="1021"/>
                    <a:pt x="313" y="1072"/>
                    <a:pt x="346" y="1108"/>
                  </a:cubicBezTo>
                  <a:cubicBezTo>
                    <a:pt x="355" y="1118"/>
                    <a:pt x="368" y="1123"/>
                    <a:pt x="382" y="1123"/>
                  </a:cubicBezTo>
                  <a:cubicBezTo>
                    <a:pt x="409" y="1123"/>
                    <a:pt x="438" y="1104"/>
                    <a:pt x="442" y="1076"/>
                  </a:cubicBezTo>
                  <a:cubicBezTo>
                    <a:pt x="446" y="1027"/>
                    <a:pt x="426" y="985"/>
                    <a:pt x="413" y="940"/>
                  </a:cubicBezTo>
                  <a:cubicBezTo>
                    <a:pt x="400" y="898"/>
                    <a:pt x="384" y="859"/>
                    <a:pt x="371" y="817"/>
                  </a:cubicBezTo>
                  <a:cubicBezTo>
                    <a:pt x="342" y="727"/>
                    <a:pt x="307" y="637"/>
                    <a:pt x="281" y="543"/>
                  </a:cubicBezTo>
                  <a:cubicBezTo>
                    <a:pt x="220" y="376"/>
                    <a:pt x="165" y="201"/>
                    <a:pt x="100" y="34"/>
                  </a:cubicBezTo>
                  <a:cubicBezTo>
                    <a:pt x="91" y="1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986075" y="1333225"/>
              <a:ext cx="23200" cy="70375"/>
            </a:xfrm>
            <a:custGeom>
              <a:rect b="b" l="l" r="r" t="t"/>
              <a:pathLst>
                <a:path extrusionOk="0" h="2815" w="928">
                  <a:moveTo>
                    <a:pt x="57" y="0"/>
                  </a:moveTo>
                  <a:cubicBezTo>
                    <a:pt x="29" y="0"/>
                    <a:pt x="0" y="25"/>
                    <a:pt x="11" y="59"/>
                  </a:cubicBezTo>
                  <a:cubicBezTo>
                    <a:pt x="191" y="776"/>
                    <a:pt x="381" y="1488"/>
                    <a:pt x="585" y="2195"/>
                  </a:cubicBezTo>
                  <a:cubicBezTo>
                    <a:pt x="643" y="2392"/>
                    <a:pt x="691" y="2601"/>
                    <a:pt x="794" y="2782"/>
                  </a:cubicBezTo>
                  <a:cubicBezTo>
                    <a:pt x="806" y="2805"/>
                    <a:pt x="828" y="2814"/>
                    <a:pt x="850" y="2814"/>
                  </a:cubicBezTo>
                  <a:cubicBezTo>
                    <a:pt x="888" y="2814"/>
                    <a:pt x="927" y="2786"/>
                    <a:pt x="923" y="2743"/>
                  </a:cubicBezTo>
                  <a:cubicBezTo>
                    <a:pt x="907" y="2553"/>
                    <a:pt x="836" y="2366"/>
                    <a:pt x="778" y="2188"/>
                  </a:cubicBezTo>
                  <a:cubicBezTo>
                    <a:pt x="727" y="2021"/>
                    <a:pt x="678" y="1850"/>
                    <a:pt x="627" y="1682"/>
                  </a:cubicBezTo>
                  <a:cubicBezTo>
                    <a:pt x="517" y="1321"/>
                    <a:pt x="417" y="959"/>
                    <a:pt x="304" y="601"/>
                  </a:cubicBezTo>
                  <a:cubicBezTo>
                    <a:pt x="243" y="408"/>
                    <a:pt x="178" y="214"/>
                    <a:pt x="98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1016075" y="1432075"/>
              <a:ext cx="11450" cy="28225"/>
            </a:xfrm>
            <a:custGeom>
              <a:rect b="b" l="l" r="r" t="t"/>
              <a:pathLst>
                <a:path extrusionOk="0" h="1129" w="458">
                  <a:moveTo>
                    <a:pt x="61" y="1"/>
                  </a:moveTo>
                  <a:cubicBezTo>
                    <a:pt x="31" y="1"/>
                    <a:pt x="1" y="23"/>
                    <a:pt x="11" y="57"/>
                  </a:cubicBezTo>
                  <a:cubicBezTo>
                    <a:pt x="52" y="234"/>
                    <a:pt x="107" y="405"/>
                    <a:pt x="159" y="580"/>
                  </a:cubicBezTo>
                  <a:cubicBezTo>
                    <a:pt x="214" y="750"/>
                    <a:pt x="269" y="921"/>
                    <a:pt x="336" y="1089"/>
                  </a:cubicBezTo>
                  <a:cubicBezTo>
                    <a:pt x="348" y="1117"/>
                    <a:pt x="370" y="1129"/>
                    <a:pt x="391" y="1129"/>
                  </a:cubicBezTo>
                  <a:cubicBezTo>
                    <a:pt x="425" y="1129"/>
                    <a:pt x="458" y="1099"/>
                    <a:pt x="446" y="1054"/>
                  </a:cubicBezTo>
                  <a:cubicBezTo>
                    <a:pt x="352" y="709"/>
                    <a:pt x="240" y="360"/>
                    <a:pt x="107" y="31"/>
                  </a:cubicBezTo>
                  <a:cubicBezTo>
                    <a:pt x="99" y="10"/>
                    <a:pt x="8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1000725" y="1176825"/>
              <a:ext cx="35675" cy="28575"/>
            </a:xfrm>
            <a:custGeom>
              <a:rect b="b" l="l" r="r" t="t"/>
              <a:pathLst>
                <a:path extrusionOk="0" h="1143" w="1427">
                  <a:moveTo>
                    <a:pt x="40" y="0"/>
                  </a:moveTo>
                  <a:cubicBezTo>
                    <a:pt x="20" y="0"/>
                    <a:pt x="1" y="16"/>
                    <a:pt x="8" y="41"/>
                  </a:cubicBezTo>
                  <a:cubicBezTo>
                    <a:pt x="60" y="248"/>
                    <a:pt x="234" y="396"/>
                    <a:pt x="395" y="522"/>
                  </a:cubicBezTo>
                  <a:cubicBezTo>
                    <a:pt x="592" y="670"/>
                    <a:pt x="802" y="806"/>
                    <a:pt x="1012" y="938"/>
                  </a:cubicBezTo>
                  <a:cubicBezTo>
                    <a:pt x="1118" y="1006"/>
                    <a:pt x="1224" y="1096"/>
                    <a:pt x="1344" y="1138"/>
                  </a:cubicBezTo>
                  <a:cubicBezTo>
                    <a:pt x="1351" y="1141"/>
                    <a:pt x="1357" y="1142"/>
                    <a:pt x="1363" y="1142"/>
                  </a:cubicBezTo>
                  <a:cubicBezTo>
                    <a:pt x="1404" y="1142"/>
                    <a:pt x="1427" y="1085"/>
                    <a:pt x="1399" y="1051"/>
                  </a:cubicBezTo>
                  <a:cubicBezTo>
                    <a:pt x="1331" y="964"/>
                    <a:pt x="1221" y="912"/>
                    <a:pt x="1128" y="854"/>
                  </a:cubicBezTo>
                  <a:cubicBezTo>
                    <a:pt x="1028" y="790"/>
                    <a:pt x="925" y="728"/>
                    <a:pt x="821" y="664"/>
                  </a:cubicBezTo>
                  <a:cubicBezTo>
                    <a:pt x="625" y="538"/>
                    <a:pt x="428" y="409"/>
                    <a:pt x="257" y="251"/>
                  </a:cubicBezTo>
                  <a:cubicBezTo>
                    <a:pt x="189" y="187"/>
                    <a:pt x="108" y="109"/>
                    <a:pt x="73" y="22"/>
                  </a:cubicBezTo>
                  <a:cubicBezTo>
                    <a:pt x="67" y="7"/>
                    <a:pt x="53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1050425" y="1217725"/>
              <a:ext cx="25250" cy="18475"/>
            </a:xfrm>
            <a:custGeom>
              <a:rect b="b" l="l" r="r" t="t"/>
              <a:pathLst>
                <a:path extrusionOk="0" h="739" w="1010">
                  <a:moveTo>
                    <a:pt x="69" y="1"/>
                  </a:moveTo>
                  <a:cubicBezTo>
                    <a:pt x="31" y="1"/>
                    <a:pt x="0" y="55"/>
                    <a:pt x="36" y="83"/>
                  </a:cubicBezTo>
                  <a:cubicBezTo>
                    <a:pt x="182" y="202"/>
                    <a:pt x="327" y="309"/>
                    <a:pt x="475" y="421"/>
                  </a:cubicBezTo>
                  <a:cubicBezTo>
                    <a:pt x="543" y="473"/>
                    <a:pt x="617" y="528"/>
                    <a:pt x="685" y="580"/>
                  </a:cubicBezTo>
                  <a:cubicBezTo>
                    <a:pt x="720" y="609"/>
                    <a:pt x="753" y="631"/>
                    <a:pt x="791" y="657"/>
                  </a:cubicBezTo>
                  <a:cubicBezTo>
                    <a:pt x="830" y="686"/>
                    <a:pt x="872" y="725"/>
                    <a:pt x="924" y="738"/>
                  </a:cubicBezTo>
                  <a:cubicBezTo>
                    <a:pt x="926" y="738"/>
                    <a:pt x="929" y="738"/>
                    <a:pt x="931" y="738"/>
                  </a:cubicBezTo>
                  <a:cubicBezTo>
                    <a:pt x="968" y="738"/>
                    <a:pt x="1009" y="696"/>
                    <a:pt x="991" y="660"/>
                  </a:cubicBezTo>
                  <a:cubicBezTo>
                    <a:pt x="969" y="612"/>
                    <a:pt x="924" y="589"/>
                    <a:pt x="882" y="560"/>
                  </a:cubicBezTo>
                  <a:cubicBezTo>
                    <a:pt x="846" y="534"/>
                    <a:pt x="814" y="512"/>
                    <a:pt x="778" y="483"/>
                  </a:cubicBezTo>
                  <a:cubicBezTo>
                    <a:pt x="704" y="434"/>
                    <a:pt x="636" y="383"/>
                    <a:pt x="566" y="334"/>
                  </a:cubicBezTo>
                  <a:cubicBezTo>
                    <a:pt x="407" y="225"/>
                    <a:pt x="249" y="115"/>
                    <a:pt x="88" y="5"/>
                  </a:cubicBezTo>
                  <a:cubicBezTo>
                    <a:pt x="82" y="2"/>
                    <a:pt x="7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1098575" y="1252700"/>
              <a:ext cx="59375" cy="46050"/>
            </a:xfrm>
            <a:custGeom>
              <a:rect b="b" l="l" r="r" t="t"/>
              <a:pathLst>
                <a:path extrusionOk="0" h="1842" w="2375">
                  <a:moveTo>
                    <a:pt x="64" y="1"/>
                  </a:moveTo>
                  <a:cubicBezTo>
                    <a:pt x="26" y="1"/>
                    <a:pt x="0" y="56"/>
                    <a:pt x="33" y="84"/>
                  </a:cubicBezTo>
                  <a:cubicBezTo>
                    <a:pt x="317" y="322"/>
                    <a:pt x="610" y="551"/>
                    <a:pt x="898" y="787"/>
                  </a:cubicBezTo>
                  <a:cubicBezTo>
                    <a:pt x="1188" y="1019"/>
                    <a:pt x="1472" y="1255"/>
                    <a:pt x="1768" y="1484"/>
                  </a:cubicBezTo>
                  <a:cubicBezTo>
                    <a:pt x="1843" y="1545"/>
                    <a:pt x="1920" y="1600"/>
                    <a:pt x="1994" y="1661"/>
                  </a:cubicBezTo>
                  <a:cubicBezTo>
                    <a:pt x="2081" y="1729"/>
                    <a:pt x="2181" y="1800"/>
                    <a:pt x="2291" y="1839"/>
                  </a:cubicBezTo>
                  <a:cubicBezTo>
                    <a:pt x="2298" y="1840"/>
                    <a:pt x="2304" y="1841"/>
                    <a:pt x="2310" y="1841"/>
                  </a:cubicBezTo>
                  <a:cubicBezTo>
                    <a:pt x="2335" y="1841"/>
                    <a:pt x="2358" y="1827"/>
                    <a:pt x="2368" y="1806"/>
                  </a:cubicBezTo>
                  <a:cubicBezTo>
                    <a:pt x="2375" y="1793"/>
                    <a:pt x="2375" y="1777"/>
                    <a:pt x="2375" y="1764"/>
                  </a:cubicBezTo>
                  <a:cubicBezTo>
                    <a:pt x="2372" y="1745"/>
                    <a:pt x="2356" y="1742"/>
                    <a:pt x="2352" y="1726"/>
                  </a:cubicBezTo>
                  <a:cubicBezTo>
                    <a:pt x="2333" y="1680"/>
                    <a:pt x="2278" y="1648"/>
                    <a:pt x="2246" y="1616"/>
                  </a:cubicBezTo>
                  <a:cubicBezTo>
                    <a:pt x="2207" y="1580"/>
                    <a:pt x="2165" y="1548"/>
                    <a:pt x="2123" y="1516"/>
                  </a:cubicBezTo>
                  <a:cubicBezTo>
                    <a:pt x="2052" y="1468"/>
                    <a:pt x="1988" y="1413"/>
                    <a:pt x="1920" y="1364"/>
                  </a:cubicBezTo>
                  <a:lnTo>
                    <a:pt x="1462" y="1016"/>
                  </a:lnTo>
                  <a:cubicBezTo>
                    <a:pt x="1178" y="797"/>
                    <a:pt x="898" y="574"/>
                    <a:pt x="610" y="364"/>
                  </a:cubicBezTo>
                  <a:cubicBezTo>
                    <a:pt x="439" y="242"/>
                    <a:pt x="269" y="119"/>
                    <a:pt x="85" y="6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1180975" y="1315025"/>
              <a:ext cx="25475" cy="18525"/>
            </a:xfrm>
            <a:custGeom>
              <a:rect b="b" l="l" r="r" t="t"/>
              <a:pathLst>
                <a:path extrusionOk="0" h="741" w="1019">
                  <a:moveTo>
                    <a:pt x="72" y="1"/>
                  </a:moveTo>
                  <a:cubicBezTo>
                    <a:pt x="28" y="1"/>
                    <a:pt x="0" y="59"/>
                    <a:pt x="40" y="91"/>
                  </a:cubicBezTo>
                  <a:cubicBezTo>
                    <a:pt x="314" y="320"/>
                    <a:pt x="608" y="536"/>
                    <a:pt x="911" y="733"/>
                  </a:cubicBezTo>
                  <a:cubicBezTo>
                    <a:pt x="920" y="738"/>
                    <a:pt x="929" y="741"/>
                    <a:pt x="938" y="741"/>
                  </a:cubicBezTo>
                  <a:cubicBezTo>
                    <a:pt x="983" y="741"/>
                    <a:pt x="1019" y="674"/>
                    <a:pt x="976" y="639"/>
                  </a:cubicBezTo>
                  <a:cubicBezTo>
                    <a:pt x="827" y="520"/>
                    <a:pt x="672" y="407"/>
                    <a:pt x="521" y="297"/>
                  </a:cubicBezTo>
                  <a:cubicBezTo>
                    <a:pt x="382" y="200"/>
                    <a:pt x="247" y="100"/>
                    <a:pt x="101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1018375" y="1117750"/>
              <a:ext cx="45225" cy="5675"/>
            </a:xfrm>
            <a:custGeom>
              <a:rect b="b" l="l" r="r" t="t"/>
              <a:pathLst>
                <a:path extrusionOk="0" h="227" w="1809">
                  <a:moveTo>
                    <a:pt x="50" y="0"/>
                  </a:moveTo>
                  <a:cubicBezTo>
                    <a:pt x="23" y="0"/>
                    <a:pt x="1" y="43"/>
                    <a:pt x="28" y="62"/>
                  </a:cubicBezTo>
                  <a:cubicBezTo>
                    <a:pt x="189" y="201"/>
                    <a:pt x="418" y="221"/>
                    <a:pt x="625" y="224"/>
                  </a:cubicBezTo>
                  <a:cubicBezTo>
                    <a:pt x="667" y="225"/>
                    <a:pt x="710" y="226"/>
                    <a:pt x="752" y="226"/>
                  </a:cubicBezTo>
                  <a:cubicBezTo>
                    <a:pt x="964" y="226"/>
                    <a:pt x="1173" y="208"/>
                    <a:pt x="1383" y="195"/>
                  </a:cubicBezTo>
                  <a:cubicBezTo>
                    <a:pt x="1444" y="192"/>
                    <a:pt x="1502" y="188"/>
                    <a:pt x="1564" y="188"/>
                  </a:cubicBezTo>
                  <a:cubicBezTo>
                    <a:pt x="1628" y="182"/>
                    <a:pt x="1686" y="188"/>
                    <a:pt x="1751" y="166"/>
                  </a:cubicBezTo>
                  <a:cubicBezTo>
                    <a:pt x="1799" y="150"/>
                    <a:pt x="1809" y="79"/>
                    <a:pt x="1754" y="62"/>
                  </a:cubicBezTo>
                  <a:cubicBezTo>
                    <a:pt x="1712" y="50"/>
                    <a:pt x="1667" y="46"/>
                    <a:pt x="1623" y="46"/>
                  </a:cubicBezTo>
                  <a:cubicBezTo>
                    <a:pt x="1563" y="46"/>
                    <a:pt x="1502" y="54"/>
                    <a:pt x="1444" y="59"/>
                  </a:cubicBezTo>
                  <a:cubicBezTo>
                    <a:pt x="1318" y="66"/>
                    <a:pt x="1193" y="79"/>
                    <a:pt x="1067" y="85"/>
                  </a:cubicBezTo>
                  <a:cubicBezTo>
                    <a:pt x="938" y="94"/>
                    <a:pt x="807" y="102"/>
                    <a:pt x="675" y="102"/>
                  </a:cubicBezTo>
                  <a:cubicBezTo>
                    <a:pt x="566" y="102"/>
                    <a:pt x="457" y="96"/>
                    <a:pt x="348" y="82"/>
                  </a:cubicBezTo>
                  <a:cubicBezTo>
                    <a:pt x="254" y="69"/>
                    <a:pt x="144" y="53"/>
                    <a:pt x="64" y="4"/>
                  </a:cubicBezTo>
                  <a:cubicBezTo>
                    <a:pt x="59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1083175" y="1120725"/>
              <a:ext cx="29775" cy="3450"/>
            </a:xfrm>
            <a:custGeom>
              <a:rect b="b" l="l" r="r" t="t"/>
              <a:pathLst>
                <a:path extrusionOk="0" h="138" w="1191">
                  <a:moveTo>
                    <a:pt x="1072" y="1"/>
                  </a:moveTo>
                  <a:cubicBezTo>
                    <a:pt x="1039" y="1"/>
                    <a:pt x="1002" y="5"/>
                    <a:pt x="975" y="5"/>
                  </a:cubicBezTo>
                  <a:cubicBezTo>
                    <a:pt x="930" y="5"/>
                    <a:pt x="891" y="5"/>
                    <a:pt x="846" y="8"/>
                  </a:cubicBezTo>
                  <a:cubicBezTo>
                    <a:pt x="759" y="8"/>
                    <a:pt x="668" y="11"/>
                    <a:pt x="581" y="11"/>
                  </a:cubicBezTo>
                  <a:cubicBezTo>
                    <a:pt x="407" y="18"/>
                    <a:pt x="233" y="21"/>
                    <a:pt x="55" y="27"/>
                  </a:cubicBezTo>
                  <a:cubicBezTo>
                    <a:pt x="1" y="27"/>
                    <a:pt x="4" y="118"/>
                    <a:pt x="65" y="118"/>
                  </a:cubicBezTo>
                  <a:cubicBezTo>
                    <a:pt x="249" y="124"/>
                    <a:pt x="433" y="127"/>
                    <a:pt x="617" y="134"/>
                  </a:cubicBezTo>
                  <a:cubicBezTo>
                    <a:pt x="707" y="134"/>
                    <a:pt x="791" y="137"/>
                    <a:pt x="878" y="137"/>
                  </a:cubicBezTo>
                  <a:lnTo>
                    <a:pt x="1014" y="137"/>
                  </a:lnTo>
                  <a:cubicBezTo>
                    <a:pt x="1027" y="137"/>
                    <a:pt x="1041" y="137"/>
                    <a:pt x="1055" y="137"/>
                  </a:cubicBezTo>
                  <a:cubicBezTo>
                    <a:pt x="1089" y="137"/>
                    <a:pt x="1121" y="136"/>
                    <a:pt x="1149" y="124"/>
                  </a:cubicBezTo>
                  <a:cubicBezTo>
                    <a:pt x="1175" y="118"/>
                    <a:pt x="1191" y="92"/>
                    <a:pt x="1191" y="66"/>
                  </a:cubicBezTo>
                  <a:cubicBezTo>
                    <a:pt x="1185" y="34"/>
                    <a:pt x="1165" y="24"/>
                    <a:pt x="1139" y="11"/>
                  </a:cubicBezTo>
                  <a:cubicBezTo>
                    <a:pt x="1121" y="3"/>
                    <a:pt x="109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1142525" y="1120900"/>
              <a:ext cx="74550" cy="5925"/>
            </a:xfrm>
            <a:custGeom>
              <a:rect b="b" l="l" r="r" t="t"/>
              <a:pathLst>
                <a:path extrusionOk="0" h="237" w="2982">
                  <a:moveTo>
                    <a:pt x="681" y="1"/>
                  </a:moveTo>
                  <a:cubicBezTo>
                    <a:pt x="472" y="1"/>
                    <a:pt x="269" y="1"/>
                    <a:pt x="59" y="17"/>
                  </a:cubicBezTo>
                  <a:cubicBezTo>
                    <a:pt x="10" y="20"/>
                    <a:pt x="1" y="104"/>
                    <a:pt x="52" y="111"/>
                  </a:cubicBezTo>
                  <a:cubicBezTo>
                    <a:pt x="420" y="140"/>
                    <a:pt x="788" y="149"/>
                    <a:pt x="1149" y="172"/>
                  </a:cubicBezTo>
                  <a:cubicBezTo>
                    <a:pt x="1520" y="191"/>
                    <a:pt x="1891" y="211"/>
                    <a:pt x="2262" y="224"/>
                  </a:cubicBezTo>
                  <a:cubicBezTo>
                    <a:pt x="2372" y="227"/>
                    <a:pt x="2486" y="237"/>
                    <a:pt x="2600" y="237"/>
                  </a:cubicBezTo>
                  <a:cubicBezTo>
                    <a:pt x="2703" y="237"/>
                    <a:pt x="2806" y="229"/>
                    <a:pt x="2904" y="201"/>
                  </a:cubicBezTo>
                  <a:cubicBezTo>
                    <a:pt x="2962" y="185"/>
                    <a:pt x="2981" y="98"/>
                    <a:pt x="2917" y="78"/>
                  </a:cubicBezTo>
                  <a:cubicBezTo>
                    <a:pt x="2736" y="30"/>
                    <a:pt x="2546" y="40"/>
                    <a:pt x="2359" y="36"/>
                  </a:cubicBezTo>
                  <a:cubicBezTo>
                    <a:pt x="2181" y="33"/>
                    <a:pt x="2001" y="30"/>
                    <a:pt x="1823" y="24"/>
                  </a:cubicBezTo>
                  <a:cubicBezTo>
                    <a:pt x="1446" y="17"/>
                    <a:pt x="1062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1245825" y="1122725"/>
              <a:ext cx="30600" cy="3625"/>
            </a:xfrm>
            <a:custGeom>
              <a:rect b="b" l="l" r="r" t="t"/>
              <a:pathLst>
                <a:path extrusionOk="0" h="145" w="1224">
                  <a:moveTo>
                    <a:pt x="668" y="1"/>
                  </a:moveTo>
                  <a:cubicBezTo>
                    <a:pt x="468" y="1"/>
                    <a:pt x="267" y="7"/>
                    <a:pt x="66" y="22"/>
                  </a:cubicBezTo>
                  <a:cubicBezTo>
                    <a:pt x="1" y="22"/>
                    <a:pt x="7" y="112"/>
                    <a:pt x="66" y="122"/>
                  </a:cubicBezTo>
                  <a:cubicBezTo>
                    <a:pt x="264" y="138"/>
                    <a:pt x="463" y="145"/>
                    <a:pt x="662" y="145"/>
                  </a:cubicBezTo>
                  <a:cubicBezTo>
                    <a:pt x="824" y="145"/>
                    <a:pt x="985" y="140"/>
                    <a:pt x="1146" y="131"/>
                  </a:cubicBezTo>
                  <a:cubicBezTo>
                    <a:pt x="1224" y="125"/>
                    <a:pt x="1217" y="18"/>
                    <a:pt x="1143" y="12"/>
                  </a:cubicBezTo>
                  <a:cubicBezTo>
                    <a:pt x="985" y="5"/>
                    <a:pt x="827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998450" y="1036075"/>
              <a:ext cx="37575" cy="25400"/>
            </a:xfrm>
            <a:custGeom>
              <a:rect b="b" l="l" r="r" t="t"/>
              <a:pathLst>
                <a:path extrusionOk="0" h="1016" w="1503">
                  <a:moveTo>
                    <a:pt x="1438" y="1"/>
                  </a:moveTo>
                  <a:cubicBezTo>
                    <a:pt x="1380" y="1"/>
                    <a:pt x="1328" y="52"/>
                    <a:pt x="1290" y="88"/>
                  </a:cubicBezTo>
                  <a:cubicBezTo>
                    <a:pt x="1245" y="123"/>
                    <a:pt x="1196" y="165"/>
                    <a:pt x="1151" y="201"/>
                  </a:cubicBezTo>
                  <a:cubicBezTo>
                    <a:pt x="954" y="371"/>
                    <a:pt x="757" y="542"/>
                    <a:pt x="541" y="694"/>
                  </a:cubicBezTo>
                  <a:cubicBezTo>
                    <a:pt x="438" y="765"/>
                    <a:pt x="332" y="833"/>
                    <a:pt x="219" y="888"/>
                  </a:cubicBezTo>
                  <a:cubicBezTo>
                    <a:pt x="170" y="907"/>
                    <a:pt x="122" y="930"/>
                    <a:pt x="70" y="942"/>
                  </a:cubicBezTo>
                  <a:cubicBezTo>
                    <a:pt x="51" y="946"/>
                    <a:pt x="22" y="942"/>
                    <a:pt x="9" y="962"/>
                  </a:cubicBezTo>
                  <a:cubicBezTo>
                    <a:pt x="1" y="973"/>
                    <a:pt x="16" y="1015"/>
                    <a:pt x="32" y="1015"/>
                  </a:cubicBezTo>
                  <a:cubicBezTo>
                    <a:pt x="35" y="1015"/>
                    <a:pt x="38" y="1014"/>
                    <a:pt x="41" y="1010"/>
                  </a:cubicBezTo>
                  <a:cubicBezTo>
                    <a:pt x="43" y="1009"/>
                    <a:pt x="51" y="1009"/>
                    <a:pt x="61" y="1009"/>
                  </a:cubicBezTo>
                  <a:cubicBezTo>
                    <a:pt x="81" y="1009"/>
                    <a:pt x="109" y="1010"/>
                    <a:pt x="116" y="1010"/>
                  </a:cubicBezTo>
                  <a:cubicBezTo>
                    <a:pt x="145" y="1010"/>
                    <a:pt x="167" y="1007"/>
                    <a:pt x="190" y="1004"/>
                  </a:cubicBezTo>
                  <a:cubicBezTo>
                    <a:pt x="251" y="991"/>
                    <a:pt x="309" y="968"/>
                    <a:pt x="361" y="942"/>
                  </a:cubicBezTo>
                  <a:cubicBezTo>
                    <a:pt x="474" y="891"/>
                    <a:pt x="574" y="823"/>
                    <a:pt x="674" y="749"/>
                  </a:cubicBezTo>
                  <a:cubicBezTo>
                    <a:pt x="893" y="591"/>
                    <a:pt x="1093" y="420"/>
                    <a:pt x="1299" y="249"/>
                  </a:cubicBezTo>
                  <a:cubicBezTo>
                    <a:pt x="1345" y="213"/>
                    <a:pt x="1383" y="181"/>
                    <a:pt x="1428" y="146"/>
                  </a:cubicBezTo>
                  <a:cubicBezTo>
                    <a:pt x="1454" y="130"/>
                    <a:pt x="1477" y="104"/>
                    <a:pt x="1490" y="75"/>
                  </a:cubicBezTo>
                  <a:cubicBezTo>
                    <a:pt x="1503" y="39"/>
                    <a:pt x="1477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1052825" y="1008050"/>
              <a:ext cx="24825" cy="18425"/>
            </a:xfrm>
            <a:custGeom>
              <a:rect b="b" l="l" r="r" t="t"/>
              <a:pathLst>
                <a:path extrusionOk="0" h="737" w="993">
                  <a:moveTo>
                    <a:pt x="928" y="1"/>
                  </a:moveTo>
                  <a:cubicBezTo>
                    <a:pt x="921" y="1"/>
                    <a:pt x="915" y="1"/>
                    <a:pt x="908" y="2"/>
                  </a:cubicBezTo>
                  <a:cubicBezTo>
                    <a:pt x="876" y="9"/>
                    <a:pt x="837" y="38"/>
                    <a:pt x="815" y="60"/>
                  </a:cubicBezTo>
                  <a:cubicBezTo>
                    <a:pt x="792" y="76"/>
                    <a:pt x="770" y="93"/>
                    <a:pt x="747" y="109"/>
                  </a:cubicBezTo>
                  <a:cubicBezTo>
                    <a:pt x="715" y="131"/>
                    <a:pt x="676" y="157"/>
                    <a:pt x="647" y="183"/>
                  </a:cubicBezTo>
                  <a:lnTo>
                    <a:pt x="453" y="328"/>
                  </a:lnTo>
                  <a:cubicBezTo>
                    <a:pt x="311" y="434"/>
                    <a:pt x="173" y="538"/>
                    <a:pt x="37" y="651"/>
                  </a:cubicBezTo>
                  <a:cubicBezTo>
                    <a:pt x="0" y="682"/>
                    <a:pt x="24" y="736"/>
                    <a:pt x="61" y="736"/>
                  </a:cubicBezTo>
                  <a:cubicBezTo>
                    <a:pt x="69" y="736"/>
                    <a:pt x="77" y="734"/>
                    <a:pt x="86" y="728"/>
                  </a:cubicBezTo>
                  <a:cubicBezTo>
                    <a:pt x="234" y="628"/>
                    <a:pt x="382" y="528"/>
                    <a:pt x="528" y="422"/>
                  </a:cubicBezTo>
                  <a:cubicBezTo>
                    <a:pt x="599" y="373"/>
                    <a:pt x="670" y="325"/>
                    <a:pt x="737" y="276"/>
                  </a:cubicBezTo>
                  <a:lnTo>
                    <a:pt x="873" y="180"/>
                  </a:lnTo>
                  <a:cubicBezTo>
                    <a:pt x="911" y="151"/>
                    <a:pt x="957" y="128"/>
                    <a:pt x="979" y="83"/>
                  </a:cubicBezTo>
                  <a:cubicBezTo>
                    <a:pt x="992" y="63"/>
                    <a:pt x="986" y="34"/>
                    <a:pt x="973" y="18"/>
                  </a:cubicBezTo>
                  <a:cubicBezTo>
                    <a:pt x="959" y="5"/>
                    <a:pt x="944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1100825" y="948650"/>
              <a:ext cx="61900" cy="42975"/>
            </a:xfrm>
            <a:custGeom>
              <a:rect b="b" l="l" r="r" t="t"/>
              <a:pathLst>
                <a:path extrusionOk="0" h="1719" w="2476">
                  <a:moveTo>
                    <a:pt x="2411" y="1"/>
                  </a:moveTo>
                  <a:cubicBezTo>
                    <a:pt x="2391" y="1"/>
                    <a:pt x="2378" y="14"/>
                    <a:pt x="2366" y="17"/>
                  </a:cubicBezTo>
                  <a:cubicBezTo>
                    <a:pt x="2337" y="20"/>
                    <a:pt x="2304" y="40"/>
                    <a:pt x="2282" y="56"/>
                  </a:cubicBezTo>
                  <a:lnTo>
                    <a:pt x="2198" y="104"/>
                  </a:lnTo>
                  <a:cubicBezTo>
                    <a:pt x="2159" y="130"/>
                    <a:pt x="2124" y="152"/>
                    <a:pt x="2088" y="181"/>
                  </a:cubicBezTo>
                  <a:cubicBezTo>
                    <a:pt x="2020" y="230"/>
                    <a:pt x="1946" y="281"/>
                    <a:pt x="1878" y="330"/>
                  </a:cubicBezTo>
                  <a:cubicBezTo>
                    <a:pt x="1724" y="440"/>
                    <a:pt x="1572" y="543"/>
                    <a:pt x="1414" y="649"/>
                  </a:cubicBezTo>
                  <a:cubicBezTo>
                    <a:pt x="1120" y="849"/>
                    <a:pt x="820" y="1052"/>
                    <a:pt x="530" y="1262"/>
                  </a:cubicBezTo>
                  <a:cubicBezTo>
                    <a:pt x="366" y="1381"/>
                    <a:pt x="201" y="1504"/>
                    <a:pt x="46" y="1633"/>
                  </a:cubicBezTo>
                  <a:cubicBezTo>
                    <a:pt x="1" y="1662"/>
                    <a:pt x="24" y="1718"/>
                    <a:pt x="64" y="1718"/>
                  </a:cubicBezTo>
                  <a:cubicBezTo>
                    <a:pt x="73" y="1718"/>
                    <a:pt x="82" y="1716"/>
                    <a:pt x="91" y="1710"/>
                  </a:cubicBezTo>
                  <a:cubicBezTo>
                    <a:pt x="408" y="1514"/>
                    <a:pt x="717" y="1307"/>
                    <a:pt x="1033" y="1101"/>
                  </a:cubicBezTo>
                  <a:cubicBezTo>
                    <a:pt x="1333" y="904"/>
                    <a:pt x="1637" y="710"/>
                    <a:pt x="1937" y="507"/>
                  </a:cubicBezTo>
                  <a:cubicBezTo>
                    <a:pt x="2017" y="456"/>
                    <a:pt x="2091" y="404"/>
                    <a:pt x="2169" y="346"/>
                  </a:cubicBezTo>
                  <a:cubicBezTo>
                    <a:pt x="2269" y="275"/>
                    <a:pt x="2378" y="201"/>
                    <a:pt x="2456" y="101"/>
                  </a:cubicBezTo>
                  <a:cubicBezTo>
                    <a:pt x="2475" y="75"/>
                    <a:pt x="2466" y="36"/>
                    <a:pt x="2446" y="17"/>
                  </a:cubicBezTo>
                  <a:cubicBezTo>
                    <a:pt x="2437" y="7"/>
                    <a:pt x="242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1185550" y="913925"/>
              <a:ext cx="25650" cy="18575"/>
            </a:xfrm>
            <a:custGeom>
              <a:rect b="b" l="l" r="r" t="t"/>
              <a:pathLst>
                <a:path extrusionOk="0" h="743" w="1026">
                  <a:moveTo>
                    <a:pt x="937" y="0"/>
                  </a:moveTo>
                  <a:cubicBezTo>
                    <a:pt x="927" y="0"/>
                    <a:pt x="918" y="3"/>
                    <a:pt x="909" y="9"/>
                  </a:cubicBezTo>
                  <a:cubicBezTo>
                    <a:pt x="760" y="106"/>
                    <a:pt x="615" y="209"/>
                    <a:pt x="473" y="316"/>
                  </a:cubicBezTo>
                  <a:cubicBezTo>
                    <a:pt x="328" y="425"/>
                    <a:pt x="180" y="535"/>
                    <a:pt x="41" y="651"/>
                  </a:cubicBezTo>
                  <a:cubicBezTo>
                    <a:pt x="0" y="678"/>
                    <a:pt x="26" y="742"/>
                    <a:pt x="66" y="742"/>
                  </a:cubicBezTo>
                  <a:cubicBezTo>
                    <a:pt x="73" y="742"/>
                    <a:pt x="81" y="740"/>
                    <a:pt x="89" y="735"/>
                  </a:cubicBezTo>
                  <a:cubicBezTo>
                    <a:pt x="251" y="638"/>
                    <a:pt x="406" y="525"/>
                    <a:pt x="557" y="422"/>
                  </a:cubicBezTo>
                  <a:cubicBezTo>
                    <a:pt x="702" y="322"/>
                    <a:pt x="844" y="212"/>
                    <a:pt x="983" y="100"/>
                  </a:cubicBezTo>
                  <a:cubicBezTo>
                    <a:pt x="1026" y="62"/>
                    <a:pt x="982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947775" y="984450"/>
              <a:ext cx="17275" cy="41700"/>
            </a:xfrm>
            <a:custGeom>
              <a:rect b="b" l="l" r="r" t="t"/>
              <a:pathLst>
                <a:path extrusionOk="0" h="1668" w="691">
                  <a:moveTo>
                    <a:pt x="635" y="0"/>
                  </a:moveTo>
                  <a:cubicBezTo>
                    <a:pt x="620" y="0"/>
                    <a:pt x="605" y="7"/>
                    <a:pt x="594" y="24"/>
                  </a:cubicBezTo>
                  <a:cubicBezTo>
                    <a:pt x="536" y="107"/>
                    <a:pt x="520" y="217"/>
                    <a:pt x="497" y="314"/>
                  </a:cubicBezTo>
                  <a:cubicBezTo>
                    <a:pt x="468" y="424"/>
                    <a:pt x="446" y="533"/>
                    <a:pt x="417" y="640"/>
                  </a:cubicBezTo>
                  <a:cubicBezTo>
                    <a:pt x="365" y="856"/>
                    <a:pt x="304" y="1069"/>
                    <a:pt x="223" y="1275"/>
                  </a:cubicBezTo>
                  <a:cubicBezTo>
                    <a:pt x="204" y="1324"/>
                    <a:pt x="181" y="1372"/>
                    <a:pt x="159" y="1414"/>
                  </a:cubicBezTo>
                  <a:cubicBezTo>
                    <a:pt x="123" y="1485"/>
                    <a:pt x="84" y="1553"/>
                    <a:pt x="30" y="1604"/>
                  </a:cubicBezTo>
                  <a:cubicBezTo>
                    <a:pt x="0" y="1628"/>
                    <a:pt x="17" y="1668"/>
                    <a:pt x="46" y="1668"/>
                  </a:cubicBezTo>
                  <a:cubicBezTo>
                    <a:pt x="52" y="1668"/>
                    <a:pt x="59" y="1666"/>
                    <a:pt x="65" y="1662"/>
                  </a:cubicBezTo>
                  <a:cubicBezTo>
                    <a:pt x="243" y="1553"/>
                    <a:pt x="333" y="1346"/>
                    <a:pt x="397" y="1156"/>
                  </a:cubicBezTo>
                  <a:cubicBezTo>
                    <a:pt x="481" y="920"/>
                    <a:pt x="543" y="678"/>
                    <a:pt x="601" y="437"/>
                  </a:cubicBezTo>
                  <a:cubicBezTo>
                    <a:pt x="617" y="372"/>
                    <a:pt x="633" y="311"/>
                    <a:pt x="649" y="246"/>
                  </a:cubicBezTo>
                  <a:cubicBezTo>
                    <a:pt x="665" y="182"/>
                    <a:pt x="688" y="124"/>
                    <a:pt x="691" y="56"/>
                  </a:cubicBezTo>
                  <a:cubicBezTo>
                    <a:pt x="691" y="23"/>
                    <a:pt x="6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971275" y="937375"/>
              <a:ext cx="11275" cy="28300"/>
            </a:xfrm>
            <a:custGeom>
              <a:rect b="b" l="l" r="r" t="t"/>
              <a:pathLst>
                <a:path extrusionOk="0" h="1132" w="451">
                  <a:moveTo>
                    <a:pt x="385" y="1"/>
                  </a:moveTo>
                  <a:cubicBezTo>
                    <a:pt x="370" y="1"/>
                    <a:pt x="355" y="7"/>
                    <a:pt x="344" y="20"/>
                  </a:cubicBezTo>
                  <a:cubicBezTo>
                    <a:pt x="312" y="61"/>
                    <a:pt x="299" y="113"/>
                    <a:pt x="283" y="161"/>
                  </a:cubicBezTo>
                  <a:cubicBezTo>
                    <a:pt x="267" y="207"/>
                    <a:pt x="254" y="249"/>
                    <a:pt x="241" y="294"/>
                  </a:cubicBezTo>
                  <a:cubicBezTo>
                    <a:pt x="219" y="374"/>
                    <a:pt x="193" y="452"/>
                    <a:pt x="170" y="532"/>
                  </a:cubicBezTo>
                  <a:cubicBezTo>
                    <a:pt x="112" y="713"/>
                    <a:pt x="61" y="891"/>
                    <a:pt x="9" y="1071"/>
                  </a:cubicBezTo>
                  <a:cubicBezTo>
                    <a:pt x="1" y="1106"/>
                    <a:pt x="32" y="1132"/>
                    <a:pt x="60" y="1132"/>
                  </a:cubicBezTo>
                  <a:cubicBezTo>
                    <a:pt x="75" y="1132"/>
                    <a:pt x="90" y="1123"/>
                    <a:pt x="96" y="1103"/>
                  </a:cubicBezTo>
                  <a:cubicBezTo>
                    <a:pt x="161" y="936"/>
                    <a:pt x="222" y="761"/>
                    <a:pt x="280" y="587"/>
                  </a:cubicBezTo>
                  <a:cubicBezTo>
                    <a:pt x="306" y="503"/>
                    <a:pt x="335" y="420"/>
                    <a:pt x="367" y="336"/>
                  </a:cubicBezTo>
                  <a:cubicBezTo>
                    <a:pt x="383" y="294"/>
                    <a:pt x="396" y="249"/>
                    <a:pt x="412" y="210"/>
                  </a:cubicBezTo>
                  <a:cubicBezTo>
                    <a:pt x="428" y="161"/>
                    <a:pt x="451" y="107"/>
                    <a:pt x="448" y="55"/>
                  </a:cubicBezTo>
                  <a:cubicBezTo>
                    <a:pt x="446" y="23"/>
                    <a:pt x="415" y="1"/>
                    <a:pt x="38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989700" y="840000"/>
              <a:ext cx="26825" cy="69200"/>
            </a:xfrm>
            <a:custGeom>
              <a:rect b="b" l="l" r="r" t="t"/>
              <a:pathLst>
                <a:path extrusionOk="0" h="2768" w="1073">
                  <a:moveTo>
                    <a:pt x="1004" y="1"/>
                  </a:moveTo>
                  <a:cubicBezTo>
                    <a:pt x="977" y="1"/>
                    <a:pt x="950" y="13"/>
                    <a:pt x="936" y="37"/>
                  </a:cubicBezTo>
                  <a:cubicBezTo>
                    <a:pt x="840" y="202"/>
                    <a:pt x="791" y="392"/>
                    <a:pt x="727" y="569"/>
                  </a:cubicBezTo>
                  <a:cubicBezTo>
                    <a:pt x="672" y="734"/>
                    <a:pt x="611" y="899"/>
                    <a:pt x="553" y="1063"/>
                  </a:cubicBezTo>
                  <a:cubicBezTo>
                    <a:pt x="433" y="1402"/>
                    <a:pt x="307" y="1737"/>
                    <a:pt x="198" y="2076"/>
                  </a:cubicBezTo>
                  <a:cubicBezTo>
                    <a:pt x="130" y="2286"/>
                    <a:pt x="66" y="2495"/>
                    <a:pt x="11" y="2715"/>
                  </a:cubicBezTo>
                  <a:cubicBezTo>
                    <a:pt x="1" y="2746"/>
                    <a:pt x="29" y="2767"/>
                    <a:pt x="56" y="2767"/>
                  </a:cubicBezTo>
                  <a:cubicBezTo>
                    <a:pt x="73" y="2767"/>
                    <a:pt x="90" y="2759"/>
                    <a:pt x="98" y="2740"/>
                  </a:cubicBezTo>
                  <a:cubicBezTo>
                    <a:pt x="236" y="2408"/>
                    <a:pt x="359" y="2069"/>
                    <a:pt x="488" y="1734"/>
                  </a:cubicBezTo>
                  <a:cubicBezTo>
                    <a:pt x="617" y="1386"/>
                    <a:pt x="756" y="1044"/>
                    <a:pt x="882" y="699"/>
                  </a:cubicBezTo>
                  <a:cubicBezTo>
                    <a:pt x="953" y="495"/>
                    <a:pt x="1053" y="282"/>
                    <a:pt x="1069" y="63"/>
                  </a:cubicBezTo>
                  <a:cubicBezTo>
                    <a:pt x="1072" y="22"/>
                    <a:pt x="1039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1023325" y="783300"/>
              <a:ext cx="11425" cy="28175"/>
            </a:xfrm>
            <a:custGeom>
              <a:rect b="b" l="l" r="r" t="t"/>
              <a:pathLst>
                <a:path extrusionOk="0" h="1127" w="457">
                  <a:moveTo>
                    <a:pt x="384" y="0"/>
                  </a:moveTo>
                  <a:cubicBezTo>
                    <a:pt x="364" y="0"/>
                    <a:pt x="346" y="9"/>
                    <a:pt x="337" y="31"/>
                  </a:cubicBezTo>
                  <a:cubicBezTo>
                    <a:pt x="272" y="199"/>
                    <a:pt x="214" y="367"/>
                    <a:pt x="159" y="541"/>
                  </a:cubicBezTo>
                  <a:cubicBezTo>
                    <a:pt x="104" y="718"/>
                    <a:pt x="46" y="892"/>
                    <a:pt x="8" y="1073"/>
                  </a:cubicBezTo>
                  <a:cubicBezTo>
                    <a:pt x="0" y="1107"/>
                    <a:pt x="28" y="1126"/>
                    <a:pt x="57" y="1126"/>
                  </a:cubicBezTo>
                  <a:cubicBezTo>
                    <a:pt x="78" y="1126"/>
                    <a:pt x="99" y="1116"/>
                    <a:pt x="108" y="1092"/>
                  </a:cubicBezTo>
                  <a:cubicBezTo>
                    <a:pt x="246" y="760"/>
                    <a:pt x="353" y="415"/>
                    <a:pt x="446" y="70"/>
                  </a:cubicBezTo>
                  <a:cubicBezTo>
                    <a:pt x="457" y="30"/>
                    <a:pt x="419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873100" y="984450"/>
              <a:ext cx="17375" cy="42900"/>
            </a:xfrm>
            <a:custGeom>
              <a:rect b="b" l="l" r="r" t="t"/>
              <a:pathLst>
                <a:path extrusionOk="0" h="1716" w="695">
                  <a:moveTo>
                    <a:pt x="126" y="1"/>
                  </a:moveTo>
                  <a:cubicBezTo>
                    <a:pt x="124" y="1"/>
                    <a:pt x="122" y="1"/>
                    <a:pt x="120" y="1"/>
                  </a:cubicBezTo>
                  <a:cubicBezTo>
                    <a:pt x="1" y="7"/>
                    <a:pt x="133" y="266"/>
                    <a:pt x="152" y="317"/>
                  </a:cubicBezTo>
                  <a:cubicBezTo>
                    <a:pt x="246" y="549"/>
                    <a:pt x="343" y="775"/>
                    <a:pt x="423" y="1011"/>
                  </a:cubicBezTo>
                  <a:cubicBezTo>
                    <a:pt x="465" y="1133"/>
                    <a:pt x="504" y="1259"/>
                    <a:pt x="530" y="1382"/>
                  </a:cubicBezTo>
                  <a:cubicBezTo>
                    <a:pt x="546" y="1475"/>
                    <a:pt x="565" y="1582"/>
                    <a:pt x="539" y="1672"/>
                  </a:cubicBezTo>
                  <a:cubicBezTo>
                    <a:pt x="533" y="1697"/>
                    <a:pt x="554" y="1715"/>
                    <a:pt x="574" y="1715"/>
                  </a:cubicBezTo>
                  <a:cubicBezTo>
                    <a:pt x="585" y="1715"/>
                    <a:pt x="595" y="1710"/>
                    <a:pt x="601" y="1698"/>
                  </a:cubicBezTo>
                  <a:cubicBezTo>
                    <a:pt x="694" y="1475"/>
                    <a:pt x="617" y="1220"/>
                    <a:pt x="549" y="1004"/>
                  </a:cubicBezTo>
                  <a:cubicBezTo>
                    <a:pt x="472" y="762"/>
                    <a:pt x="375" y="527"/>
                    <a:pt x="281" y="291"/>
                  </a:cubicBezTo>
                  <a:cubicBezTo>
                    <a:pt x="262" y="237"/>
                    <a:pt x="243" y="188"/>
                    <a:pt x="226" y="137"/>
                  </a:cubicBezTo>
                  <a:cubicBezTo>
                    <a:pt x="211" y="93"/>
                    <a:pt x="18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861075" y="936350"/>
              <a:ext cx="11175" cy="28150"/>
            </a:xfrm>
            <a:custGeom>
              <a:rect b="b" l="l" r="r" t="t"/>
              <a:pathLst>
                <a:path extrusionOk="0" h="1126" w="447">
                  <a:moveTo>
                    <a:pt x="66" y="1"/>
                  </a:moveTo>
                  <a:cubicBezTo>
                    <a:pt x="39" y="1"/>
                    <a:pt x="9" y="21"/>
                    <a:pt x="4" y="48"/>
                  </a:cubicBezTo>
                  <a:cubicBezTo>
                    <a:pt x="1" y="96"/>
                    <a:pt x="20" y="141"/>
                    <a:pt x="33" y="186"/>
                  </a:cubicBezTo>
                  <a:cubicBezTo>
                    <a:pt x="46" y="225"/>
                    <a:pt x="62" y="267"/>
                    <a:pt x="75" y="312"/>
                  </a:cubicBezTo>
                  <a:cubicBezTo>
                    <a:pt x="107" y="402"/>
                    <a:pt x="140" y="493"/>
                    <a:pt x="165" y="586"/>
                  </a:cubicBezTo>
                  <a:cubicBezTo>
                    <a:pt x="227" y="754"/>
                    <a:pt x="285" y="928"/>
                    <a:pt x="349" y="1096"/>
                  </a:cubicBezTo>
                  <a:cubicBezTo>
                    <a:pt x="357" y="1116"/>
                    <a:pt x="373" y="1125"/>
                    <a:pt x="389" y="1125"/>
                  </a:cubicBezTo>
                  <a:cubicBezTo>
                    <a:pt x="417" y="1125"/>
                    <a:pt x="447" y="1100"/>
                    <a:pt x="436" y="1064"/>
                  </a:cubicBezTo>
                  <a:cubicBezTo>
                    <a:pt x="388" y="883"/>
                    <a:pt x="330" y="706"/>
                    <a:pt x="278" y="528"/>
                  </a:cubicBezTo>
                  <a:cubicBezTo>
                    <a:pt x="256" y="444"/>
                    <a:pt x="227" y="364"/>
                    <a:pt x="204" y="280"/>
                  </a:cubicBezTo>
                  <a:cubicBezTo>
                    <a:pt x="191" y="235"/>
                    <a:pt x="178" y="193"/>
                    <a:pt x="162" y="154"/>
                  </a:cubicBezTo>
                  <a:cubicBezTo>
                    <a:pt x="146" y="106"/>
                    <a:pt x="133" y="54"/>
                    <a:pt x="101" y="15"/>
                  </a:cubicBez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830800" y="837450"/>
              <a:ext cx="23150" cy="70550"/>
            </a:xfrm>
            <a:custGeom>
              <a:rect b="b" l="l" r="r" t="t"/>
              <a:pathLst>
                <a:path extrusionOk="0" h="2822" w="926">
                  <a:moveTo>
                    <a:pt x="76" y="0"/>
                  </a:moveTo>
                  <a:cubicBezTo>
                    <a:pt x="39" y="0"/>
                    <a:pt x="0" y="29"/>
                    <a:pt x="2" y="71"/>
                  </a:cubicBezTo>
                  <a:cubicBezTo>
                    <a:pt x="18" y="262"/>
                    <a:pt x="93" y="449"/>
                    <a:pt x="147" y="626"/>
                  </a:cubicBezTo>
                  <a:cubicBezTo>
                    <a:pt x="199" y="794"/>
                    <a:pt x="247" y="965"/>
                    <a:pt x="302" y="1133"/>
                  </a:cubicBezTo>
                  <a:cubicBezTo>
                    <a:pt x="409" y="1491"/>
                    <a:pt x="512" y="1855"/>
                    <a:pt x="625" y="2213"/>
                  </a:cubicBezTo>
                  <a:cubicBezTo>
                    <a:pt x="683" y="2407"/>
                    <a:pt x="747" y="2600"/>
                    <a:pt x="828" y="2788"/>
                  </a:cubicBezTo>
                  <a:cubicBezTo>
                    <a:pt x="837" y="2811"/>
                    <a:pt x="854" y="2821"/>
                    <a:pt x="871" y="2821"/>
                  </a:cubicBezTo>
                  <a:cubicBezTo>
                    <a:pt x="899" y="2821"/>
                    <a:pt x="925" y="2796"/>
                    <a:pt x="915" y="2759"/>
                  </a:cubicBezTo>
                  <a:cubicBezTo>
                    <a:pt x="731" y="2052"/>
                    <a:pt x="544" y="1342"/>
                    <a:pt x="344" y="642"/>
                  </a:cubicBezTo>
                  <a:cubicBezTo>
                    <a:pt x="286" y="436"/>
                    <a:pt x="241" y="223"/>
                    <a:pt x="131" y="33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812400" y="780950"/>
              <a:ext cx="11475" cy="28150"/>
            </a:xfrm>
            <a:custGeom>
              <a:rect b="b" l="l" r="r" t="t"/>
              <a:pathLst>
                <a:path extrusionOk="0" h="1126" w="459">
                  <a:moveTo>
                    <a:pt x="68" y="1"/>
                  </a:moveTo>
                  <a:cubicBezTo>
                    <a:pt x="34" y="1"/>
                    <a:pt x="1" y="30"/>
                    <a:pt x="12" y="73"/>
                  </a:cubicBezTo>
                  <a:cubicBezTo>
                    <a:pt x="106" y="422"/>
                    <a:pt x="219" y="767"/>
                    <a:pt x="351" y="1099"/>
                  </a:cubicBezTo>
                  <a:cubicBezTo>
                    <a:pt x="361" y="1117"/>
                    <a:pt x="379" y="1126"/>
                    <a:pt x="398" y="1126"/>
                  </a:cubicBezTo>
                  <a:cubicBezTo>
                    <a:pt x="428" y="1126"/>
                    <a:pt x="458" y="1103"/>
                    <a:pt x="448" y="1067"/>
                  </a:cubicBezTo>
                  <a:cubicBezTo>
                    <a:pt x="406" y="890"/>
                    <a:pt x="351" y="719"/>
                    <a:pt x="300" y="548"/>
                  </a:cubicBezTo>
                  <a:cubicBezTo>
                    <a:pt x="245" y="373"/>
                    <a:pt x="190" y="206"/>
                    <a:pt x="122" y="38"/>
                  </a:cubicBezTo>
                  <a:cubicBezTo>
                    <a:pt x="111" y="12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803525" y="1035825"/>
              <a:ext cx="35700" cy="28625"/>
            </a:xfrm>
            <a:custGeom>
              <a:rect b="b" l="l" r="r" t="t"/>
              <a:pathLst>
                <a:path extrusionOk="0" h="1145" w="1428">
                  <a:moveTo>
                    <a:pt x="68" y="1"/>
                  </a:moveTo>
                  <a:cubicBezTo>
                    <a:pt x="24" y="1"/>
                    <a:pt x="0" y="58"/>
                    <a:pt x="29" y="94"/>
                  </a:cubicBezTo>
                  <a:cubicBezTo>
                    <a:pt x="97" y="178"/>
                    <a:pt x="206" y="230"/>
                    <a:pt x="300" y="291"/>
                  </a:cubicBezTo>
                  <a:cubicBezTo>
                    <a:pt x="400" y="356"/>
                    <a:pt x="506" y="417"/>
                    <a:pt x="606" y="481"/>
                  </a:cubicBezTo>
                  <a:cubicBezTo>
                    <a:pt x="803" y="607"/>
                    <a:pt x="1000" y="736"/>
                    <a:pt x="1171" y="891"/>
                  </a:cubicBezTo>
                  <a:cubicBezTo>
                    <a:pt x="1238" y="956"/>
                    <a:pt x="1319" y="1033"/>
                    <a:pt x="1355" y="1123"/>
                  </a:cubicBezTo>
                  <a:cubicBezTo>
                    <a:pt x="1361" y="1138"/>
                    <a:pt x="1373" y="1144"/>
                    <a:pt x="1386" y="1144"/>
                  </a:cubicBezTo>
                  <a:cubicBezTo>
                    <a:pt x="1406" y="1144"/>
                    <a:pt x="1427" y="1127"/>
                    <a:pt x="1419" y="1101"/>
                  </a:cubicBezTo>
                  <a:cubicBezTo>
                    <a:pt x="1367" y="898"/>
                    <a:pt x="1193" y="746"/>
                    <a:pt x="1032" y="623"/>
                  </a:cubicBezTo>
                  <a:cubicBezTo>
                    <a:pt x="835" y="472"/>
                    <a:pt x="626" y="340"/>
                    <a:pt x="416" y="207"/>
                  </a:cubicBezTo>
                  <a:cubicBezTo>
                    <a:pt x="313" y="140"/>
                    <a:pt x="203" y="49"/>
                    <a:pt x="87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764275" y="1005000"/>
              <a:ext cx="25150" cy="18450"/>
            </a:xfrm>
            <a:custGeom>
              <a:rect b="b" l="l" r="r" t="t"/>
              <a:pathLst>
                <a:path extrusionOk="0" h="738" w="1006">
                  <a:moveTo>
                    <a:pt x="75" y="0"/>
                  </a:moveTo>
                  <a:cubicBezTo>
                    <a:pt x="39" y="0"/>
                    <a:pt x="1" y="41"/>
                    <a:pt x="18" y="76"/>
                  </a:cubicBezTo>
                  <a:cubicBezTo>
                    <a:pt x="44" y="124"/>
                    <a:pt x="86" y="150"/>
                    <a:pt x="128" y="179"/>
                  </a:cubicBezTo>
                  <a:cubicBezTo>
                    <a:pt x="163" y="202"/>
                    <a:pt x="196" y="227"/>
                    <a:pt x="231" y="253"/>
                  </a:cubicBezTo>
                  <a:cubicBezTo>
                    <a:pt x="305" y="302"/>
                    <a:pt x="373" y="356"/>
                    <a:pt x="447" y="405"/>
                  </a:cubicBezTo>
                  <a:cubicBezTo>
                    <a:pt x="602" y="511"/>
                    <a:pt x="760" y="621"/>
                    <a:pt x="921" y="731"/>
                  </a:cubicBezTo>
                  <a:cubicBezTo>
                    <a:pt x="927" y="735"/>
                    <a:pt x="934" y="737"/>
                    <a:pt x="940" y="737"/>
                  </a:cubicBezTo>
                  <a:cubicBezTo>
                    <a:pt x="974" y="737"/>
                    <a:pt x="1006" y="680"/>
                    <a:pt x="973" y="653"/>
                  </a:cubicBezTo>
                  <a:cubicBezTo>
                    <a:pt x="828" y="537"/>
                    <a:pt x="683" y="427"/>
                    <a:pt x="534" y="314"/>
                  </a:cubicBezTo>
                  <a:cubicBezTo>
                    <a:pt x="467" y="263"/>
                    <a:pt x="392" y="211"/>
                    <a:pt x="325" y="156"/>
                  </a:cubicBezTo>
                  <a:cubicBezTo>
                    <a:pt x="289" y="131"/>
                    <a:pt x="257" y="105"/>
                    <a:pt x="221" y="82"/>
                  </a:cubicBezTo>
                  <a:cubicBezTo>
                    <a:pt x="179" y="53"/>
                    <a:pt x="141" y="11"/>
                    <a:pt x="86" y="2"/>
                  </a:cubicBezTo>
                  <a:cubicBezTo>
                    <a:pt x="82" y="1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681975" y="942500"/>
              <a:ext cx="59450" cy="46025"/>
            </a:xfrm>
            <a:custGeom>
              <a:rect b="b" l="l" r="r" t="t"/>
              <a:pathLst>
                <a:path extrusionOk="0" h="1841" w="2378">
                  <a:moveTo>
                    <a:pt x="62" y="0"/>
                  </a:moveTo>
                  <a:cubicBezTo>
                    <a:pt x="38" y="0"/>
                    <a:pt x="17" y="15"/>
                    <a:pt x="7" y="37"/>
                  </a:cubicBezTo>
                  <a:cubicBezTo>
                    <a:pt x="1" y="50"/>
                    <a:pt x="1" y="66"/>
                    <a:pt x="1" y="76"/>
                  </a:cubicBezTo>
                  <a:cubicBezTo>
                    <a:pt x="4" y="98"/>
                    <a:pt x="20" y="102"/>
                    <a:pt x="23" y="118"/>
                  </a:cubicBezTo>
                  <a:cubicBezTo>
                    <a:pt x="46" y="163"/>
                    <a:pt x="97" y="195"/>
                    <a:pt x="130" y="227"/>
                  </a:cubicBezTo>
                  <a:cubicBezTo>
                    <a:pt x="168" y="263"/>
                    <a:pt x="210" y="295"/>
                    <a:pt x="255" y="327"/>
                  </a:cubicBezTo>
                  <a:cubicBezTo>
                    <a:pt x="323" y="376"/>
                    <a:pt x="388" y="427"/>
                    <a:pt x="455" y="476"/>
                  </a:cubicBezTo>
                  <a:lnTo>
                    <a:pt x="917" y="827"/>
                  </a:lnTo>
                  <a:cubicBezTo>
                    <a:pt x="1197" y="1044"/>
                    <a:pt x="1481" y="1266"/>
                    <a:pt x="1765" y="1476"/>
                  </a:cubicBezTo>
                  <a:cubicBezTo>
                    <a:pt x="1936" y="1602"/>
                    <a:pt x="2110" y="1721"/>
                    <a:pt x="2291" y="1834"/>
                  </a:cubicBezTo>
                  <a:cubicBezTo>
                    <a:pt x="2299" y="1839"/>
                    <a:pt x="2307" y="1841"/>
                    <a:pt x="2314" y="1841"/>
                  </a:cubicBezTo>
                  <a:cubicBezTo>
                    <a:pt x="2352" y="1841"/>
                    <a:pt x="2378" y="1787"/>
                    <a:pt x="2342" y="1760"/>
                  </a:cubicBezTo>
                  <a:cubicBezTo>
                    <a:pt x="2062" y="1521"/>
                    <a:pt x="1765" y="1292"/>
                    <a:pt x="1481" y="1056"/>
                  </a:cubicBezTo>
                  <a:cubicBezTo>
                    <a:pt x="1191" y="824"/>
                    <a:pt x="904" y="589"/>
                    <a:pt x="610" y="360"/>
                  </a:cubicBezTo>
                  <a:cubicBezTo>
                    <a:pt x="533" y="298"/>
                    <a:pt x="455" y="244"/>
                    <a:pt x="381" y="182"/>
                  </a:cubicBezTo>
                  <a:cubicBezTo>
                    <a:pt x="294" y="115"/>
                    <a:pt x="194" y="40"/>
                    <a:pt x="84" y="5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633400" y="907725"/>
              <a:ext cx="25550" cy="18525"/>
            </a:xfrm>
            <a:custGeom>
              <a:rect b="b" l="l" r="r" t="t"/>
              <a:pathLst>
                <a:path extrusionOk="0" h="741" w="1022">
                  <a:moveTo>
                    <a:pt x="81" y="1"/>
                  </a:moveTo>
                  <a:cubicBezTo>
                    <a:pt x="36" y="1"/>
                    <a:pt x="0" y="67"/>
                    <a:pt x="44" y="102"/>
                  </a:cubicBezTo>
                  <a:cubicBezTo>
                    <a:pt x="192" y="222"/>
                    <a:pt x="347" y="335"/>
                    <a:pt x="498" y="444"/>
                  </a:cubicBezTo>
                  <a:cubicBezTo>
                    <a:pt x="637" y="541"/>
                    <a:pt x="773" y="641"/>
                    <a:pt x="918" y="731"/>
                  </a:cubicBezTo>
                  <a:cubicBezTo>
                    <a:pt x="929" y="738"/>
                    <a:pt x="939" y="740"/>
                    <a:pt x="949" y="740"/>
                  </a:cubicBezTo>
                  <a:cubicBezTo>
                    <a:pt x="994" y="740"/>
                    <a:pt x="1021" y="683"/>
                    <a:pt x="979" y="651"/>
                  </a:cubicBezTo>
                  <a:cubicBezTo>
                    <a:pt x="705" y="418"/>
                    <a:pt x="411" y="206"/>
                    <a:pt x="108" y="9"/>
                  </a:cubicBezTo>
                  <a:cubicBezTo>
                    <a:pt x="99" y="3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917525" y="941250"/>
              <a:ext cx="4075" cy="78250"/>
            </a:xfrm>
            <a:custGeom>
              <a:rect b="b" l="l" r="r" t="t"/>
              <a:pathLst>
                <a:path extrusionOk="0" h="3130" w="163">
                  <a:moveTo>
                    <a:pt x="92" y="1"/>
                  </a:moveTo>
                  <a:cubicBezTo>
                    <a:pt x="70" y="1"/>
                    <a:pt x="48" y="15"/>
                    <a:pt x="46" y="42"/>
                  </a:cubicBezTo>
                  <a:cubicBezTo>
                    <a:pt x="30" y="148"/>
                    <a:pt x="40" y="252"/>
                    <a:pt x="40" y="355"/>
                  </a:cubicBezTo>
                  <a:cubicBezTo>
                    <a:pt x="46" y="474"/>
                    <a:pt x="46" y="590"/>
                    <a:pt x="46" y="713"/>
                  </a:cubicBezTo>
                  <a:cubicBezTo>
                    <a:pt x="49" y="919"/>
                    <a:pt x="49" y="1129"/>
                    <a:pt x="53" y="1342"/>
                  </a:cubicBezTo>
                  <a:cubicBezTo>
                    <a:pt x="59" y="1723"/>
                    <a:pt x="53" y="2106"/>
                    <a:pt x="36" y="2487"/>
                  </a:cubicBezTo>
                  <a:cubicBezTo>
                    <a:pt x="30" y="2694"/>
                    <a:pt x="20" y="2903"/>
                    <a:pt x="1" y="3116"/>
                  </a:cubicBezTo>
                  <a:cubicBezTo>
                    <a:pt x="1" y="3125"/>
                    <a:pt x="9" y="3129"/>
                    <a:pt x="17" y="3129"/>
                  </a:cubicBezTo>
                  <a:cubicBezTo>
                    <a:pt x="24" y="3129"/>
                    <a:pt x="32" y="3125"/>
                    <a:pt x="33" y="3116"/>
                  </a:cubicBezTo>
                  <a:cubicBezTo>
                    <a:pt x="111" y="2732"/>
                    <a:pt x="117" y="2342"/>
                    <a:pt x="127" y="1955"/>
                  </a:cubicBezTo>
                  <a:cubicBezTo>
                    <a:pt x="133" y="1574"/>
                    <a:pt x="133" y="1190"/>
                    <a:pt x="143" y="813"/>
                  </a:cubicBezTo>
                  <a:cubicBezTo>
                    <a:pt x="143" y="687"/>
                    <a:pt x="146" y="561"/>
                    <a:pt x="146" y="436"/>
                  </a:cubicBezTo>
                  <a:cubicBezTo>
                    <a:pt x="146" y="310"/>
                    <a:pt x="162" y="171"/>
                    <a:pt x="143" y="42"/>
                  </a:cubicBezTo>
                  <a:cubicBezTo>
                    <a:pt x="138" y="15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917950" y="91995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0" y="0"/>
                    <a:pt x="3" y="117"/>
                    <a:pt x="81" y="117"/>
                  </a:cubicBezTo>
                  <a:cubicBezTo>
                    <a:pt x="158" y="117"/>
                    <a:pt x="148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918675" y="895525"/>
              <a:ext cx="2425" cy="4125"/>
            </a:xfrm>
            <a:custGeom>
              <a:rect b="b" l="l" r="r" t="t"/>
              <a:pathLst>
                <a:path extrusionOk="0" h="165" w="97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9" y="21"/>
                    <a:pt x="8" y="21"/>
                    <a:pt x="7" y="23"/>
                  </a:cubicBezTo>
                  <a:cubicBezTo>
                    <a:pt x="7" y="24"/>
                    <a:pt x="7" y="24"/>
                    <a:pt x="6" y="25"/>
                  </a:cubicBezTo>
                  <a:lnTo>
                    <a:pt x="6" y="25"/>
                  </a:lnTo>
                  <a:cubicBezTo>
                    <a:pt x="7" y="22"/>
                    <a:pt x="8" y="21"/>
                    <a:pt x="9" y="20"/>
                  </a:cubicBezTo>
                  <a:close/>
                  <a:moveTo>
                    <a:pt x="6" y="28"/>
                  </a:moveTo>
                  <a:cubicBezTo>
                    <a:pt x="6" y="29"/>
                    <a:pt x="5" y="30"/>
                    <a:pt x="5" y="31"/>
                  </a:cubicBezTo>
                  <a:lnTo>
                    <a:pt x="5" y="31"/>
                  </a:lnTo>
                  <a:cubicBezTo>
                    <a:pt x="5" y="30"/>
                    <a:pt x="5" y="29"/>
                    <a:pt x="6" y="28"/>
                  </a:cubicBezTo>
                  <a:close/>
                  <a:moveTo>
                    <a:pt x="4" y="33"/>
                  </a:moveTo>
                  <a:lnTo>
                    <a:pt x="4" y="33"/>
                  </a:lnTo>
                  <a:cubicBezTo>
                    <a:pt x="4" y="34"/>
                    <a:pt x="3" y="35"/>
                    <a:pt x="3" y="36"/>
                  </a:cubicBezTo>
                  <a:cubicBezTo>
                    <a:pt x="4" y="35"/>
                    <a:pt x="4" y="34"/>
                    <a:pt x="4" y="33"/>
                  </a:cubicBezTo>
                  <a:close/>
                  <a:moveTo>
                    <a:pt x="49" y="0"/>
                  </a:moveTo>
                  <a:cubicBezTo>
                    <a:pt x="39" y="0"/>
                    <a:pt x="32" y="3"/>
                    <a:pt x="23" y="7"/>
                  </a:cubicBezTo>
                  <a:cubicBezTo>
                    <a:pt x="15" y="12"/>
                    <a:pt x="9" y="19"/>
                    <a:pt x="6" y="28"/>
                  </a:cubicBezTo>
                  <a:lnTo>
                    <a:pt x="6" y="28"/>
                  </a:lnTo>
                  <a:cubicBezTo>
                    <a:pt x="6" y="27"/>
                    <a:pt x="6" y="26"/>
                    <a:pt x="6" y="25"/>
                  </a:cubicBezTo>
                  <a:lnTo>
                    <a:pt x="6" y="25"/>
                  </a:lnTo>
                  <a:cubicBezTo>
                    <a:pt x="6" y="27"/>
                    <a:pt x="5" y="30"/>
                    <a:pt x="4" y="33"/>
                  </a:cubicBezTo>
                  <a:lnTo>
                    <a:pt x="4" y="33"/>
                  </a:lnTo>
                  <a:cubicBezTo>
                    <a:pt x="4" y="32"/>
                    <a:pt x="4" y="32"/>
                    <a:pt x="5" y="31"/>
                  </a:cubicBezTo>
                  <a:lnTo>
                    <a:pt x="5" y="31"/>
                  </a:lnTo>
                  <a:cubicBezTo>
                    <a:pt x="4" y="33"/>
                    <a:pt x="4" y="34"/>
                    <a:pt x="3" y="36"/>
                  </a:cubicBezTo>
                  <a:lnTo>
                    <a:pt x="3" y="42"/>
                  </a:lnTo>
                  <a:lnTo>
                    <a:pt x="3" y="48"/>
                  </a:lnTo>
                  <a:cubicBezTo>
                    <a:pt x="3" y="55"/>
                    <a:pt x="0" y="65"/>
                    <a:pt x="0" y="74"/>
                  </a:cubicBezTo>
                  <a:lnTo>
                    <a:pt x="0" y="97"/>
                  </a:lnTo>
                  <a:lnTo>
                    <a:pt x="0" y="123"/>
                  </a:lnTo>
                  <a:cubicBezTo>
                    <a:pt x="0" y="129"/>
                    <a:pt x="3" y="132"/>
                    <a:pt x="7" y="139"/>
                  </a:cubicBezTo>
                  <a:cubicBezTo>
                    <a:pt x="13" y="142"/>
                    <a:pt x="16" y="148"/>
                    <a:pt x="19" y="155"/>
                  </a:cubicBezTo>
                  <a:cubicBezTo>
                    <a:pt x="23" y="158"/>
                    <a:pt x="29" y="158"/>
                    <a:pt x="32" y="161"/>
                  </a:cubicBezTo>
                  <a:cubicBezTo>
                    <a:pt x="36" y="165"/>
                    <a:pt x="45" y="165"/>
                    <a:pt x="52" y="165"/>
                  </a:cubicBezTo>
                  <a:cubicBezTo>
                    <a:pt x="65" y="165"/>
                    <a:pt x="71" y="161"/>
                    <a:pt x="81" y="158"/>
                  </a:cubicBezTo>
                  <a:cubicBezTo>
                    <a:pt x="87" y="145"/>
                    <a:pt x="97" y="132"/>
                    <a:pt x="97" y="123"/>
                  </a:cubicBezTo>
                  <a:lnTo>
                    <a:pt x="97" y="100"/>
                  </a:lnTo>
                  <a:lnTo>
                    <a:pt x="97" y="74"/>
                  </a:lnTo>
                  <a:cubicBezTo>
                    <a:pt x="97" y="61"/>
                    <a:pt x="94" y="48"/>
                    <a:pt x="94" y="32"/>
                  </a:cubicBezTo>
                  <a:cubicBezTo>
                    <a:pt x="94" y="29"/>
                    <a:pt x="87" y="26"/>
                    <a:pt x="87" y="19"/>
                  </a:cubicBezTo>
                  <a:lnTo>
                    <a:pt x="78" y="10"/>
                  </a:lnTo>
                  <a:cubicBezTo>
                    <a:pt x="71" y="3"/>
                    <a:pt x="68" y="3"/>
                    <a:pt x="65" y="3"/>
                  </a:cubicBezTo>
                  <a:cubicBezTo>
                    <a:pt x="61" y="0"/>
                    <a:pt x="5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920275" y="841675"/>
              <a:ext cx="2850" cy="28675"/>
            </a:xfrm>
            <a:custGeom>
              <a:rect b="b" l="l" r="r" t="t"/>
              <a:pathLst>
                <a:path extrusionOk="0" h="1147" w="114">
                  <a:moveTo>
                    <a:pt x="67" y="1"/>
                  </a:moveTo>
                  <a:cubicBezTo>
                    <a:pt x="46" y="1"/>
                    <a:pt x="22" y="16"/>
                    <a:pt x="20" y="41"/>
                  </a:cubicBezTo>
                  <a:cubicBezTo>
                    <a:pt x="1" y="215"/>
                    <a:pt x="17" y="396"/>
                    <a:pt x="20" y="570"/>
                  </a:cubicBezTo>
                  <a:cubicBezTo>
                    <a:pt x="23" y="751"/>
                    <a:pt x="23" y="931"/>
                    <a:pt x="33" y="1112"/>
                  </a:cubicBezTo>
                  <a:cubicBezTo>
                    <a:pt x="35" y="1135"/>
                    <a:pt x="51" y="1146"/>
                    <a:pt x="65" y="1146"/>
                  </a:cubicBezTo>
                  <a:cubicBezTo>
                    <a:pt x="77" y="1146"/>
                    <a:pt x="88" y="1138"/>
                    <a:pt x="88" y="1122"/>
                  </a:cubicBezTo>
                  <a:cubicBezTo>
                    <a:pt x="97" y="944"/>
                    <a:pt x="97" y="770"/>
                    <a:pt x="101" y="593"/>
                  </a:cubicBezTo>
                  <a:cubicBezTo>
                    <a:pt x="101" y="506"/>
                    <a:pt x="104" y="415"/>
                    <a:pt x="104" y="328"/>
                  </a:cubicBezTo>
                  <a:cubicBezTo>
                    <a:pt x="104" y="232"/>
                    <a:pt x="114" y="135"/>
                    <a:pt x="101" y="32"/>
                  </a:cubicBezTo>
                  <a:cubicBezTo>
                    <a:pt x="99" y="10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920675" y="818825"/>
              <a:ext cx="2450" cy="4125"/>
            </a:xfrm>
            <a:custGeom>
              <a:rect b="b" l="l" r="r" t="t"/>
              <a:pathLst>
                <a:path extrusionOk="0" h="165" w="98">
                  <a:moveTo>
                    <a:pt x="36" y="0"/>
                  </a:moveTo>
                  <a:cubicBezTo>
                    <a:pt x="30" y="4"/>
                    <a:pt x="20" y="7"/>
                    <a:pt x="17" y="13"/>
                  </a:cubicBezTo>
                  <a:cubicBezTo>
                    <a:pt x="14" y="20"/>
                    <a:pt x="4" y="29"/>
                    <a:pt x="4" y="36"/>
                  </a:cubicBezTo>
                  <a:cubicBezTo>
                    <a:pt x="1" y="46"/>
                    <a:pt x="1" y="52"/>
                    <a:pt x="1" y="65"/>
                  </a:cubicBezTo>
                  <a:lnTo>
                    <a:pt x="1" y="68"/>
                  </a:lnTo>
                  <a:lnTo>
                    <a:pt x="1" y="78"/>
                  </a:lnTo>
                  <a:lnTo>
                    <a:pt x="1" y="97"/>
                  </a:lnTo>
                  <a:lnTo>
                    <a:pt x="1" y="120"/>
                  </a:lnTo>
                  <a:cubicBezTo>
                    <a:pt x="1" y="133"/>
                    <a:pt x="7" y="146"/>
                    <a:pt x="17" y="152"/>
                  </a:cubicBezTo>
                  <a:cubicBezTo>
                    <a:pt x="23" y="162"/>
                    <a:pt x="36" y="165"/>
                    <a:pt x="49" y="165"/>
                  </a:cubicBezTo>
                  <a:cubicBezTo>
                    <a:pt x="59" y="165"/>
                    <a:pt x="72" y="162"/>
                    <a:pt x="81" y="149"/>
                  </a:cubicBezTo>
                  <a:cubicBezTo>
                    <a:pt x="85" y="146"/>
                    <a:pt x="85" y="142"/>
                    <a:pt x="88" y="136"/>
                  </a:cubicBezTo>
                  <a:cubicBezTo>
                    <a:pt x="88" y="129"/>
                    <a:pt x="94" y="126"/>
                    <a:pt x="94" y="117"/>
                  </a:cubicBezTo>
                  <a:lnTo>
                    <a:pt x="94" y="100"/>
                  </a:lnTo>
                  <a:cubicBezTo>
                    <a:pt x="94" y="94"/>
                    <a:pt x="94" y="84"/>
                    <a:pt x="98" y="71"/>
                  </a:cubicBezTo>
                  <a:lnTo>
                    <a:pt x="98" y="65"/>
                  </a:lnTo>
                  <a:lnTo>
                    <a:pt x="98" y="62"/>
                  </a:lnTo>
                  <a:cubicBezTo>
                    <a:pt x="98" y="52"/>
                    <a:pt x="98" y="49"/>
                    <a:pt x="94" y="39"/>
                  </a:cubicBezTo>
                  <a:cubicBezTo>
                    <a:pt x="94" y="33"/>
                    <a:pt x="88" y="29"/>
                    <a:pt x="85" y="20"/>
                  </a:cubicBezTo>
                  <a:cubicBezTo>
                    <a:pt x="81" y="13"/>
                    <a:pt x="72" y="7"/>
                    <a:pt x="69" y="4"/>
                  </a:cubicBezTo>
                  <a:cubicBezTo>
                    <a:pt x="65" y="0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813550" y="9751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64" y="1"/>
                  </a:moveTo>
                  <a:cubicBezTo>
                    <a:pt x="33" y="1"/>
                    <a:pt x="0" y="39"/>
                    <a:pt x="15" y="71"/>
                  </a:cubicBezTo>
                  <a:cubicBezTo>
                    <a:pt x="73" y="177"/>
                    <a:pt x="154" y="271"/>
                    <a:pt x="225" y="368"/>
                  </a:cubicBezTo>
                  <a:cubicBezTo>
                    <a:pt x="292" y="458"/>
                    <a:pt x="357" y="545"/>
                    <a:pt x="421" y="635"/>
                  </a:cubicBezTo>
                  <a:cubicBezTo>
                    <a:pt x="550" y="803"/>
                    <a:pt x="676" y="974"/>
                    <a:pt x="802" y="1142"/>
                  </a:cubicBezTo>
                  <a:cubicBezTo>
                    <a:pt x="1025" y="1442"/>
                    <a:pt x="1241" y="1748"/>
                    <a:pt x="1447" y="2061"/>
                  </a:cubicBezTo>
                  <a:cubicBezTo>
                    <a:pt x="1560" y="2235"/>
                    <a:pt x="1676" y="2409"/>
                    <a:pt x="1783" y="2587"/>
                  </a:cubicBezTo>
                  <a:cubicBezTo>
                    <a:pt x="1789" y="2592"/>
                    <a:pt x="1795" y="2594"/>
                    <a:pt x="1801" y="2594"/>
                  </a:cubicBezTo>
                  <a:cubicBezTo>
                    <a:pt x="1814" y="2594"/>
                    <a:pt x="1822" y="2585"/>
                    <a:pt x="1818" y="2574"/>
                  </a:cubicBezTo>
                  <a:cubicBezTo>
                    <a:pt x="1657" y="2222"/>
                    <a:pt x="1434" y="1903"/>
                    <a:pt x="1218" y="1587"/>
                  </a:cubicBezTo>
                  <a:cubicBezTo>
                    <a:pt x="999" y="1277"/>
                    <a:pt x="776" y="971"/>
                    <a:pt x="560" y="658"/>
                  </a:cubicBezTo>
                  <a:cubicBezTo>
                    <a:pt x="483" y="555"/>
                    <a:pt x="412" y="445"/>
                    <a:pt x="334" y="342"/>
                  </a:cubicBezTo>
                  <a:cubicBezTo>
                    <a:pt x="257" y="232"/>
                    <a:pt x="189" y="110"/>
                    <a:pt x="92" y="13"/>
                  </a:cubicBezTo>
                  <a:cubicBezTo>
                    <a:pt x="84" y="4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800850" y="958000"/>
              <a:ext cx="3900" cy="2950"/>
            </a:xfrm>
            <a:custGeom>
              <a:rect b="b" l="l" r="r" t="t"/>
              <a:pathLst>
                <a:path extrusionOk="0" h="118" w="156">
                  <a:moveTo>
                    <a:pt x="74" y="1"/>
                  </a:moveTo>
                  <a:cubicBezTo>
                    <a:pt x="0" y="1"/>
                    <a:pt x="7" y="117"/>
                    <a:pt x="81" y="117"/>
                  </a:cubicBezTo>
                  <a:cubicBezTo>
                    <a:pt x="155" y="117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786850" y="938250"/>
              <a:ext cx="3700" cy="3650"/>
            </a:xfrm>
            <a:custGeom>
              <a:rect b="b" l="l" r="r" t="t"/>
              <a:pathLst>
                <a:path extrusionOk="0" h="146" w="148">
                  <a:moveTo>
                    <a:pt x="34" y="1"/>
                  </a:moveTo>
                  <a:cubicBezTo>
                    <a:pt x="31" y="1"/>
                    <a:pt x="22" y="4"/>
                    <a:pt x="18" y="7"/>
                  </a:cubicBezTo>
                  <a:cubicBezTo>
                    <a:pt x="15" y="7"/>
                    <a:pt x="12" y="14"/>
                    <a:pt x="12" y="17"/>
                  </a:cubicBezTo>
                  <a:cubicBezTo>
                    <a:pt x="5" y="20"/>
                    <a:pt x="5" y="23"/>
                    <a:pt x="5" y="23"/>
                  </a:cubicBezTo>
                  <a:cubicBezTo>
                    <a:pt x="5" y="29"/>
                    <a:pt x="3" y="32"/>
                    <a:pt x="2" y="35"/>
                  </a:cubicBezTo>
                  <a:lnTo>
                    <a:pt x="2" y="35"/>
                  </a:lnTo>
                  <a:cubicBezTo>
                    <a:pt x="2" y="33"/>
                    <a:pt x="2" y="31"/>
                    <a:pt x="2" y="30"/>
                  </a:cubicBezTo>
                  <a:lnTo>
                    <a:pt x="2" y="30"/>
                  </a:lnTo>
                  <a:cubicBezTo>
                    <a:pt x="0" y="34"/>
                    <a:pt x="1" y="42"/>
                    <a:pt x="2" y="50"/>
                  </a:cubicBezTo>
                  <a:lnTo>
                    <a:pt x="2" y="50"/>
                  </a:lnTo>
                  <a:lnTo>
                    <a:pt x="2" y="52"/>
                  </a:lnTo>
                  <a:cubicBezTo>
                    <a:pt x="2" y="56"/>
                    <a:pt x="2" y="56"/>
                    <a:pt x="5" y="62"/>
                  </a:cubicBezTo>
                  <a:cubicBezTo>
                    <a:pt x="5" y="65"/>
                    <a:pt x="12" y="68"/>
                    <a:pt x="12" y="72"/>
                  </a:cubicBezTo>
                  <a:cubicBezTo>
                    <a:pt x="12" y="72"/>
                    <a:pt x="12" y="78"/>
                    <a:pt x="15" y="78"/>
                  </a:cubicBezTo>
                  <a:cubicBezTo>
                    <a:pt x="18" y="85"/>
                    <a:pt x="22" y="97"/>
                    <a:pt x="31" y="104"/>
                  </a:cubicBezTo>
                  <a:lnTo>
                    <a:pt x="34" y="110"/>
                  </a:lnTo>
                  <a:cubicBezTo>
                    <a:pt x="38" y="114"/>
                    <a:pt x="38" y="117"/>
                    <a:pt x="44" y="117"/>
                  </a:cubicBezTo>
                  <a:cubicBezTo>
                    <a:pt x="47" y="120"/>
                    <a:pt x="47" y="126"/>
                    <a:pt x="51" y="126"/>
                  </a:cubicBezTo>
                  <a:cubicBezTo>
                    <a:pt x="60" y="136"/>
                    <a:pt x="70" y="143"/>
                    <a:pt x="83" y="146"/>
                  </a:cubicBezTo>
                  <a:lnTo>
                    <a:pt x="102" y="146"/>
                  </a:lnTo>
                  <a:cubicBezTo>
                    <a:pt x="112" y="146"/>
                    <a:pt x="115" y="143"/>
                    <a:pt x="118" y="136"/>
                  </a:cubicBezTo>
                  <a:cubicBezTo>
                    <a:pt x="128" y="130"/>
                    <a:pt x="141" y="117"/>
                    <a:pt x="141" y="104"/>
                  </a:cubicBezTo>
                  <a:cubicBezTo>
                    <a:pt x="147" y="97"/>
                    <a:pt x="144" y="85"/>
                    <a:pt x="134" y="78"/>
                  </a:cubicBezTo>
                  <a:cubicBezTo>
                    <a:pt x="131" y="72"/>
                    <a:pt x="131" y="68"/>
                    <a:pt x="128" y="65"/>
                  </a:cubicBezTo>
                  <a:cubicBezTo>
                    <a:pt x="125" y="62"/>
                    <a:pt x="125" y="59"/>
                    <a:pt x="118" y="52"/>
                  </a:cubicBezTo>
                  <a:cubicBezTo>
                    <a:pt x="118" y="49"/>
                    <a:pt x="115" y="49"/>
                    <a:pt x="115" y="46"/>
                  </a:cubicBezTo>
                  <a:lnTo>
                    <a:pt x="112" y="3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9" y="36"/>
                  </a:lnTo>
                  <a:lnTo>
                    <a:pt x="83" y="14"/>
                  </a:lnTo>
                  <a:cubicBezTo>
                    <a:pt x="80" y="7"/>
                    <a:pt x="73" y="4"/>
                    <a:pt x="70" y="4"/>
                  </a:cubicBezTo>
                  <a:cubicBezTo>
                    <a:pt x="67" y="4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756725" y="893825"/>
              <a:ext cx="18250" cy="23475"/>
            </a:xfrm>
            <a:custGeom>
              <a:rect b="b" l="l" r="r" t="t"/>
              <a:pathLst>
                <a:path extrusionOk="0" h="939" w="730">
                  <a:moveTo>
                    <a:pt x="58" y="1"/>
                  </a:moveTo>
                  <a:cubicBezTo>
                    <a:pt x="29" y="1"/>
                    <a:pt x="0" y="29"/>
                    <a:pt x="17" y="62"/>
                  </a:cubicBezTo>
                  <a:cubicBezTo>
                    <a:pt x="62" y="136"/>
                    <a:pt x="120" y="207"/>
                    <a:pt x="172" y="278"/>
                  </a:cubicBezTo>
                  <a:cubicBezTo>
                    <a:pt x="227" y="355"/>
                    <a:pt x="285" y="426"/>
                    <a:pt x="340" y="504"/>
                  </a:cubicBezTo>
                  <a:cubicBezTo>
                    <a:pt x="449" y="645"/>
                    <a:pt x="552" y="791"/>
                    <a:pt x="669" y="933"/>
                  </a:cubicBezTo>
                  <a:cubicBezTo>
                    <a:pt x="673" y="937"/>
                    <a:pt x="678" y="938"/>
                    <a:pt x="684" y="938"/>
                  </a:cubicBezTo>
                  <a:cubicBezTo>
                    <a:pt x="704" y="938"/>
                    <a:pt x="730" y="914"/>
                    <a:pt x="717" y="894"/>
                  </a:cubicBezTo>
                  <a:cubicBezTo>
                    <a:pt x="614" y="745"/>
                    <a:pt x="514" y="600"/>
                    <a:pt x="410" y="452"/>
                  </a:cubicBezTo>
                  <a:cubicBezTo>
                    <a:pt x="362" y="384"/>
                    <a:pt x="314" y="310"/>
                    <a:pt x="259" y="242"/>
                  </a:cubicBezTo>
                  <a:cubicBezTo>
                    <a:pt x="204" y="165"/>
                    <a:pt x="149" y="81"/>
                    <a:pt x="88" y="13"/>
                  </a:cubicBezTo>
                  <a:cubicBezTo>
                    <a:pt x="79" y="5"/>
                    <a:pt x="68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743600" y="875200"/>
              <a:ext cx="3250" cy="3650"/>
            </a:xfrm>
            <a:custGeom>
              <a:rect b="b" l="l" r="r" t="t"/>
              <a:pathLst>
                <a:path extrusionOk="0" h="146" w="130">
                  <a:moveTo>
                    <a:pt x="35" y="0"/>
                  </a:moveTo>
                  <a:cubicBezTo>
                    <a:pt x="29" y="0"/>
                    <a:pt x="23" y="3"/>
                    <a:pt x="19" y="3"/>
                  </a:cubicBezTo>
                  <a:cubicBezTo>
                    <a:pt x="13" y="7"/>
                    <a:pt x="10" y="7"/>
                    <a:pt x="10" y="10"/>
                  </a:cubicBezTo>
                  <a:cubicBezTo>
                    <a:pt x="8" y="14"/>
                    <a:pt x="6" y="17"/>
                    <a:pt x="4" y="22"/>
                  </a:cubicBezTo>
                  <a:lnTo>
                    <a:pt x="4" y="22"/>
                  </a:lnTo>
                  <a:cubicBezTo>
                    <a:pt x="4" y="21"/>
                    <a:pt x="4" y="20"/>
                    <a:pt x="4" y="20"/>
                  </a:cubicBezTo>
                  <a:lnTo>
                    <a:pt x="4" y="20"/>
                  </a:lnTo>
                  <a:cubicBezTo>
                    <a:pt x="4" y="20"/>
                    <a:pt x="0" y="32"/>
                    <a:pt x="0" y="32"/>
                  </a:cubicBezTo>
                  <a:cubicBezTo>
                    <a:pt x="1" y="28"/>
                    <a:pt x="3" y="25"/>
                    <a:pt x="4" y="22"/>
                  </a:cubicBezTo>
                  <a:lnTo>
                    <a:pt x="4" y="22"/>
                  </a:lnTo>
                  <a:cubicBezTo>
                    <a:pt x="4" y="23"/>
                    <a:pt x="4" y="24"/>
                    <a:pt x="3" y="26"/>
                  </a:cubicBezTo>
                  <a:cubicBezTo>
                    <a:pt x="3" y="26"/>
                    <a:pt x="3" y="32"/>
                    <a:pt x="0" y="32"/>
                  </a:cubicBez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1"/>
                  </a:lnTo>
                  <a:cubicBezTo>
                    <a:pt x="10" y="84"/>
                    <a:pt x="10" y="84"/>
                    <a:pt x="10" y="87"/>
                  </a:cubicBezTo>
                  <a:lnTo>
                    <a:pt x="16" y="90"/>
                  </a:lnTo>
                  <a:lnTo>
                    <a:pt x="35" y="113"/>
                  </a:lnTo>
                  <a:cubicBezTo>
                    <a:pt x="39" y="120"/>
                    <a:pt x="48" y="123"/>
                    <a:pt x="52" y="132"/>
                  </a:cubicBezTo>
                  <a:cubicBezTo>
                    <a:pt x="55" y="136"/>
                    <a:pt x="65" y="139"/>
                    <a:pt x="68" y="139"/>
                  </a:cubicBezTo>
                  <a:cubicBezTo>
                    <a:pt x="71" y="145"/>
                    <a:pt x="81" y="145"/>
                    <a:pt x="84" y="145"/>
                  </a:cubicBezTo>
                  <a:cubicBezTo>
                    <a:pt x="87" y="145"/>
                    <a:pt x="90" y="145"/>
                    <a:pt x="97" y="139"/>
                  </a:cubicBezTo>
                  <a:cubicBezTo>
                    <a:pt x="103" y="139"/>
                    <a:pt x="106" y="136"/>
                    <a:pt x="113" y="132"/>
                  </a:cubicBezTo>
                  <a:cubicBezTo>
                    <a:pt x="116" y="129"/>
                    <a:pt x="119" y="129"/>
                    <a:pt x="119" y="123"/>
                  </a:cubicBezTo>
                  <a:cubicBezTo>
                    <a:pt x="123" y="120"/>
                    <a:pt x="129" y="113"/>
                    <a:pt x="129" y="107"/>
                  </a:cubicBezTo>
                  <a:cubicBezTo>
                    <a:pt x="129" y="94"/>
                    <a:pt x="129" y="85"/>
                    <a:pt x="124" y="76"/>
                  </a:cubicBezTo>
                  <a:lnTo>
                    <a:pt x="124" y="76"/>
                  </a:ln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4" y="74"/>
                    <a:pt x="123" y="72"/>
                  </a:cubicBezTo>
                  <a:lnTo>
                    <a:pt x="123" y="72"/>
                  </a:lnTo>
                  <a:lnTo>
                    <a:pt x="123" y="73"/>
                  </a:lnTo>
                  <a:lnTo>
                    <a:pt x="123" y="73"/>
                  </a:lnTo>
                  <a:cubicBezTo>
                    <a:pt x="123" y="74"/>
                    <a:pt x="124" y="75"/>
                    <a:pt x="124" y="76"/>
                  </a:cubicBezTo>
                  <a:lnTo>
                    <a:pt x="124" y="76"/>
                  </a:lnTo>
                  <a:cubicBezTo>
                    <a:pt x="124" y="76"/>
                    <a:pt x="124" y="75"/>
                    <a:pt x="123" y="74"/>
                  </a:cubicBezTo>
                  <a:lnTo>
                    <a:pt x="123" y="73"/>
                  </a:lnTo>
                  <a:lnTo>
                    <a:pt x="123" y="73"/>
                  </a:lnTo>
                  <a:cubicBezTo>
                    <a:pt x="122" y="71"/>
                    <a:pt x="121" y="70"/>
                    <a:pt x="120" y="68"/>
                  </a:cubicBezTo>
                  <a:lnTo>
                    <a:pt x="120" y="68"/>
                  </a:lnTo>
                  <a:cubicBezTo>
                    <a:pt x="120" y="69"/>
                    <a:pt x="121" y="71"/>
                    <a:pt x="123" y="72"/>
                  </a:cubicBezTo>
                  <a:lnTo>
                    <a:pt x="123" y="72"/>
                  </a:lnTo>
                  <a:lnTo>
                    <a:pt x="123" y="71"/>
                  </a:lnTo>
                  <a:cubicBezTo>
                    <a:pt x="119" y="68"/>
                    <a:pt x="119" y="65"/>
                    <a:pt x="116" y="58"/>
                  </a:cubicBezTo>
                  <a:cubicBezTo>
                    <a:pt x="113" y="52"/>
                    <a:pt x="103" y="39"/>
                    <a:pt x="97" y="32"/>
                  </a:cubicBezTo>
                  <a:cubicBezTo>
                    <a:pt x="97" y="26"/>
                    <a:pt x="90" y="26"/>
                    <a:pt x="90" y="23"/>
                  </a:cubicBezTo>
                  <a:cubicBezTo>
                    <a:pt x="90" y="23"/>
                    <a:pt x="90" y="20"/>
                    <a:pt x="87" y="20"/>
                  </a:cubicBezTo>
                  <a:lnTo>
                    <a:pt x="84" y="13"/>
                  </a:lnTo>
                  <a:cubicBezTo>
                    <a:pt x="77" y="10"/>
                    <a:pt x="74" y="7"/>
                    <a:pt x="71" y="7"/>
                  </a:cubicBezTo>
                  <a:cubicBezTo>
                    <a:pt x="61" y="3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748925" y="1064350"/>
              <a:ext cx="74450" cy="27150"/>
            </a:xfrm>
            <a:custGeom>
              <a:rect b="b" l="l" r="r" t="t"/>
              <a:pathLst>
                <a:path extrusionOk="0" h="1086" w="2978">
                  <a:moveTo>
                    <a:pt x="57" y="0"/>
                  </a:moveTo>
                  <a:cubicBezTo>
                    <a:pt x="11" y="0"/>
                    <a:pt x="0" y="75"/>
                    <a:pt x="45" y="99"/>
                  </a:cubicBezTo>
                  <a:cubicBezTo>
                    <a:pt x="145" y="147"/>
                    <a:pt x="255" y="169"/>
                    <a:pt x="361" y="202"/>
                  </a:cubicBezTo>
                  <a:cubicBezTo>
                    <a:pt x="474" y="234"/>
                    <a:pt x="584" y="269"/>
                    <a:pt x="693" y="302"/>
                  </a:cubicBezTo>
                  <a:cubicBezTo>
                    <a:pt x="890" y="363"/>
                    <a:pt x="1087" y="428"/>
                    <a:pt x="1287" y="489"/>
                  </a:cubicBezTo>
                  <a:cubicBezTo>
                    <a:pt x="1642" y="599"/>
                    <a:pt x="1990" y="715"/>
                    <a:pt x="2335" y="844"/>
                  </a:cubicBezTo>
                  <a:cubicBezTo>
                    <a:pt x="2539" y="921"/>
                    <a:pt x="2745" y="995"/>
                    <a:pt x="2948" y="1082"/>
                  </a:cubicBezTo>
                  <a:cubicBezTo>
                    <a:pt x="2951" y="1085"/>
                    <a:pt x="2954" y="1086"/>
                    <a:pt x="2957" y="1086"/>
                  </a:cubicBezTo>
                  <a:cubicBezTo>
                    <a:pt x="2969" y="1086"/>
                    <a:pt x="2978" y="1065"/>
                    <a:pt x="2964" y="1057"/>
                  </a:cubicBezTo>
                  <a:cubicBezTo>
                    <a:pt x="2632" y="873"/>
                    <a:pt x="2274" y="744"/>
                    <a:pt x="1916" y="618"/>
                  </a:cubicBezTo>
                  <a:cubicBezTo>
                    <a:pt x="1555" y="492"/>
                    <a:pt x="1193" y="373"/>
                    <a:pt x="829" y="250"/>
                  </a:cubicBezTo>
                  <a:cubicBezTo>
                    <a:pt x="706" y="211"/>
                    <a:pt x="581" y="166"/>
                    <a:pt x="455" y="121"/>
                  </a:cubicBezTo>
                  <a:cubicBezTo>
                    <a:pt x="326" y="76"/>
                    <a:pt x="200" y="24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728500" y="1057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4"/>
                    <a:pt x="7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705625" y="1050350"/>
              <a:ext cx="4200" cy="2925"/>
            </a:xfrm>
            <a:custGeom>
              <a:rect b="b" l="l" r="r" t="t"/>
              <a:pathLst>
                <a:path extrusionOk="0" h="117" w="168">
                  <a:moveTo>
                    <a:pt x="38" y="0"/>
                  </a:moveTo>
                  <a:cubicBezTo>
                    <a:pt x="29" y="4"/>
                    <a:pt x="22" y="10"/>
                    <a:pt x="19" y="13"/>
                  </a:cubicBezTo>
                  <a:cubicBezTo>
                    <a:pt x="13" y="17"/>
                    <a:pt x="9" y="23"/>
                    <a:pt x="6" y="33"/>
                  </a:cubicBezTo>
                  <a:cubicBezTo>
                    <a:pt x="0" y="48"/>
                    <a:pt x="5" y="63"/>
                    <a:pt x="17" y="75"/>
                  </a:cubicBezTo>
                  <a:lnTo>
                    <a:pt x="17" y="75"/>
                  </a:lnTo>
                  <a:cubicBezTo>
                    <a:pt x="13" y="73"/>
                    <a:pt x="9" y="69"/>
                    <a:pt x="6" y="65"/>
                  </a:cubicBezTo>
                  <a:lnTo>
                    <a:pt x="6" y="65"/>
                  </a:lnTo>
                  <a:cubicBezTo>
                    <a:pt x="6" y="68"/>
                    <a:pt x="9" y="75"/>
                    <a:pt x="13" y="75"/>
                  </a:cubicBezTo>
                  <a:lnTo>
                    <a:pt x="25" y="84"/>
                  </a:lnTo>
                  <a:cubicBezTo>
                    <a:pt x="35" y="91"/>
                    <a:pt x="45" y="94"/>
                    <a:pt x="55" y="100"/>
                  </a:cubicBezTo>
                  <a:cubicBezTo>
                    <a:pt x="58" y="100"/>
                    <a:pt x="61" y="104"/>
                    <a:pt x="61" y="104"/>
                  </a:cubicBezTo>
                  <a:cubicBezTo>
                    <a:pt x="67" y="104"/>
                    <a:pt x="67" y="104"/>
                    <a:pt x="71" y="110"/>
                  </a:cubicBezTo>
                  <a:cubicBezTo>
                    <a:pt x="74" y="110"/>
                    <a:pt x="77" y="113"/>
                    <a:pt x="87" y="113"/>
                  </a:cubicBezTo>
                  <a:lnTo>
                    <a:pt x="93" y="113"/>
                  </a:lnTo>
                  <a:cubicBezTo>
                    <a:pt x="96" y="117"/>
                    <a:pt x="106" y="117"/>
                    <a:pt x="113" y="117"/>
                  </a:cubicBezTo>
                  <a:cubicBezTo>
                    <a:pt x="122" y="117"/>
                    <a:pt x="125" y="117"/>
                    <a:pt x="135" y="113"/>
                  </a:cubicBezTo>
                  <a:cubicBezTo>
                    <a:pt x="142" y="110"/>
                    <a:pt x="145" y="110"/>
                    <a:pt x="151" y="100"/>
                  </a:cubicBezTo>
                  <a:cubicBezTo>
                    <a:pt x="155" y="97"/>
                    <a:pt x="158" y="94"/>
                    <a:pt x="161" y="84"/>
                  </a:cubicBezTo>
                  <a:cubicBezTo>
                    <a:pt x="167" y="75"/>
                    <a:pt x="167" y="62"/>
                    <a:pt x="161" y="49"/>
                  </a:cubicBezTo>
                  <a:cubicBezTo>
                    <a:pt x="158" y="36"/>
                    <a:pt x="151" y="23"/>
                    <a:pt x="138" y="20"/>
                  </a:cubicBezTo>
                  <a:cubicBezTo>
                    <a:pt x="132" y="17"/>
                    <a:pt x="125" y="17"/>
                    <a:pt x="119" y="13"/>
                  </a:cubicBezTo>
                  <a:cubicBezTo>
                    <a:pt x="109" y="10"/>
                    <a:pt x="100" y="4"/>
                    <a:pt x="90" y="4"/>
                  </a:cubicBezTo>
                  <a:cubicBezTo>
                    <a:pt x="87" y="4"/>
                    <a:pt x="77" y="4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654725" y="1032100"/>
              <a:ext cx="28225" cy="10050"/>
            </a:xfrm>
            <a:custGeom>
              <a:rect b="b" l="l" r="r" t="t"/>
              <a:pathLst>
                <a:path extrusionOk="0" h="402" w="1129">
                  <a:moveTo>
                    <a:pt x="69" y="0"/>
                  </a:moveTo>
                  <a:cubicBezTo>
                    <a:pt x="33" y="0"/>
                    <a:pt x="0" y="55"/>
                    <a:pt x="42" y="79"/>
                  </a:cubicBezTo>
                  <a:cubicBezTo>
                    <a:pt x="129" y="118"/>
                    <a:pt x="232" y="147"/>
                    <a:pt x="323" y="176"/>
                  </a:cubicBezTo>
                  <a:cubicBezTo>
                    <a:pt x="403" y="198"/>
                    <a:pt x="491" y="227"/>
                    <a:pt x="571" y="250"/>
                  </a:cubicBezTo>
                  <a:cubicBezTo>
                    <a:pt x="739" y="301"/>
                    <a:pt x="903" y="356"/>
                    <a:pt x="1074" y="401"/>
                  </a:cubicBezTo>
                  <a:cubicBezTo>
                    <a:pt x="1076" y="402"/>
                    <a:pt x="1077" y="402"/>
                    <a:pt x="1078" y="402"/>
                  </a:cubicBezTo>
                  <a:cubicBezTo>
                    <a:pt x="1111" y="402"/>
                    <a:pt x="1128" y="356"/>
                    <a:pt x="1094" y="343"/>
                  </a:cubicBezTo>
                  <a:cubicBezTo>
                    <a:pt x="926" y="279"/>
                    <a:pt x="752" y="224"/>
                    <a:pt x="578" y="163"/>
                  </a:cubicBezTo>
                  <a:cubicBezTo>
                    <a:pt x="497" y="134"/>
                    <a:pt x="416" y="105"/>
                    <a:pt x="336" y="82"/>
                  </a:cubicBezTo>
                  <a:cubicBezTo>
                    <a:pt x="252" y="53"/>
                    <a:pt x="168" y="18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633350" y="1024750"/>
              <a:ext cx="3975" cy="3075"/>
            </a:xfrm>
            <a:custGeom>
              <a:rect b="b" l="l" r="r" t="t"/>
              <a:pathLst>
                <a:path extrusionOk="0" h="123" w="159">
                  <a:moveTo>
                    <a:pt x="60" y="0"/>
                  </a:moveTo>
                  <a:cubicBezTo>
                    <a:pt x="57" y="0"/>
                    <a:pt x="54" y="2"/>
                    <a:pt x="49" y="5"/>
                  </a:cubicBezTo>
                  <a:cubicBezTo>
                    <a:pt x="46" y="5"/>
                    <a:pt x="42" y="8"/>
                    <a:pt x="33" y="8"/>
                  </a:cubicBezTo>
                  <a:cubicBezTo>
                    <a:pt x="17" y="12"/>
                    <a:pt x="7" y="24"/>
                    <a:pt x="0" y="41"/>
                  </a:cubicBezTo>
                  <a:lnTo>
                    <a:pt x="0" y="66"/>
                  </a:lnTo>
                  <a:cubicBezTo>
                    <a:pt x="7" y="73"/>
                    <a:pt x="7" y="79"/>
                    <a:pt x="13" y="86"/>
                  </a:cubicBezTo>
                  <a:lnTo>
                    <a:pt x="13" y="89"/>
                  </a:lnTo>
                  <a:cubicBezTo>
                    <a:pt x="23" y="99"/>
                    <a:pt x="26" y="102"/>
                    <a:pt x="39" y="105"/>
                  </a:cubicBezTo>
                  <a:cubicBezTo>
                    <a:pt x="42" y="108"/>
                    <a:pt x="55" y="108"/>
                    <a:pt x="62" y="108"/>
                  </a:cubicBezTo>
                  <a:cubicBezTo>
                    <a:pt x="65" y="108"/>
                    <a:pt x="65" y="108"/>
                    <a:pt x="71" y="115"/>
                  </a:cubicBezTo>
                  <a:cubicBezTo>
                    <a:pt x="75" y="115"/>
                    <a:pt x="81" y="118"/>
                    <a:pt x="88" y="118"/>
                  </a:cubicBezTo>
                  <a:cubicBezTo>
                    <a:pt x="94" y="118"/>
                    <a:pt x="97" y="121"/>
                    <a:pt x="107" y="121"/>
                  </a:cubicBezTo>
                  <a:cubicBezTo>
                    <a:pt x="110" y="122"/>
                    <a:pt x="114" y="123"/>
                    <a:pt x="117" y="123"/>
                  </a:cubicBezTo>
                  <a:cubicBezTo>
                    <a:pt x="125" y="123"/>
                    <a:pt x="132" y="120"/>
                    <a:pt x="139" y="115"/>
                  </a:cubicBezTo>
                  <a:cubicBezTo>
                    <a:pt x="142" y="108"/>
                    <a:pt x="146" y="108"/>
                    <a:pt x="146" y="105"/>
                  </a:cubicBezTo>
                  <a:cubicBezTo>
                    <a:pt x="152" y="102"/>
                    <a:pt x="155" y="95"/>
                    <a:pt x="155" y="89"/>
                  </a:cubicBezTo>
                  <a:cubicBezTo>
                    <a:pt x="158" y="79"/>
                    <a:pt x="158" y="70"/>
                    <a:pt x="155" y="60"/>
                  </a:cubicBezTo>
                  <a:cubicBezTo>
                    <a:pt x="158" y="44"/>
                    <a:pt x="152" y="34"/>
                    <a:pt x="139" y="28"/>
                  </a:cubicBezTo>
                  <a:cubicBezTo>
                    <a:pt x="126" y="24"/>
                    <a:pt x="120" y="21"/>
                    <a:pt x="107" y="18"/>
                  </a:cubicBezTo>
                  <a:cubicBezTo>
                    <a:pt x="104" y="12"/>
                    <a:pt x="94" y="12"/>
                    <a:pt x="91" y="8"/>
                  </a:cubicBezTo>
                  <a:cubicBezTo>
                    <a:pt x="88" y="8"/>
                    <a:pt x="88" y="5"/>
                    <a:pt x="81" y="5"/>
                  </a:cubicBezTo>
                  <a:lnTo>
                    <a:pt x="71" y="5"/>
                  </a:lnTo>
                  <a:cubicBezTo>
                    <a:pt x="67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748900" y="1153500"/>
              <a:ext cx="75675" cy="23500"/>
            </a:xfrm>
            <a:custGeom>
              <a:rect b="b" l="l" r="r" t="t"/>
              <a:pathLst>
                <a:path extrusionOk="0" h="940" w="3027">
                  <a:moveTo>
                    <a:pt x="3001" y="0"/>
                  </a:moveTo>
                  <a:cubicBezTo>
                    <a:pt x="2611" y="49"/>
                    <a:pt x="2233" y="158"/>
                    <a:pt x="1859" y="271"/>
                  </a:cubicBezTo>
                  <a:cubicBezTo>
                    <a:pt x="1491" y="384"/>
                    <a:pt x="1130" y="500"/>
                    <a:pt x="762" y="613"/>
                  </a:cubicBezTo>
                  <a:cubicBezTo>
                    <a:pt x="643" y="649"/>
                    <a:pt x="523" y="690"/>
                    <a:pt x="404" y="726"/>
                  </a:cubicBezTo>
                  <a:cubicBezTo>
                    <a:pt x="282" y="761"/>
                    <a:pt x="159" y="787"/>
                    <a:pt x="46" y="842"/>
                  </a:cubicBezTo>
                  <a:cubicBezTo>
                    <a:pt x="0" y="866"/>
                    <a:pt x="12" y="940"/>
                    <a:pt x="60" y="940"/>
                  </a:cubicBezTo>
                  <a:cubicBezTo>
                    <a:pt x="63" y="940"/>
                    <a:pt x="66" y="939"/>
                    <a:pt x="69" y="939"/>
                  </a:cubicBezTo>
                  <a:cubicBezTo>
                    <a:pt x="182" y="920"/>
                    <a:pt x="291" y="871"/>
                    <a:pt x="401" y="836"/>
                  </a:cubicBezTo>
                  <a:cubicBezTo>
                    <a:pt x="504" y="797"/>
                    <a:pt x="611" y="761"/>
                    <a:pt x="714" y="729"/>
                  </a:cubicBezTo>
                  <a:cubicBezTo>
                    <a:pt x="917" y="661"/>
                    <a:pt x="1117" y="594"/>
                    <a:pt x="1323" y="523"/>
                  </a:cubicBezTo>
                  <a:cubicBezTo>
                    <a:pt x="1675" y="403"/>
                    <a:pt x="2033" y="294"/>
                    <a:pt x="2391" y="194"/>
                  </a:cubicBezTo>
                  <a:cubicBezTo>
                    <a:pt x="2598" y="136"/>
                    <a:pt x="2798" y="81"/>
                    <a:pt x="3007" y="32"/>
                  </a:cubicBezTo>
                  <a:cubicBezTo>
                    <a:pt x="3027" y="29"/>
                    <a:pt x="3020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728500" y="11808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52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705775" y="1188175"/>
              <a:ext cx="4125" cy="2925"/>
            </a:xfrm>
            <a:custGeom>
              <a:rect b="b" l="l" r="r" t="t"/>
              <a:pathLst>
                <a:path extrusionOk="0" h="117" w="165">
                  <a:moveTo>
                    <a:pt x="119" y="0"/>
                  </a:moveTo>
                  <a:cubicBezTo>
                    <a:pt x="113" y="0"/>
                    <a:pt x="103" y="0"/>
                    <a:pt x="97" y="3"/>
                  </a:cubicBezTo>
                  <a:cubicBezTo>
                    <a:pt x="87" y="7"/>
                    <a:pt x="81" y="7"/>
                    <a:pt x="78" y="13"/>
                  </a:cubicBezTo>
                  <a:cubicBezTo>
                    <a:pt x="68" y="13"/>
                    <a:pt x="65" y="16"/>
                    <a:pt x="55" y="20"/>
                  </a:cubicBezTo>
                  <a:lnTo>
                    <a:pt x="32" y="33"/>
                  </a:lnTo>
                  <a:cubicBezTo>
                    <a:pt x="36" y="33"/>
                    <a:pt x="39" y="29"/>
                    <a:pt x="45" y="29"/>
                  </a:cubicBezTo>
                  <a:lnTo>
                    <a:pt x="19" y="39"/>
                  </a:lnTo>
                  <a:lnTo>
                    <a:pt x="16" y="45"/>
                  </a:lnTo>
                  <a:lnTo>
                    <a:pt x="7" y="52"/>
                  </a:lnTo>
                  <a:cubicBezTo>
                    <a:pt x="7" y="55"/>
                    <a:pt x="3" y="62"/>
                    <a:pt x="3" y="65"/>
                  </a:cubicBezTo>
                  <a:cubicBezTo>
                    <a:pt x="0" y="71"/>
                    <a:pt x="3" y="84"/>
                    <a:pt x="3" y="94"/>
                  </a:cubicBezTo>
                  <a:cubicBezTo>
                    <a:pt x="3" y="97"/>
                    <a:pt x="7" y="100"/>
                    <a:pt x="7" y="100"/>
                  </a:cubicBezTo>
                  <a:cubicBezTo>
                    <a:pt x="7" y="103"/>
                    <a:pt x="13" y="110"/>
                    <a:pt x="16" y="110"/>
                  </a:cubicBezTo>
                  <a:cubicBezTo>
                    <a:pt x="19" y="113"/>
                    <a:pt x="19" y="113"/>
                    <a:pt x="23" y="113"/>
                  </a:cubicBezTo>
                  <a:cubicBezTo>
                    <a:pt x="29" y="116"/>
                    <a:pt x="36" y="116"/>
                    <a:pt x="39" y="116"/>
                  </a:cubicBezTo>
                  <a:lnTo>
                    <a:pt x="58" y="116"/>
                  </a:lnTo>
                  <a:cubicBezTo>
                    <a:pt x="68" y="116"/>
                    <a:pt x="71" y="113"/>
                    <a:pt x="81" y="113"/>
                  </a:cubicBezTo>
                  <a:cubicBezTo>
                    <a:pt x="97" y="110"/>
                    <a:pt x="107" y="103"/>
                    <a:pt x="123" y="100"/>
                  </a:cubicBezTo>
                  <a:cubicBezTo>
                    <a:pt x="129" y="100"/>
                    <a:pt x="129" y="100"/>
                    <a:pt x="132" y="97"/>
                  </a:cubicBezTo>
                  <a:cubicBezTo>
                    <a:pt x="145" y="94"/>
                    <a:pt x="155" y="81"/>
                    <a:pt x="161" y="68"/>
                  </a:cubicBezTo>
                  <a:cubicBezTo>
                    <a:pt x="165" y="55"/>
                    <a:pt x="165" y="45"/>
                    <a:pt x="161" y="33"/>
                  </a:cubicBezTo>
                  <a:cubicBezTo>
                    <a:pt x="155" y="20"/>
                    <a:pt x="145" y="7"/>
                    <a:pt x="132" y="3"/>
                  </a:cubicBezTo>
                  <a:cubicBezTo>
                    <a:pt x="129" y="3"/>
                    <a:pt x="123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653750" y="1195725"/>
              <a:ext cx="27950" cy="10000"/>
            </a:xfrm>
            <a:custGeom>
              <a:rect b="b" l="l" r="r" t="t"/>
              <a:pathLst>
                <a:path extrusionOk="0" h="400" w="1118">
                  <a:moveTo>
                    <a:pt x="1080" y="0"/>
                  </a:moveTo>
                  <a:cubicBezTo>
                    <a:pt x="1077" y="0"/>
                    <a:pt x="1074" y="1"/>
                    <a:pt x="1071" y="1"/>
                  </a:cubicBezTo>
                  <a:cubicBezTo>
                    <a:pt x="901" y="50"/>
                    <a:pt x="730" y="101"/>
                    <a:pt x="562" y="153"/>
                  </a:cubicBezTo>
                  <a:cubicBezTo>
                    <a:pt x="388" y="205"/>
                    <a:pt x="207" y="247"/>
                    <a:pt x="39" y="324"/>
                  </a:cubicBezTo>
                  <a:cubicBezTo>
                    <a:pt x="1" y="342"/>
                    <a:pt x="19" y="400"/>
                    <a:pt x="57" y="400"/>
                  </a:cubicBezTo>
                  <a:cubicBezTo>
                    <a:pt x="61" y="400"/>
                    <a:pt x="64" y="399"/>
                    <a:pt x="68" y="398"/>
                  </a:cubicBezTo>
                  <a:cubicBezTo>
                    <a:pt x="159" y="382"/>
                    <a:pt x="242" y="347"/>
                    <a:pt x="326" y="318"/>
                  </a:cubicBezTo>
                  <a:cubicBezTo>
                    <a:pt x="410" y="289"/>
                    <a:pt x="501" y="260"/>
                    <a:pt x="584" y="230"/>
                  </a:cubicBezTo>
                  <a:cubicBezTo>
                    <a:pt x="752" y="172"/>
                    <a:pt x="923" y="114"/>
                    <a:pt x="1094" y="53"/>
                  </a:cubicBezTo>
                  <a:cubicBezTo>
                    <a:pt x="1118" y="41"/>
                    <a:pt x="110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632375" y="12099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23" y="0"/>
                  </a:moveTo>
                  <a:cubicBezTo>
                    <a:pt x="114" y="3"/>
                    <a:pt x="104" y="3"/>
                    <a:pt x="97" y="7"/>
                  </a:cubicBezTo>
                  <a:cubicBezTo>
                    <a:pt x="92" y="10"/>
                    <a:pt x="87" y="12"/>
                    <a:pt x="81" y="13"/>
                  </a:cubicBezTo>
                  <a:lnTo>
                    <a:pt x="81" y="13"/>
                  </a:lnTo>
                  <a:cubicBezTo>
                    <a:pt x="72" y="13"/>
                    <a:pt x="65" y="16"/>
                    <a:pt x="56" y="16"/>
                  </a:cubicBezTo>
                  <a:lnTo>
                    <a:pt x="46" y="16"/>
                  </a:lnTo>
                  <a:cubicBezTo>
                    <a:pt x="39" y="16"/>
                    <a:pt x="36" y="20"/>
                    <a:pt x="33" y="20"/>
                  </a:cubicBezTo>
                  <a:cubicBezTo>
                    <a:pt x="20" y="23"/>
                    <a:pt x="14" y="36"/>
                    <a:pt x="4" y="49"/>
                  </a:cubicBezTo>
                  <a:cubicBezTo>
                    <a:pt x="1" y="55"/>
                    <a:pt x="1" y="65"/>
                    <a:pt x="1" y="68"/>
                  </a:cubicBezTo>
                  <a:cubicBezTo>
                    <a:pt x="1" y="71"/>
                    <a:pt x="1" y="81"/>
                    <a:pt x="4" y="84"/>
                  </a:cubicBezTo>
                  <a:cubicBezTo>
                    <a:pt x="4" y="87"/>
                    <a:pt x="7" y="97"/>
                    <a:pt x="14" y="100"/>
                  </a:cubicBezTo>
                  <a:cubicBezTo>
                    <a:pt x="17" y="103"/>
                    <a:pt x="23" y="110"/>
                    <a:pt x="33" y="113"/>
                  </a:cubicBezTo>
                  <a:cubicBezTo>
                    <a:pt x="36" y="113"/>
                    <a:pt x="46" y="116"/>
                    <a:pt x="49" y="116"/>
                  </a:cubicBezTo>
                  <a:cubicBezTo>
                    <a:pt x="62" y="116"/>
                    <a:pt x="68" y="116"/>
                    <a:pt x="75" y="113"/>
                  </a:cubicBezTo>
                  <a:cubicBezTo>
                    <a:pt x="81" y="113"/>
                    <a:pt x="81" y="110"/>
                    <a:pt x="85" y="110"/>
                  </a:cubicBezTo>
                  <a:cubicBezTo>
                    <a:pt x="91" y="103"/>
                    <a:pt x="97" y="103"/>
                    <a:pt x="104" y="100"/>
                  </a:cubicBezTo>
                  <a:cubicBezTo>
                    <a:pt x="114" y="97"/>
                    <a:pt x="120" y="94"/>
                    <a:pt x="130" y="94"/>
                  </a:cubicBezTo>
                  <a:cubicBezTo>
                    <a:pt x="133" y="94"/>
                    <a:pt x="143" y="87"/>
                    <a:pt x="146" y="84"/>
                  </a:cubicBezTo>
                  <a:cubicBezTo>
                    <a:pt x="149" y="81"/>
                    <a:pt x="152" y="74"/>
                    <a:pt x="156" y="68"/>
                  </a:cubicBezTo>
                  <a:cubicBezTo>
                    <a:pt x="162" y="58"/>
                    <a:pt x="165" y="42"/>
                    <a:pt x="162" y="32"/>
                  </a:cubicBezTo>
                  <a:cubicBezTo>
                    <a:pt x="156" y="20"/>
                    <a:pt x="149" y="13"/>
                    <a:pt x="136" y="3"/>
                  </a:cubicBezTo>
                  <a:cubicBezTo>
                    <a:pt x="133" y="3"/>
                    <a:pt x="13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813650" y="1203575"/>
              <a:ext cx="48850" cy="62525"/>
            </a:xfrm>
            <a:custGeom>
              <a:rect b="b" l="l" r="r" t="t"/>
              <a:pathLst>
                <a:path extrusionOk="0" h="2501" w="1954">
                  <a:moveTo>
                    <a:pt x="1928" y="1"/>
                  </a:moveTo>
                  <a:cubicBezTo>
                    <a:pt x="1924" y="1"/>
                    <a:pt x="1921" y="2"/>
                    <a:pt x="1917" y="4"/>
                  </a:cubicBezTo>
                  <a:cubicBezTo>
                    <a:pt x="1637" y="268"/>
                    <a:pt x="1398" y="575"/>
                    <a:pt x="1162" y="881"/>
                  </a:cubicBezTo>
                  <a:cubicBezTo>
                    <a:pt x="933" y="1181"/>
                    <a:pt x="711" y="1487"/>
                    <a:pt x="488" y="1791"/>
                  </a:cubicBezTo>
                  <a:cubicBezTo>
                    <a:pt x="411" y="1897"/>
                    <a:pt x="330" y="1997"/>
                    <a:pt x="253" y="2100"/>
                  </a:cubicBezTo>
                  <a:cubicBezTo>
                    <a:pt x="172" y="2210"/>
                    <a:pt x="79" y="2310"/>
                    <a:pt x="21" y="2433"/>
                  </a:cubicBezTo>
                  <a:cubicBezTo>
                    <a:pt x="1" y="2462"/>
                    <a:pt x="33" y="2501"/>
                    <a:pt x="66" y="2501"/>
                  </a:cubicBezTo>
                  <a:cubicBezTo>
                    <a:pt x="76" y="2501"/>
                    <a:pt x="86" y="2497"/>
                    <a:pt x="95" y="2487"/>
                  </a:cubicBezTo>
                  <a:cubicBezTo>
                    <a:pt x="175" y="2407"/>
                    <a:pt x="237" y="2307"/>
                    <a:pt x="304" y="2210"/>
                  </a:cubicBezTo>
                  <a:cubicBezTo>
                    <a:pt x="369" y="2116"/>
                    <a:pt x="433" y="2029"/>
                    <a:pt x="495" y="1939"/>
                  </a:cubicBezTo>
                  <a:cubicBezTo>
                    <a:pt x="621" y="1768"/>
                    <a:pt x="740" y="1591"/>
                    <a:pt x="866" y="1416"/>
                  </a:cubicBezTo>
                  <a:cubicBezTo>
                    <a:pt x="1079" y="1110"/>
                    <a:pt x="1301" y="810"/>
                    <a:pt x="1537" y="520"/>
                  </a:cubicBezTo>
                  <a:cubicBezTo>
                    <a:pt x="1669" y="355"/>
                    <a:pt x="1801" y="187"/>
                    <a:pt x="1943" y="26"/>
                  </a:cubicBezTo>
                  <a:cubicBezTo>
                    <a:pt x="1953" y="13"/>
                    <a:pt x="1941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801000" y="1280425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0"/>
                  </a:moveTo>
                  <a:cubicBezTo>
                    <a:pt x="1" y="0"/>
                    <a:pt x="4" y="117"/>
                    <a:pt x="78" y="117"/>
                  </a:cubicBezTo>
                  <a:cubicBezTo>
                    <a:pt x="152" y="117"/>
                    <a:pt x="14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787225" y="1298900"/>
              <a:ext cx="3250" cy="3975"/>
            </a:xfrm>
            <a:custGeom>
              <a:rect b="b" l="l" r="r" t="t"/>
              <a:pathLst>
                <a:path extrusionOk="0" h="159" w="130">
                  <a:moveTo>
                    <a:pt x="68" y="0"/>
                  </a:moveTo>
                  <a:cubicBezTo>
                    <a:pt x="68" y="13"/>
                    <a:pt x="55" y="23"/>
                    <a:pt x="49" y="29"/>
                  </a:cubicBezTo>
                  <a:lnTo>
                    <a:pt x="36" y="42"/>
                  </a:lnTo>
                  <a:lnTo>
                    <a:pt x="23" y="55"/>
                  </a:lnTo>
                  <a:cubicBezTo>
                    <a:pt x="19" y="58"/>
                    <a:pt x="16" y="65"/>
                    <a:pt x="16" y="71"/>
                  </a:cubicBezTo>
                  <a:lnTo>
                    <a:pt x="16" y="74"/>
                  </a:lnTo>
                  <a:cubicBezTo>
                    <a:pt x="16" y="78"/>
                    <a:pt x="13" y="78"/>
                    <a:pt x="13" y="84"/>
                  </a:cubicBezTo>
                  <a:cubicBezTo>
                    <a:pt x="7" y="87"/>
                    <a:pt x="7" y="91"/>
                    <a:pt x="3" y="94"/>
                  </a:cubicBezTo>
                  <a:cubicBezTo>
                    <a:pt x="0" y="100"/>
                    <a:pt x="0" y="107"/>
                    <a:pt x="0" y="110"/>
                  </a:cubicBezTo>
                  <a:lnTo>
                    <a:pt x="0" y="126"/>
                  </a:lnTo>
                  <a:cubicBezTo>
                    <a:pt x="0" y="129"/>
                    <a:pt x="3" y="136"/>
                    <a:pt x="3" y="139"/>
                  </a:cubicBezTo>
                  <a:lnTo>
                    <a:pt x="16" y="152"/>
                  </a:lnTo>
                  <a:cubicBezTo>
                    <a:pt x="19" y="155"/>
                    <a:pt x="23" y="155"/>
                    <a:pt x="26" y="155"/>
                  </a:cubicBezTo>
                  <a:cubicBezTo>
                    <a:pt x="32" y="158"/>
                    <a:pt x="39" y="158"/>
                    <a:pt x="42" y="158"/>
                  </a:cubicBezTo>
                  <a:cubicBezTo>
                    <a:pt x="49" y="158"/>
                    <a:pt x="52" y="158"/>
                    <a:pt x="55" y="155"/>
                  </a:cubicBezTo>
                  <a:cubicBezTo>
                    <a:pt x="58" y="154"/>
                    <a:pt x="60" y="153"/>
                    <a:pt x="63" y="151"/>
                  </a:cubicBezTo>
                  <a:lnTo>
                    <a:pt x="63" y="151"/>
                  </a:lnTo>
                  <a:cubicBezTo>
                    <a:pt x="61" y="153"/>
                    <a:pt x="60" y="154"/>
                    <a:pt x="61" y="154"/>
                  </a:cubicBezTo>
                  <a:cubicBezTo>
                    <a:pt x="61" y="154"/>
                    <a:pt x="63" y="153"/>
                    <a:pt x="65" y="152"/>
                  </a:cubicBezTo>
                  <a:cubicBezTo>
                    <a:pt x="66" y="152"/>
                    <a:pt x="67" y="150"/>
                    <a:pt x="68" y="148"/>
                  </a:cubicBezTo>
                  <a:lnTo>
                    <a:pt x="68" y="148"/>
                  </a:lnTo>
                  <a:cubicBezTo>
                    <a:pt x="71" y="146"/>
                    <a:pt x="73" y="144"/>
                    <a:pt x="74" y="142"/>
                  </a:cubicBezTo>
                  <a:lnTo>
                    <a:pt x="74" y="142"/>
                  </a:lnTo>
                  <a:cubicBezTo>
                    <a:pt x="72" y="144"/>
                    <a:pt x="70" y="146"/>
                    <a:pt x="68" y="147"/>
                  </a:cubicBezTo>
                  <a:lnTo>
                    <a:pt x="68" y="147"/>
                  </a:lnTo>
                  <a:cubicBezTo>
                    <a:pt x="68" y="146"/>
                    <a:pt x="68" y="145"/>
                    <a:pt x="68" y="145"/>
                  </a:cubicBezTo>
                  <a:lnTo>
                    <a:pt x="74" y="139"/>
                  </a:lnTo>
                  <a:cubicBezTo>
                    <a:pt x="74" y="136"/>
                    <a:pt x="81" y="136"/>
                    <a:pt x="81" y="129"/>
                  </a:cubicBezTo>
                  <a:cubicBezTo>
                    <a:pt x="84" y="126"/>
                    <a:pt x="87" y="123"/>
                    <a:pt x="90" y="113"/>
                  </a:cubicBezTo>
                  <a:cubicBezTo>
                    <a:pt x="100" y="107"/>
                    <a:pt x="103" y="97"/>
                    <a:pt x="113" y="87"/>
                  </a:cubicBezTo>
                  <a:lnTo>
                    <a:pt x="116" y="81"/>
                  </a:lnTo>
                  <a:cubicBezTo>
                    <a:pt x="119" y="78"/>
                    <a:pt x="123" y="71"/>
                    <a:pt x="123" y="65"/>
                  </a:cubicBezTo>
                  <a:cubicBezTo>
                    <a:pt x="129" y="61"/>
                    <a:pt x="129" y="55"/>
                    <a:pt x="123" y="45"/>
                  </a:cubicBezTo>
                  <a:cubicBezTo>
                    <a:pt x="123" y="39"/>
                    <a:pt x="119" y="32"/>
                    <a:pt x="116" y="29"/>
                  </a:cubicBezTo>
                  <a:cubicBezTo>
                    <a:pt x="113" y="26"/>
                    <a:pt x="107" y="16"/>
                    <a:pt x="103" y="13"/>
                  </a:cubicBezTo>
                  <a:cubicBezTo>
                    <a:pt x="94" y="7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753950" y="132182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78" y="1"/>
                  </a:moveTo>
                  <a:cubicBezTo>
                    <a:pt x="670" y="1"/>
                    <a:pt x="662" y="4"/>
                    <a:pt x="657" y="12"/>
                  </a:cubicBezTo>
                  <a:cubicBezTo>
                    <a:pt x="544" y="154"/>
                    <a:pt x="434" y="299"/>
                    <a:pt x="325" y="448"/>
                  </a:cubicBezTo>
                  <a:cubicBezTo>
                    <a:pt x="273" y="515"/>
                    <a:pt x="225" y="583"/>
                    <a:pt x="173" y="654"/>
                  </a:cubicBezTo>
                  <a:cubicBezTo>
                    <a:pt x="121" y="725"/>
                    <a:pt x="60" y="796"/>
                    <a:pt x="15" y="877"/>
                  </a:cubicBezTo>
                  <a:cubicBezTo>
                    <a:pt x="0" y="906"/>
                    <a:pt x="24" y="941"/>
                    <a:pt x="52" y="941"/>
                  </a:cubicBezTo>
                  <a:cubicBezTo>
                    <a:pt x="61" y="941"/>
                    <a:pt x="71" y="937"/>
                    <a:pt x="80" y="928"/>
                  </a:cubicBezTo>
                  <a:cubicBezTo>
                    <a:pt x="151" y="854"/>
                    <a:pt x="202" y="767"/>
                    <a:pt x="263" y="686"/>
                  </a:cubicBezTo>
                  <a:lnTo>
                    <a:pt x="409" y="480"/>
                  </a:lnTo>
                  <a:cubicBezTo>
                    <a:pt x="509" y="335"/>
                    <a:pt x="609" y="193"/>
                    <a:pt x="705" y="44"/>
                  </a:cubicBezTo>
                  <a:cubicBezTo>
                    <a:pt x="719" y="23"/>
                    <a:pt x="698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740525" y="1360250"/>
              <a:ext cx="3325" cy="3675"/>
            </a:xfrm>
            <a:custGeom>
              <a:rect b="b" l="l" r="r" t="t"/>
              <a:pathLst>
                <a:path extrusionOk="0" h="147" w="133">
                  <a:moveTo>
                    <a:pt x="111" y="95"/>
                  </a:moveTo>
                  <a:lnTo>
                    <a:pt x="111" y="95"/>
                  </a:lnTo>
                  <a:cubicBezTo>
                    <a:pt x="110" y="99"/>
                    <a:pt x="109" y="102"/>
                    <a:pt x="107" y="104"/>
                  </a:cubicBezTo>
                  <a:cubicBezTo>
                    <a:pt x="108" y="101"/>
                    <a:pt x="110" y="98"/>
                    <a:pt x="111" y="95"/>
                  </a:cubicBezTo>
                  <a:close/>
                  <a:moveTo>
                    <a:pt x="91" y="1"/>
                  </a:moveTo>
                  <a:cubicBezTo>
                    <a:pt x="78" y="1"/>
                    <a:pt x="65" y="4"/>
                    <a:pt x="58" y="11"/>
                  </a:cubicBezTo>
                  <a:cubicBezTo>
                    <a:pt x="46" y="24"/>
                    <a:pt x="33" y="36"/>
                    <a:pt x="26" y="53"/>
                  </a:cubicBezTo>
                  <a:lnTo>
                    <a:pt x="17" y="59"/>
                  </a:lnTo>
                  <a:cubicBezTo>
                    <a:pt x="17" y="59"/>
                    <a:pt x="17" y="65"/>
                    <a:pt x="13" y="65"/>
                  </a:cubicBezTo>
                  <a:cubicBezTo>
                    <a:pt x="10" y="69"/>
                    <a:pt x="10" y="72"/>
                    <a:pt x="4" y="75"/>
                  </a:cubicBezTo>
                  <a:lnTo>
                    <a:pt x="4" y="85"/>
                  </a:lnTo>
                  <a:cubicBezTo>
                    <a:pt x="0" y="91"/>
                    <a:pt x="0" y="98"/>
                    <a:pt x="4" y="104"/>
                  </a:cubicBezTo>
                  <a:cubicBezTo>
                    <a:pt x="4" y="114"/>
                    <a:pt x="4" y="120"/>
                    <a:pt x="10" y="124"/>
                  </a:cubicBezTo>
                  <a:lnTo>
                    <a:pt x="20" y="136"/>
                  </a:lnTo>
                  <a:cubicBezTo>
                    <a:pt x="26" y="140"/>
                    <a:pt x="29" y="146"/>
                    <a:pt x="36" y="146"/>
                  </a:cubicBezTo>
                  <a:lnTo>
                    <a:pt x="58" y="146"/>
                  </a:lnTo>
                  <a:cubicBezTo>
                    <a:pt x="62" y="146"/>
                    <a:pt x="65" y="146"/>
                    <a:pt x="68" y="140"/>
                  </a:cubicBezTo>
                  <a:lnTo>
                    <a:pt x="75" y="140"/>
                  </a:lnTo>
                  <a:cubicBezTo>
                    <a:pt x="84" y="136"/>
                    <a:pt x="94" y="130"/>
                    <a:pt x="97" y="120"/>
                  </a:cubicBezTo>
                  <a:cubicBezTo>
                    <a:pt x="100" y="114"/>
                    <a:pt x="109" y="105"/>
                    <a:pt x="113" y="93"/>
                  </a:cubicBezTo>
                  <a:lnTo>
                    <a:pt x="113" y="93"/>
                  </a:lnTo>
                  <a:cubicBezTo>
                    <a:pt x="119" y="83"/>
                    <a:pt x="125" y="72"/>
                    <a:pt x="129" y="65"/>
                  </a:cubicBezTo>
                  <a:cubicBezTo>
                    <a:pt x="133" y="59"/>
                    <a:pt x="133" y="53"/>
                    <a:pt x="133" y="49"/>
                  </a:cubicBezTo>
                  <a:lnTo>
                    <a:pt x="133" y="33"/>
                  </a:lnTo>
                  <a:cubicBezTo>
                    <a:pt x="133" y="27"/>
                    <a:pt x="129" y="24"/>
                    <a:pt x="129" y="20"/>
                  </a:cubicBezTo>
                  <a:lnTo>
                    <a:pt x="117" y="7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0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918425" y="1221775"/>
              <a:ext cx="4050" cy="78225"/>
            </a:xfrm>
            <a:custGeom>
              <a:rect b="b" l="l" r="r" t="t"/>
              <a:pathLst>
                <a:path extrusionOk="0" h="3129" w="162">
                  <a:moveTo>
                    <a:pt x="143" y="1"/>
                  </a:moveTo>
                  <a:cubicBezTo>
                    <a:pt x="135" y="1"/>
                    <a:pt x="128" y="5"/>
                    <a:pt x="126" y="14"/>
                  </a:cubicBezTo>
                  <a:cubicBezTo>
                    <a:pt x="49" y="398"/>
                    <a:pt x="42" y="785"/>
                    <a:pt x="33" y="1176"/>
                  </a:cubicBezTo>
                  <a:cubicBezTo>
                    <a:pt x="26" y="1556"/>
                    <a:pt x="26" y="1937"/>
                    <a:pt x="23" y="2317"/>
                  </a:cubicBezTo>
                  <a:cubicBezTo>
                    <a:pt x="23" y="2443"/>
                    <a:pt x="17" y="2566"/>
                    <a:pt x="17" y="2692"/>
                  </a:cubicBezTo>
                  <a:cubicBezTo>
                    <a:pt x="17" y="2824"/>
                    <a:pt x="0" y="2956"/>
                    <a:pt x="23" y="3085"/>
                  </a:cubicBezTo>
                  <a:cubicBezTo>
                    <a:pt x="26" y="3114"/>
                    <a:pt x="49" y="3129"/>
                    <a:pt x="71" y="3129"/>
                  </a:cubicBezTo>
                  <a:cubicBezTo>
                    <a:pt x="94" y="3129"/>
                    <a:pt x="117" y="3114"/>
                    <a:pt x="120" y="3085"/>
                  </a:cubicBezTo>
                  <a:cubicBezTo>
                    <a:pt x="136" y="2982"/>
                    <a:pt x="123" y="2876"/>
                    <a:pt x="123" y="2772"/>
                  </a:cubicBezTo>
                  <a:cubicBezTo>
                    <a:pt x="120" y="2656"/>
                    <a:pt x="120" y="2540"/>
                    <a:pt x="120" y="2417"/>
                  </a:cubicBezTo>
                  <a:cubicBezTo>
                    <a:pt x="113" y="2208"/>
                    <a:pt x="113" y="1998"/>
                    <a:pt x="110" y="1788"/>
                  </a:cubicBezTo>
                  <a:cubicBezTo>
                    <a:pt x="107" y="1405"/>
                    <a:pt x="107" y="1021"/>
                    <a:pt x="126" y="643"/>
                  </a:cubicBezTo>
                  <a:cubicBezTo>
                    <a:pt x="136" y="434"/>
                    <a:pt x="142" y="224"/>
                    <a:pt x="162" y="14"/>
                  </a:cubicBezTo>
                  <a:cubicBezTo>
                    <a:pt x="160" y="6"/>
                    <a:pt x="15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918175" y="1318400"/>
              <a:ext cx="3825" cy="2925"/>
            </a:xfrm>
            <a:custGeom>
              <a:rect b="b" l="l" r="r" t="t"/>
              <a:pathLst>
                <a:path extrusionOk="0" h="117" w="153">
                  <a:moveTo>
                    <a:pt x="72" y="1"/>
                  </a:moveTo>
                  <a:cubicBezTo>
                    <a:pt x="1" y="1"/>
                    <a:pt x="4" y="117"/>
                    <a:pt x="75" y="117"/>
                  </a:cubicBezTo>
                  <a:cubicBezTo>
                    <a:pt x="152" y="117"/>
                    <a:pt x="14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918825" y="1341800"/>
              <a:ext cx="2600" cy="4050"/>
            </a:xfrm>
            <a:custGeom>
              <a:rect b="b" l="l" r="r" t="t"/>
              <a:pathLst>
                <a:path extrusionOk="0" h="162" w="104">
                  <a:moveTo>
                    <a:pt x="96" y="129"/>
                  </a:moveTo>
                  <a:cubicBezTo>
                    <a:pt x="95" y="132"/>
                    <a:pt x="94" y="134"/>
                    <a:pt x="94" y="136"/>
                  </a:cubicBezTo>
                  <a:cubicBezTo>
                    <a:pt x="93" y="137"/>
                    <a:pt x="93" y="139"/>
                    <a:pt x="93" y="139"/>
                  </a:cubicBezTo>
                  <a:cubicBezTo>
                    <a:pt x="94" y="139"/>
                    <a:pt x="95" y="137"/>
                    <a:pt x="96" y="129"/>
                  </a:cubicBezTo>
                  <a:close/>
                  <a:moveTo>
                    <a:pt x="49" y="0"/>
                  </a:moveTo>
                  <a:cubicBezTo>
                    <a:pt x="39" y="0"/>
                    <a:pt x="30" y="4"/>
                    <a:pt x="23" y="7"/>
                  </a:cubicBezTo>
                  <a:cubicBezTo>
                    <a:pt x="10" y="13"/>
                    <a:pt x="1" y="23"/>
                    <a:pt x="1" y="36"/>
                  </a:cubicBezTo>
                  <a:lnTo>
                    <a:pt x="1" y="55"/>
                  </a:lnTo>
                  <a:lnTo>
                    <a:pt x="1" y="87"/>
                  </a:lnTo>
                  <a:cubicBezTo>
                    <a:pt x="1" y="94"/>
                    <a:pt x="1" y="100"/>
                    <a:pt x="7" y="104"/>
                  </a:cubicBezTo>
                  <a:cubicBezTo>
                    <a:pt x="7" y="113"/>
                    <a:pt x="7" y="120"/>
                    <a:pt x="10" y="129"/>
                  </a:cubicBezTo>
                  <a:cubicBezTo>
                    <a:pt x="10" y="133"/>
                    <a:pt x="13" y="136"/>
                    <a:pt x="13" y="142"/>
                  </a:cubicBezTo>
                  <a:lnTo>
                    <a:pt x="26" y="152"/>
                  </a:lnTo>
                  <a:cubicBezTo>
                    <a:pt x="30" y="158"/>
                    <a:pt x="33" y="158"/>
                    <a:pt x="39" y="158"/>
                  </a:cubicBezTo>
                  <a:cubicBezTo>
                    <a:pt x="43" y="162"/>
                    <a:pt x="49" y="162"/>
                    <a:pt x="52" y="162"/>
                  </a:cubicBezTo>
                  <a:cubicBezTo>
                    <a:pt x="62" y="162"/>
                    <a:pt x="68" y="158"/>
                    <a:pt x="78" y="152"/>
                  </a:cubicBezTo>
                  <a:cubicBezTo>
                    <a:pt x="91" y="145"/>
                    <a:pt x="94" y="136"/>
                    <a:pt x="97" y="123"/>
                  </a:cubicBezTo>
                  <a:lnTo>
                    <a:pt x="97" y="123"/>
                  </a:lnTo>
                  <a:cubicBezTo>
                    <a:pt x="97" y="125"/>
                    <a:pt x="97" y="127"/>
                    <a:pt x="96" y="129"/>
                  </a:cubicBezTo>
                  <a:lnTo>
                    <a:pt x="96" y="129"/>
                  </a:lnTo>
                  <a:cubicBezTo>
                    <a:pt x="97" y="127"/>
                    <a:pt x="97" y="125"/>
                    <a:pt x="97" y="123"/>
                  </a:cubicBezTo>
                  <a:lnTo>
                    <a:pt x="97" y="123"/>
                  </a:lnTo>
                  <a:cubicBezTo>
                    <a:pt x="97" y="123"/>
                    <a:pt x="97" y="123"/>
                    <a:pt x="97" y="123"/>
                  </a:cubicBezTo>
                  <a:lnTo>
                    <a:pt x="97" y="120"/>
                  </a:lnTo>
                  <a:lnTo>
                    <a:pt x="97" y="113"/>
                  </a:lnTo>
                  <a:cubicBezTo>
                    <a:pt x="97" y="104"/>
                    <a:pt x="104" y="97"/>
                    <a:pt x="104" y="87"/>
                  </a:cubicBezTo>
                  <a:lnTo>
                    <a:pt x="104" y="68"/>
                  </a:lnTo>
                  <a:lnTo>
                    <a:pt x="104" y="42"/>
                  </a:lnTo>
                  <a:cubicBezTo>
                    <a:pt x="104" y="36"/>
                    <a:pt x="97" y="33"/>
                    <a:pt x="94" y="26"/>
                  </a:cubicBezTo>
                  <a:cubicBezTo>
                    <a:pt x="91" y="23"/>
                    <a:pt x="84" y="16"/>
                    <a:pt x="81" y="10"/>
                  </a:cubicBezTo>
                  <a:cubicBezTo>
                    <a:pt x="78" y="7"/>
                    <a:pt x="75" y="7"/>
                    <a:pt x="72" y="4"/>
                  </a:cubicBezTo>
                  <a:cubicBezTo>
                    <a:pt x="65" y="0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916650" y="1370900"/>
              <a:ext cx="3000" cy="28550"/>
            </a:xfrm>
            <a:custGeom>
              <a:rect b="b" l="l" r="r" t="t"/>
              <a:pathLst>
                <a:path extrusionOk="0" h="1142" w="120">
                  <a:moveTo>
                    <a:pt x="56" y="0"/>
                  </a:moveTo>
                  <a:cubicBezTo>
                    <a:pt x="44" y="0"/>
                    <a:pt x="33" y="8"/>
                    <a:pt x="33" y="27"/>
                  </a:cubicBezTo>
                  <a:cubicBezTo>
                    <a:pt x="23" y="204"/>
                    <a:pt x="23" y="385"/>
                    <a:pt x="20" y="562"/>
                  </a:cubicBezTo>
                  <a:cubicBezTo>
                    <a:pt x="17" y="743"/>
                    <a:pt x="0" y="930"/>
                    <a:pt x="20" y="1110"/>
                  </a:cubicBezTo>
                  <a:cubicBezTo>
                    <a:pt x="21" y="1132"/>
                    <a:pt x="36" y="1141"/>
                    <a:pt x="53" y="1141"/>
                  </a:cubicBezTo>
                  <a:cubicBezTo>
                    <a:pt x="75" y="1141"/>
                    <a:pt x="99" y="1126"/>
                    <a:pt x="100" y="1101"/>
                  </a:cubicBezTo>
                  <a:cubicBezTo>
                    <a:pt x="120" y="930"/>
                    <a:pt x="104" y="746"/>
                    <a:pt x="100" y="572"/>
                  </a:cubicBezTo>
                  <a:cubicBezTo>
                    <a:pt x="97" y="391"/>
                    <a:pt x="97" y="210"/>
                    <a:pt x="88" y="30"/>
                  </a:cubicBezTo>
                  <a:cubicBezTo>
                    <a:pt x="86" y="11"/>
                    <a:pt x="7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916800" y="1418325"/>
              <a:ext cx="2700" cy="4150"/>
            </a:xfrm>
            <a:custGeom>
              <a:rect b="b" l="l" r="r" t="t"/>
              <a:pathLst>
                <a:path extrusionOk="0" h="166" w="108">
                  <a:moveTo>
                    <a:pt x="59" y="1"/>
                  </a:moveTo>
                  <a:cubicBezTo>
                    <a:pt x="46" y="1"/>
                    <a:pt x="33" y="4"/>
                    <a:pt x="27" y="13"/>
                  </a:cubicBezTo>
                  <a:cubicBezTo>
                    <a:pt x="24" y="20"/>
                    <a:pt x="24" y="23"/>
                    <a:pt x="17" y="26"/>
                  </a:cubicBezTo>
                  <a:cubicBezTo>
                    <a:pt x="11" y="33"/>
                    <a:pt x="7" y="39"/>
                    <a:pt x="7" y="49"/>
                  </a:cubicBezTo>
                  <a:lnTo>
                    <a:pt x="7" y="55"/>
                  </a:lnTo>
                  <a:lnTo>
                    <a:pt x="7" y="68"/>
                  </a:lnTo>
                  <a:cubicBezTo>
                    <a:pt x="7" y="75"/>
                    <a:pt x="7" y="84"/>
                    <a:pt x="1" y="97"/>
                  </a:cubicBezTo>
                  <a:lnTo>
                    <a:pt x="1" y="104"/>
                  </a:lnTo>
                  <a:cubicBezTo>
                    <a:pt x="1" y="113"/>
                    <a:pt x="1" y="123"/>
                    <a:pt x="7" y="133"/>
                  </a:cubicBezTo>
                  <a:cubicBezTo>
                    <a:pt x="11" y="136"/>
                    <a:pt x="11" y="139"/>
                    <a:pt x="14" y="146"/>
                  </a:cubicBezTo>
                  <a:cubicBezTo>
                    <a:pt x="17" y="149"/>
                    <a:pt x="17" y="152"/>
                    <a:pt x="24" y="152"/>
                  </a:cubicBezTo>
                  <a:cubicBezTo>
                    <a:pt x="30" y="162"/>
                    <a:pt x="43" y="165"/>
                    <a:pt x="49" y="165"/>
                  </a:cubicBezTo>
                  <a:cubicBezTo>
                    <a:pt x="56" y="165"/>
                    <a:pt x="62" y="165"/>
                    <a:pt x="65" y="162"/>
                  </a:cubicBezTo>
                  <a:cubicBezTo>
                    <a:pt x="72" y="162"/>
                    <a:pt x="78" y="155"/>
                    <a:pt x="82" y="152"/>
                  </a:cubicBezTo>
                  <a:cubicBezTo>
                    <a:pt x="88" y="149"/>
                    <a:pt x="98" y="136"/>
                    <a:pt x="104" y="130"/>
                  </a:cubicBezTo>
                  <a:cubicBezTo>
                    <a:pt x="107" y="120"/>
                    <a:pt x="107" y="113"/>
                    <a:pt x="107" y="101"/>
                  </a:cubicBezTo>
                  <a:lnTo>
                    <a:pt x="107" y="94"/>
                  </a:lnTo>
                  <a:lnTo>
                    <a:pt x="107" y="88"/>
                  </a:lnTo>
                  <a:lnTo>
                    <a:pt x="107" y="68"/>
                  </a:lnTo>
                  <a:lnTo>
                    <a:pt x="107" y="42"/>
                  </a:lnTo>
                  <a:cubicBezTo>
                    <a:pt x="107" y="30"/>
                    <a:pt x="104" y="20"/>
                    <a:pt x="91" y="10"/>
                  </a:cubicBezTo>
                  <a:cubicBezTo>
                    <a:pt x="82" y="4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9"/>
            <p:cNvSpPr/>
            <p:nvPr/>
          </p:nvSpPr>
          <p:spPr>
            <a:xfrm>
              <a:off x="980825" y="1201225"/>
              <a:ext cx="45575" cy="64875"/>
            </a:xfrm>
            <a:custGeom>
              <a:rect b="b" l="l" r="r" t="t"/>
              <a:pathLst>
                <a:path extrusionOk="0" h="2595" w="1823">
                  <a:moveTo>
                    <a:pt x="18" y="1"/>
                  </a:moveTo>
                  <a:cubicBezTo>
                    <a:pt x="7" y="1"/>
                    <a:pt x="1" y="10"/>
                    <a:pt x="4" y="23"/>
                  </a:cubicBezTo>
                  <a:cubicBezTo>
                    <a:pt x="166" y="372"/>
                    <a:pt x="385" y="691"/>
                    <a:pt x="608" y="1010"/>
                  </a:cubicBezTo>
                  <a:cubicBezTo>
                    <a:pt x="824" y="1320"/>
                    <a:pt x="1046" y="1627"/>
                    <a:pt x="1262" y="1936"/>
                  </a:cubicBezTo>
                  <a:cubicBezTo>
                    <a:pt x="1340" y="2043"/>
                    <a:pt x="1414" y="2152"/>
                    <a:pt x="1488" y="2256"/>
                  </a:cubicBezTo>
                  <a:cubicBezTo>
                    <a:pt x="1566" y="2365"/>
                    <a:pt x="1633" y="2485"/>
                    <a:pt x="1730" y="2581"/>
                  </a:cubicBezTo>
                  <a:cubicBezTo>
                    <a:pt x="1739" y="2591"/>
                    <a:pt x="1749" y="2595"/>
                    <a:pt x="1759" y="2595"/>
                  </a:cubicBezTo>
                  <a:cubicBezTo>
                    <a:pt x="1791" y="2595"/>
                    <a:pt x="1822" y="2556"/>
                    <a:pt x="1808" y="2527"/>
                  </a:cubicBezTo>
                  <a:cubicBezTo>
                    <a:pt x="1753" y="2417"/>
                    <a:pt x="1672" y="2323"/>
                    <a:pt x="1598" y="2227"/>
                  </a:cubicBezTo>
                  <a:cubicBezTo>
                    <a:pt x="1530" y="2139"/>
                    <a:pt x="1466" y="2049"/>
                    <a:pt x="1401" y="1962"/>
                  </a:cubicBezTo>
                  <a:cubicBezTo>
                    <a:pt x="1272" y="1791"/>
                    <a:pt x="1146" y="1623"/>
                    <a:pt x="1021" y="1452"/>
                  </a:cubicBezTo>
                  <a:cubicBezTo>
                    <a:pt x="795" y="1156"/>
                    <a:pt x="582" y="849"/>
                    <a:pt x="375" y="540"/>
                  </a:cubicBezTo>
                  <a:cubicBezTo>
                    <a:pt x="262" y="365"/>
                    <a:pt x="146" y="191"/>
                    <a:pt x="43" y="14"/>
                  </a:cubicBezTo>
                  <a:cubicBezTo>
                    <a:pt x="34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9"/>
            <p:cNvSpPr/>
            <p:nvPr/>
          </p:nvSpPr>
          <p:spPr>
            <a:xfrm>
              <a:off x="1035200" y="1280275"/>
              <a:ext cx="3975" cy="3000"/>
            </a:xfrm>
            <a:custGeom>
              <a:rect b="b" l="l" r="r" t="t"/>
              <a:pathLst>
                <a:path extrusionOk="0" h="120" w="159">
                  <a:moveTo>
                    <a:pt x="78" y="0"/>
                  </a:moveTo>
                  <a:cubicBezTo>
                    <a:pt x="0" y="0"/>
                    <a:pt x="7" y="119"/>
                    <a:pt x="81" y="119"/>
                  </a:cubicBezTo>
                  <a:cubicBezTo>
                    <a:pt x="158" y="119"/>
                    <a:pt x="14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1049400" y="1299300"/>
              <a:ext cx="3725" cy="3725"/>
            </a:xfrm>
            <a:custGeom>
              <a:rect b="b" l="l" r="r" t="t"/>
              <a:pathLst>
                <a:path extrusionOk="0" h="149" w="149">
                  <a:moveTo>
                    <a:pt x="132" y="58"/>
                  </a:moveTo>
                  <a:lnTo>
                    <a:pt x="132" y="58"/>
                  </a:lnTo>
                  <a:cubicBezTo>
                    <a:pt x="132" y="62"/>
                    <a:pt x="139" y="68"/>
                    <a:pt x="139" y="71"/>
                  </a:cubicBezTo>
                  <a:cubicBezTo>
                    <a:pt x="139" y="65"/>
                    <a:pt x="132" y="62"/>
                    <a:pt x="132" y="58"/>
                  </a:cubicBezTo>
                  <a:close/>
                  <a:moveTo>
                    <a:pt x="48" y="0"/>
                  </a:moveTo>
                  <a:cubicBezTo>
                    <a:pt x="39" y="0"/>
                    <a:pt x="36" y="7"/>
                    <a:pt x="32" y="10"/>
                  </a:cubicBezTo>
                  <a:cubicBezTo>
                    <a:pt x="23" y="16"/>
                    <a:pt x="13" y="29"/>
                    <a:pt x="13" y="42"/>
                  </a:cubicBezTo>
                  <a:cubicBezTo>
                    <a:pt x="0" y="52"/>
                    <a:pt x="3" y="62"/>
                    <a:pt x="13" y="71"/>
                  </a:cubicBezTo>
                  <a:cubicBezTo>
                    <a:pt x="16" y="75"/>
                    <a:pt x="16" y="78"/>
                    <a:pt x="19" y="84"/>
                  </a:cubicBezTo>
                  <a:cubicBezTo>
                    <a:pt x="26" y="87"/>
                    <a:pt x="26" y="91"/>
                    <a:pt x="29" y="94"/>
                  </a:cubicBezTo>
                  <a:cubicBezTo>
                    <a:pt x="29" y="97"/>
                    <a:pt x="32" y="97"/>
                    <a:pt x="32" y="104"/>
                  </a:cubicBezTo>
                  <a:lnTo>
                    <a:pt x="36" y="107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2" y="110"/>
                  </a:lnTo>
                  <a:lnTo>
                    <a:pt x="65" y="136"/>
                  </a:lnTo>
                  <a:cubicBezTo>
                    <a:pt x="68" y="139"/>
                    <a:pt x="74" y="139"/>
                    <a:pt x="77" y="142"/>
                  </a:cubicBezTo>
                  <a:cubicBezTo>
                    <a:pt x="81" y="142"/>
                    <a:pt x="84" y="149"/>
                    <a:pt x="90" y="149"/>
                  </a:cubicBezTo>
                  <a:lnTo>
                    <a:pt x="113" y="149"/>
                  </a:lnTo>
                  <a:cubicBezTo>
                    <a:pt x="116" y="149"/>
                    <a:pt x="126" y="142"/>
                    <a:pt x="129" y="139"/>
                  </a:cubicBezTo>
                  <a:cubicBezTo>
                    <a:pt x="132" y="139"/>
                    <a:pt x="139" y="136"/>
                    <a:pt x="139" y="129"/>
                  </a:cubicBezTo>
                  <a:cubicBezTo>
                    <a:pt x="142" y="126"/>
                    <a:pt x="142" y="123"/>
                    <a:pt x="142" y="123"/>
                  </a:cubicBezTo>
                  <a:cubicBezTo>
                    <a:pt x="142" y="120"/>
                    <a:pt x="144" y="116"/>
                    <a:pt x="145" y="112"/>
                  </a:cubicBezTo>
                  <a:lnTo>
                    <a:pt x="145" y="112"/>
                  </a:lnTo>
                  <a:cubicBezTo>
                    <a:pt x="145" y="115"/>
                    <a:pt x="145" y="117"/>
                    <a:pt x="145" y="120"/>
                  </a:cubicBezTo>
                  <a:cubicBezTo>
                    <a:pt x="148" y="110"/>
                    <a:pt x="145" y="94"/>
                    <a:pt x="145" y="87"/>
                  </a:cubicBezTo>
                  <a:cubicBezTo>
                    <a:pt x="145" y="81"/>
                    <a:pt x="142" y="78"/>
                    <a:pt x="142" y="75"/>
                  </a:cubicBezTo>
                  <a:cubicBezTo>
                    <a:pt x="142" y="75"/>
                    <a:pt x="142" y="71"/>
                    <a:pt x="139" y="71"/>
                  </a:cubicBezTo>
                  <a:cubicBezTo>
                    <a:pt x="132" y="65"/>
                    <a:pt x="132" y="62"/>
                    <a:pt x="129" y="55"/>
                  </a:cubicBezTo>
                  <a:cubicBezTo>
                    <a:pt x="126" y="49"/>
                    <a:pt x="126" y="45"/>
                    <a:pt x="119" y="42"/>
                  </a:cubicBezTo>
                  <a:lnTo>
                    <a:pt x="116" y="39"/>
                  </a:lnTo>
                  <a:cubicBezTo>
                    <a:pt x="113" y="33"/>
                    <a:pt x="113" y="29"/>
                    <a:pt x="110" y="29"/>
                  </a:cubicBezTo>
                  <a:cubicBezTo>
                    <a:pt x="103" y="26"/>
                    <a:pt x="103" y="23"/>
                    <a:pt x="100" y="23"/>
                  </a:cubicBezTo>
                  <a:cubicBezTo>
                    <a:pt x="94" y="10"/>
                    <a:pt x="81" y="7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1065050" y="1323975"/>
              <a:ext cx="18175" cy="23475"/>
            </a:xfrm>
            <a:custGeom>
              <a:rect b="b" l="l" r="r" t="t"/>
              <a:pathLst>
                <a:path extrusionOk="0" h="939" w="727">
                  <a:moveTo>
                    <a:pt x="45" y="1"/>
                  </a:moveTo>
                  <a:cubicBezTo>
                    <a:pt x="22" y="1"/>
                    <a:pt x="0" y="22"/>
                    <a:pt x="13" y="42"/>
                  </a:cubicBezTo>
                  <a:cubicBezTo>
                    <a:pt x="113" y="197"/>
                    <a:pt x="216" y="342"/>
                    <a:pt x="322" y="491"/>
                  </a:cubicBezTo>
                  <a:lnTo>
                    <a:pt x="468" y="697"/>
                  </a:lnTo>
                  <a:cubicBezTo>
                    <a:pt x="522" y="775"/>
                    <a:pt x="577" y="858"/>
                    <a:pt x="642" y="926"/>
                  </a:cubicBezTo>
                  <a:cubicBezTo>
                    <a:pt x="650" y="935"/>
                    <a:pt x="661" y="939"/>
                    <a:pt x="671" y="939"/>
                  </a:cubicBezTo>
                  <a:cubicBezTo>
                    <a:pt x="699" y="939"/>
                    <a:pt x="726" y="911"/>
                    <a:pt x="710" y="878"/>
                  </a:cubicBezTo>
                  <a:cubicBezTo>
                    <a:pt x="664" y="797"/>
                    <a:pt x="603" y="729"/>
                    <a:pt x="551" y="652"/>
                  </a:cubicBezTo>
                  <a:cubicBezTo>
                    <a:pt x="500" y="581"/>
                    <a:pt x="448" y="510"/>
                    <a:pt x="393" y="439"/>
                  </a:cubicBezTo>
                  <a:cubicBezTo>
                    <a:pt x="287" y="294"/>
                    <a:pt x="177" y="149"/>
                    <a:pt x="64" y="7"/>
                  </a:cubicBezTo>
                  <a:cubicBezTo>
                    <a:pt x="59" y="2"/>
                    <a:pt x="52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1093125" y="1362350"/>
              <a:ext cx="3300" cy="3650"/>
            </a:xfrm>
            <a:custGeom>
              <a:rect b="b" l="l" r="r" t="t"/>
              <a:pathLst>
                <a:path extrusionOk="0" h="146" w="132">
                  <a:moveTo>
                    <a:pt x="1" y="69"/>
                  </a:moveTo>
                  <a:cubicBezTo>
                    <a:pt x="1" y="69"/>
                    <a:pt x="7" y="79"/>
                    <a:pt x="9" y="81"/>
                  </a:cubicBezTo>
                  <a:cubicBezTo>
                    <a:pt x="3" y="72"/>
                    <a:pt x="1" y="69"/>
                    <a:pt x="1" y="69"/>
                  </a:cubicBezTo>
                  <a:close/>
                  <a:moveTo>
                    <a:pt x="45" y="1"/>
                  </a:moveTo>
                  <a:cubicBezTo>
                    <a:pt x="41" y="1"/>
                    <a:pt x="38" y="1"/>
                    <a:pt x="35" y="4"/>
                  </a:cubicBezTo>
                  <a:cubicBezTo>
                    <a:pt x="25" y="4"/>
                    <a:pt x="22" y="7"/>
                    <a:pt x="19" y="14"/>
                  </a:cubicBezTo>
                  <a:cubicBezTo>
                    <a:pt x="12" y="17"/>
                    <a:pt x="9" y="17"/>
                    <a:pt x="9" y="20"/>
                  </a:cubicBezTo>
                  <a:cubicBezTo>
                    <a:pt x="6" y="23"/>
                    <a:pt x="3" y="33"/>
                    <a:pt x="3" y="36"/>
                  </a:cubicBezTo>
                  <a:cubicBezTo>
                    <a:pt x="3" y="56"/>
                    <a:pt x="3" y="69"/>
                    <a:pt x="9" y="81"/>
                  </a:cubicBezTo>
                  <a:cubicBezTo>
                    <a:pt x="19" y="94"/>
                    <a:pt x="25" y="104"/>
                    <a:pt x="28" y="114"/>
                  </a:cubicBezTo>
                  <a:cubicBezTo>
                    <a:pt x="28" y="117"/>
                    <a:pt x="35" y="117"/>
                    <a:pt x="35" y="120"/>
                  </a:cubicBezTo>
                  <a:cubicBezTo>
                    <a:pt x="35" y="120"/>
                    <a:pt x="35" y="127"/>
                    <a:pt x="38" y="127"/>
                  </a:cubicBezTo>
                  <a:lnTo>
                    <a:pt x="41" y="130"/>
                  </a:lnTo>
                  <a:cubicBezTo>
                    <a:pt x="45" y="133"/>
                    <a:pt x="51" y="136"/>
                    <a:pt x="54" y="136"/>
                  </a:cubicBezTo>
                  <a:cubicBezTo>
                    <a:pt x="61" y="143"/>
                    <a:pt x="67" y="146"/>
                    <a:pt x="74" y="146"/>
                  </a:cubicBezTo>
                  <a:lnTo>
                    <a:pt x="99" y="146"/>
                  </a:lnTo>
                  <a:cubicBezTo>
                    <a:pt x="106" y="143"/>
                    <a:pt x="116" y="136"/>
                    <a:pt x="119" y="133"/>
                  </a:cubicBezTo>
                  <a:cubicBezTo>
                    <a:pt x="122" y="130"/>
                    <a:pt x="125" y="120"/>
                    <a:pt x="132" y="114"/>
                  </a:cubicBezTo>
                  <a:lnTo>
                    <a:pt x="132" y="94"/>
                  </a:lnTo>
                  <a:lnTo>
                    <a:pt x="132" y="85"/>
                  </a:lnTo>
                  <a:cubicBezTo>
                    <a:pt x="132" y="69"/>
                    <a:pt x="119" y="62"/>
                    <a:pt x="109" y="49"/>
                  </a:cubicBezTo>
                  <a:cubicBezTo>
                    <a:pt x="103" y="36"/>
                    <a:pt x="90" y="23"/>
                    <a:pt x="77" y="14"/>
                  </a:cubicBezTo>
                  <a:cubicBezTo>
                    <a:pt x="74" y="7"/>
                    <a:pt x="67" y="4"/>
                    <a:pt x="61" y="4"/>
                  </a:cubicBezTo>
                  <a:cubicBezTo>
                    <a:pt x="57" y="1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1016625" y="1149725"/>
              <a:ext cx="74500" cy="27125"/>
            </a:xfrm>
            <a:custGeom>
              <a:rect b="b" l="l" r="r" t="t"/>
              <a:pathLst>
                <a:path extrusionOk="0" h="1085" w="2980">
                  <a:moveTo>
                    <a:pt x="23" y="1"/>
                  </a:moveTo>
                  <a:cubicBezTo>
                    <a:pt x="5" y="1"/>
                    <a:pt x="1" y="20"/>
                    <a:pt x="14" y="25"/>
                  </a:cubicBezTo>
                  <a:cubicBezTo>
                    <a:pt x="343" y="212"/>
                    <a:pt x="701" y="338"/>
                    <a:pt x="1063" y="464"/>
                  </a:cubicBezTo>
                  <a:cubicBezTo>
                    <a:pt x="1421" y="590"/>
                    <a:pt x="1782" y="712"/>
                    <a:pt x="2147" y="832"/>
                  </a:cubicBezTo>
                  <a:cubicBezTo>
                    <a:pt x="2272" y="874"/>
                    <a:pt x="2395" y="916"/>
                    <a:pt x="2521" y="961"/>
                  </a:cubicBezTo>
                  <a:cubicBezTo>
                    <a:pt x="2650" y="1006"/>
                    <a:pt x="2776" y="1058"/>
                    <a:pt x="2908" y="1083"/>
                  </a:cubicBezTo>
                  <a:cubicBezTo>
                    <a:pt x="2911" y="1084"/>
                    <a:pt x="2914" y="1084"/>
                    <a:pt x="2917" y="1084"/>
                  </a:cubicBezTo>
                  <a:cubicBezTo>
                    <a:pt x="2967" y="1084"/>
                    <a:pt x="2979" y="1008"/>
                    <a:pt x="2934" y="987"/>
                  </a:cubicBezTo>
                  <a:cubicBezTo>
                    <a:pt x="2830" y="938"/>
                    <a:pt x="2724" y="912"/>
                    <a:pt x="2617" y="880"/>
                  </a:cubicBezTo>
                  <a:cubicBezTo>
                    <a:pt x="2505" y="848"/>
                    <a:pt x="2395" y="812"/>
                    <a:pt x="2288" y="780"/>
                  </a:cubicBezTo>
                  <a:cubicBezTo>
                    <a:pt x="2088" y="719"/>
                    <a:pt x="1892" y="654"/>
                    <a:pt x="1695" y="593"/>
                  </a:cubicBezTo>
                  <a:cubicBezTo>
                    <a:pt x="1340" y="483"/>
                    <a:pt x="988" y="367"/>
                    <a:pt x="647" y="238"/>
                  </a:cubicBezTo>
                  <a:cubicBezTo>
                    <a:pt x="440" y="164"/>
                    <a:pt x="234" y="87"/>
                    <a:pt x="34" y="3"/>
                  </a:cubicBezTo>
                  <a:cubicBezTo>
                    <a:pt x="30" y="1"/>
                    <a:pt x="26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1107525" y="1180600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0"/>
                  </a:moveTo>
                  <a:cubicBezTo>
                    <a:pt x="1" y="3"/>
                    <a:pt x="7" y="116"/>
                    <a:pt x="81" y="116"/>
                  </a:cubicBezTo>
                  <a:cubicBezTo>
                    <a:pt x="159" y="116"/>
                    <a:pt x="152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1130025" y="1188100"/>
              <a:ext cx="4275" cy="2825"/>
            </a:xfrm>
            <a:custGeom>
              <a:rect b="b" l="l" r="r" t="t"/>
              <a:pathLst>
                <a:path extrusionOk="0" h="113" w="171">
                  <a:moveTo>
                    <a:pt x="52" y="0"/>
                  </a:moveTo>
                  <a:cubicBezTo>
                    <a:pt x="46" y="0"/>
                    <a:pt x="43" y="0"/>
                    <a:pt x="33" y="3"/>
                  </a:cubicBezTo>
                  <a:cubicBezTo>
                    <a:pt x="27" y="6"/>
                    <a:pt x="20" y="6"/>
                    <a:pt x="17" y="16"/>
                  </a:cubicBezTo>
                  <a:cubicBezTo>
                    <a:pt x="14" y="19"/>
                    <a:pt x="10" y="23"/>
                    <a:pt x="4" y="32"/>
                  </a:cubicBezTo>
                  <a:cubicBezTo>
                    <a:pt x="1" y="42"/>
                    <a:pt x="1" y="55"/>
                    <a:pt x="4" y="68"/>
                  </a:cubicBezTo>
                  <a:cubicBezTo>
                    <a:pt x="14" y="74"/>
                    <a:pt x="20" y="87"/>
                    <a:pt x="33" y="90"/>
                  </a:cubicBezTo>
                  <a:cubicBezTo>
                    <a:pt x="43" y="97"/>
                    <a:pt x="46" y="97"/>
                    <a:pt x="52" y="100"/>
                  </a:cubicBezTo>
                  <a:cubicBezTo>
                    <a:pt x="62" y="103"/>
                    <a:pt x="75" y="106"/>
                    <a:pt x="81" y="106"/>
                  </a:cubicBezTo>
                  <a:cubicBezTo>
                    <a:pt x="85" y="106"/>
                    <a:pt x="91" y="106"/>
                    <a:pt x="98" y="113"/>
                  </a:cubicBezTo>
                  <a:lnTo>
                    <a:pt x="133" y="113"/>
                  </a:lnTo>
                  <a:cubicBezTo>
                    <a:pt x="143" y="106"/>
                    <a:pt x="149" y="103"/>
                    <a:pt x="156" y="100"/>
                  </a:cubicBezTo>
                  <a:cubicBezTo>
                    <a:pt x="159" y="97"/>
                    <a:pt x="162" y="87"/>
                    <a:pt x="165" y="81"/>
                  </a:cubicBezTo>
                  <a:cubicBezTo>
                    <a:pt x="171" y="67"/>
                    <a:pt x="167" y="54"/>
                    <a:pt x="160" y="43"/>
                  </a:cubicBezTo>
                  <a:lnTo>
                    <a:pt x="160" y="43"/>
                  </a:lnTo>
                  <a:cubicBezTo>
                    <a:pt x="162" y="44"/>
                    <a:pt x="164" y="46"/>
                    <a:pt x="165" y="48"/>
                  </a:cubicBezTo>
                  <a:cubicBezTo>
                    <a:pt x="165" y="42"/>
                    <a:pt x="162" y="39"/>
                    <a:pt x="159" y="39"/>
                  </a:cubicBezTo>
                  <a:cubicBezTo>
                    <a:pt x="158" y="38"/>
                    <a:pt x="158" y="38"/>
                    <a:pt x="157" y="38"/>
                  </a:cubicBezTo>
                  <a:lnTo>
                    <a:pt x="157" y="38"/>
                  </a:lnTo>
                  <a:cubicBezTo>
                    <a:pt x="157" y="37"/>
                    <a:pt x="156" y="36"/>
                    <a:pt x="156" y="36"/>
                  </a:cubicBezTo>
                  <a:cubicBezTo>
                    <a:pt x="154" y="35"/>
                    <a:pt x="153" y="34"/>
                    <a:pt x="152" y="34"/>
                  </a:cubicBezTo>
                  <a:lnTo>
                    <a:pt x="152" y="34"/>
                  </a:lnTo>
                  <a:cubicBezTo>
                    <a:pt x="149" y="32"/>
                    <a:pt x="147" y="30"/>
                    <a:pt x="145" y="29"/>
                  </a:cubicBezTo>
                  <a:lnTo>
                    <a:pt x="145" y="29"/>
                  </a:lnTo>
                  <a:cubicBezTo>
                    <a:pt x="146" y="30"/>
                    <a:pt x="147" y="31"/>
                    <a:pt x="148" y="32"/>
                  </a:cubicBezTo>
                  <a:lnTo>
                    <a:pt x="148" y="32"/>
                  </a:lnTo>
                  <a:cubicBezTo>
                    <a:pt x="146" y="31"/>
                    <a:pt x="145" y="30"/>
                    <a:pt x="144" y="28"/>
                  </a:cubicBezTo>
                  <a:lnTo>
                    <a:pt x="144" y="28"/>
                  </a:lnTo>
                  <a:cubicBezTo>
                    <a:pt x="144" y="28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44" y="28"/>
                    <a:pt x="143" y="27"/>
                    <a:pt x="143" y="26"/>
                  </a:cubicBezTo>
                  <a:lnTo>
                    <a:pt x="143" y="26"/>
                  </a:lnTo>
                  <a:cubicBezTo>
                    <a:pt x="143" y="27"/>
                    <a:pt x="144" y="28"/>
                    <a:pt x="144" y="28"/>
                  </a:cubicBezTo>
                  <a:lnTo>
                    <a:pt x="144" y="28"/>
                  </a:lnTo>
                  <a:cubicBezTo>
                    <a:pt x="141" y="26"/>
                    <a:pt x="137" y="24"/>
                    <a:pt x="133" y="23"/>
                  </a:cubicBezTo>
                  <a:cubicBezTo>
                    <a:pt x="127" y="19"/>
                    <a:pt x="123" y="19"/>
                    <a:pt x="114" y="16"/>
                  </a:cubicBezTo>
                  <a:cubicBezTo>
                    <a:pt x="101" y="10"/>
                    <a:pt x="94" y="6"/>
                    <a:pt x="81" y="3"/>
                  </a:cubicBezTo>
                  <a:lnTo>
                    <a:pt x="75" y="3"/>
                  </a:lnTo>
                  <a:cubicBezTo>
                    <a:pt x="69" y="0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1156975" y="1199050"/>
              <a:ext cx="28275" cy="10125"/>
            </a:xfrm>
            <a:custGeom>
              <a:rect b="b" l="l" r="r" t="t"/>
              <a:pathLst>
                <a:path extrusionOk="0" h="405" w="1131">
                  <a:moveTo>
                    <a:pt x="55" y="1"/>
                  </a:moveTo>
                  <a:cubicBezTo>
                    <a:pt x="20" y="1"/>
                    <a:pt x="0" y="49"/>
                    <a:pt x="36" y="62"/>
                  </a:cubicBezTo>
                  <a:cubicBezTo>
                    <a:pt x="207" y="127"/>
                    <a:pt x="378" y="181"/>
                    <a:pt x="552" y="243"/>
                  </a:cubicBezTo>
                  <a:cubicBezTo>
                    <a:pt x="632" y="272"/>
                    <a:pt x="713" y="297"/>
                    <a:pt x="794" y="323"/>
                  </a:cubicBezTo>
                  <a:cubicBezTo>
                    <a:pt x="878" y="352"/>
                    <a:pt x="965" y="388"/>
                    <a:pt x="1052" y="404"/>
                  </a:cubicBezTo>
                  <a:cubicBezTo>
                    <a:pt x="1054" y="404"/>
                    <a:pt x="1056" y="404"/>
                    <a:pt x="1058" y="404"/>
                  </a:cubicBezTo>
                  <a:cubicBezTo>
                    <a:pt x="1095" y="404"/>
                    <a:pt x="1130" y="351"/>
                    <a:pt x="1087" y="327"/>
                  </a:cubicBezTo>
                  <a:cubicBezTo>
                    <a:pt x="1003" y="288"/>
                    <a:pt x="910" y="262"/>
                    <a:pt x="823" y="233"/>
                  </a:cubicBezTo>
                  <a:cubicBezTo>
                    <a:pt x="736" y="207"/>
                    <a:pt x="652" y="181"/>
                    <a:pt x="568" y="152"/>
                  </a:cubicBezTo>
                  <a:cubicBezTo>
                    <a:pt x="397" y="101"/>
                    <a:pt x="226" y="49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1202600" y="1213625"/>
              <a:ext cx="4000" cy="2925"/>
            </a:xfrm>
            <a:custGeom>
              <a:rect b="b" l="l" r="r" t="t"/>
              <a:pathLst>
                <a:path extrusionOk="0" h="117" w="160">
                  <a:moveTo>
                    <a:pt x="45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7" y="14"/>
                    <a:pt x="14" y="14"/>
                    <a:pt x="14" y="18"/>
                  </a:cubicBezTo>
                  <a:cubicBezTo>
                    <a:pt x="7" y="21"/>
                    <a:pt x="4" y="27"/>
                    <a:pt x="4" y="34"/>
                  </a:cubicBezTo>
                  <a:cubicBezTo>
                    <a:pt x="1" y="44"/>
                    <a:pt x="1" y="53"/>
                    <a:pt x="4" y="63"/>
                  </a:cubicBezTo>
                  <a:cubicBezTo>
                    <a:pt x="1" y="69"/>
                    <a:pt x="11" y="79"/>
                    <a:pt x="20" y="85"/>
                  </a:cubicBezTo>
                  <a:cubicBezTo>
                    <a:pt x="33" y="92"/>
                    <a:pt x="43" y="95"/>
                    <a:pt x="53" y="98"/>
                  </a:cubicBezTo>
                  <a:cubicBezTo>
                    <a:pt x="59" y="102"/>
                    <a:pt x="66" y="102"/>
                    <a:pt x="69" y="108"/>
                  </a:cubicBezTo>
                  <a:cubicBezTo>
                    <a:pt x="72" y="108"/>
                    <a:pt x="72" y="111"/>
                    <a:pt x="78" y="111"/>
                  </a:cubicBezTo>
                  <a:lnTo>
                    <a:pt x="82" y="111"/>
                  </a:lnTo>
                  <a:cubicBezTo>
                    <a:pt x="85" y="111"/>
                    <a:pt x="85" y="111"/>
                    <a:pt x="91" y="114"/>
                  </a:cubicBezTo>
                  <a:cubicBezTo>
                    <a:pt x="95" y="116"/>
                    <a:pt x="97" y="117"/>
                    <a:pt x="100" y="117"/>
                  </a:cubicBezTo>
                  <a:cubicBezTo>
                    <a:pt x="103" y="117"/>
                    <a:pt x="106" y="116"/>
                    <a:pt x="111" y="114"/>
                  </a:cubicBezTo>
                  <a:cubicBezTo>
                    <a:pt x="114" y="114"/>
                    <a:pt x="117" y="111"/>
                    <a:pt x="127" y="111"/>
                  </a:cubicBezTo>
                  <a:cubicBezTo>
                    <a:pt x="143" y="108"/>
                    <a:pt x="156" y="95"/>
                    <a:pt x="159" y="79"/>
                  </a:cubicBezTo>
                  <a:lnTo>
                    <a:pt x="159" y="53"/>
                  </a:lnTo>
                  <a:cubicBezTo>
                    <a:pt x="153" y="47"/>
                    <a:pt x="153" y="37"/>
                    <a:pt x="146" y="34"/>
                  </a:cubicBezTo>
                  <a:lnTo>
                    <a:pt x="146" y="31"/>
                  </a:lnTo>
                  <a:cubicBezTo>
                    <a:pt x="140" y="21"/>
                    <a:pt x="133" y="18"/>
                    <a:pt x="124" y="14"/>
                  </a:cubicBezTo>
                  <a:cubicBezTo>
                    <a:pt x="117" y="11"/>
                    <a:pt x="107" y="11"/>
                    <a:pt x="98" y="11"/>
                  </a:cubicBezTo>
                  <a:lnTo>
                    <a:pt x="88" y="11"/>
                  </a:lnTo>
                  <a:cubicBezTo>
                    <a:pt x="85" y="11"/>
                    <a:pt x="78" y="5"/>
                    <a:pt x="72" y="5"/>
                  </a:cubicBezTo>
                  <a:cubicBezTo>
                    <a:pt x="66" y="5"/>
                    <a:pt x="62" y="2"/>
                    <a:pt x="53" y="2"/>
                  </a:cubicBezTo>
                  <a:cubicBezTo>
                    <a:pt x="50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1015350" y="1064275"/>
              <a:ext cx="75600" cy="23525"/>
            </a:xfrm>
            <a:custGeom>
              <a:rect b="b" l="l" r="r" t="t"/>
              <a:pathLst>
                <a:path extrusionOk="0" h="941" w="3024">
                  <a:moveTo>
                    <a:pt x="2964" y="1"/>
                  </a:moveTo>
                  <a:cubicBezTo>
                    <a:pt x="2962" y="1"/>
                    <a:pt x="2959" y="1"/>
                    <a:pt x="2956" y="2"/>
                  </a:cubicBezTo>
                  <a:cubicBezTo>
                    <a:pt x="2843" y="21"/>
                    <a:pt x="2733" y="69"/>
                    <a:pt x="2623" y="105"/>
                  </a:cubicBezTo>
                  <a:cubicBezTo>
                    <a:pt x="2520" y="140"/>
                    <a:pt x="2414" y="179"/>
                    <a:pt x="2310" y="211"/>
                  </a:cubicBezTo>
                  <a:cubicBezTo>
                    <a:pt x="2107" y="279"/>
                    <a:pt x="1907" y="347"/>
                    <a:pt x="1701" y="414"/>
                  </a:cubicBezTo>
                  <a:cubicBezTo>
                    <a:pt x="1349" y="537"/>
                    <a:pt x="991" y="650"/>
                    <a:pt x="633" y="747"/>
                  </a:cubicBezTo>
                  <a:cubicBezTo>
                    <a:pt x="427" y="802"/>
                    <a:pt x="223" y="860"/>
                    <a:pt x="20" y="908"/>
                  </a:cubicBezTo>
                  <a:cubicBezTo>
                    <a:pt x="1" y="911"/>
                    <a:pt x="7" y="940"/>
                    <a:pt x="23" y="940"/>
                  </a:cubicBezTo>
                  <a:cubicBezTo>
                    <a:pt x="414" y="892"/>
                    <a:pt x="791" y="782"/>
                    <a:pt x="1165" y="669"/>
                  </a:cubicBezTo>
                  <a:cubicBezTo>
                    <a:pt x="1536" y="556"/>
                    <a:pt x="1904" y="440"/>
                    <a:pt x="2269" y="327"/>
                  </a:cubicBezTo>
                  <a:cubicBezTo>
                    <a:pt x="2391" y="289"/>
                    <a:pt x="2507" y="250"/>
                    <a:pt x="2630" y="214"/>
                  </a:cubicBezTo>
                  <a:cubicBezTo>
                    <a:pt x="2746" y="179"/>
                    <a:pt x="2872" y="153"/>
                    <a:pt x="2978" y="98"/>
                  </a:cubicBezTo>
                  <a:cubicBezTo>
                    <a:pt x="3024" y="74"/>
                    <a:pt x="3012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1107450" y="1057525"/>
              <a:ext cx="3975" cy="2925"/>
            </a:xfrm>
            <a:custGeom>
              <a:rect b="b" l="l" r="r" t="t"/>
              <a:pathLst>
                <a:path extrusionOk="0" h="117" w="159">
                  <a:moveTo>
                    <a:pt x="78" y="1"/>
                  </a:moveTo>
                  <a:cubicBezTo>
                    <a:pt x="1" y="1"/>
                    <a:pt x="10" y="117"/>
                    <a:pt x="81" y="117"/>
                  </a:cubicBezTo>
                  <a:cubicBezTo>
                    <a:pt x="159" y="117"/>
                    <a:pt x="149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1130025" y="1050350"/>
              <a:ext cx="4150" cy="2925"/>
            </a:xfrm>
            <a:custGeom>
              <a:rect b="b" l="l" r="r" t="t"/>
              <a:pathLst>
                <a:path extrusionOk="0" h="117" w="166">
                  <a:moveTo>
                    <a:pt x="107" y="0"/>
                  </a:moveTo>
                  <a:cubicBezTo>
                    <a:pt x="98" y="0"/>
                    <a:pt x="94" y="4"/>
                    <a:pt x="85" y="4"/>
                  </a:cubicBezTo>
                  <a:cubicBezTo>
                    <a:pt x="69" y="7"/>
                    <a:pt x="59" y="13"/>
                    <a:pt x="43" y="17"/>
                  </a:cubicBezTo>
                  <a:cubicBezTo>
                    <a:pt x="36" y="17"/>
                    <a:pt x="36" y="17"/>
                    <a:pt x="33" y="20"/>
                  </a:cubicBezTo>
                  <a:cubicBezTo>
                    <a:pt x="20" y="23"/>
                    <a:pt x="10" y="36"/>
                    <a:pt x="4" y="49"/>
                  </a:cubicBezTo>
                  <a:cubicBezTo>
                    <a:pt x="1" y="62"/>
                    <a:pt x="1" y="71"/>
                    <a:pt x="4" y="84"/>
                  </a:cubicBezTo>
                  <a:cubicBezTo>
                    <a:pt x="10" y="97"/>
                    <a:pt x="20" y="110"/>
                    <a:pt x="33" y="113"/>
                  </a:cubicBezTo>
                  <a:cubicBezTo>
                    <a:pt x="36" y="113"/>
                    <a:pt x="43" y="117"/>
                    <a:pt x="46" y="117"/>
                  </a:cubicBezTo>
                  <a:cubicBezTo>
                    <a:pt x="52" y="110"/>
                    <a:pt x="62" y="110"/>
                    <a:pt x="69" y="104"/>
                  </a:cubicBezTo>
                  <a:cubicBezTo>
                    <a:pt x="78" y="104"/>
                    <a:pt x="81" y="100"/>
                    <a:pt x="91" y="100"/>
                  </a:cubicBezTo>
                  <a:cubicBezTo>
                    <a:pt x="94" y="100"/>
                    <a:pt x="101" y="97"/>
                    <a:pt x="107" y="97"/>
                  </a:cubicBezTo>
                  <a:cubicBezTo>
                    <a:pt x="110" y="94"/>
                    <a:pt x="114" y="94"/>
                    <a:pt x="117" y="88"/>
                  </a:cubicBezTo>
                  <a:lnTo>
                    <a:pt x="123" y="88"/>
                  </a:lnTo>
                  <a:cubicBezTo>
                    <a:pt x="127" y="88"/>
                    <a:pt x="130" y="84"/>
                    <a:pt x="130" y="84"/>
                  </a:cubicBezTo>
                  <a:cubicBezTo>
                    <a:pt x="133" y="84"/>
                    <a:pt x="143" y="81"/>
                    <a:pt x="146" y="78"/>
                  </a:cubicBezTo>
                  <a:lnTo>
                    <a:pt x="149" y="71"/>
                  </a:lnTo>
                  <a:lnTo>
                    <a:pt x="159" y="65"/>
                  </a:lnTo>
                  <a:cubicBezTo>
                    <a:pt x="159" y="62"/>
                    <a:pt x="162" y="55"/>
                    <a:pt x="162" y="52"/>
                  </a:cubicBezTo>
                  <a:cubicBezTo>
                    <a:pt x="165" y="46"/>
                    <a:pt x="162" y="33"/>
                    <a:pt x="162" y="23"/>
                  </a:cubicBezTo>
                  <a:cubicBezTo>
                    <a:pt x="162" y="20"/>
                    <a:pt x="159" y="17"/>
                    <a:pt x="159" y="17"/>
                  </a:cubicBezTo>
                  <a:cubicBezTo>
                    <a:pt x="159" y="13"/>
                    <a:pt x="156" y="7"/>
                    <a:pt x="149" y="7"/>
                  </a:cubicBezTo>
                  <a:cubicBezTo>
                    <a:pt x="146" y="4"/>
                    <a:pt x="146" y="4"/>
                    <a:pt x="143" y="4"/>
                  </a:cubicBezTo>
                  <a:cubicBezTo>
                    <a:pt x="140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1158225" y="1035475"/>
              <a:ext cx="28025" cy="10100"/>
            </a:xfrm>
            <a:custGeom>
              <a:rect b="b" l="l" r="r" t="t"/>
              <a:pathLst>
                <a:path extrusionOk="0" h="404" w="1121">
                  <a:moveTo>
                    <a:pt x="1061" y="0"/>
                  </a:moveTo>
                  <a:cubicBezTo>
                    <a:pt x="1058" y="0"/>
                    <a:pt x="1054" y="1"/>
                    <a:pt x="1050" y="2"/>
                  </a:cubicBezTo>
                  <a:cubicBezTo>
                    <a:pt x="960" y="18"/>
                    <a:pt x="876" y="54"/>
                    <a:pt x="792" y="83"/>
                  </a:cubicBezTo>
                  <a:cubicBezTo>
                    <a:pt x="708" y="112"/>
                    <a:pt x="618" y="144"/>
                    <a:pt x="534" y="173"/>
                  </a:cubicBezTo>
                  <a:cubicBezTo>
                    <a:pt x="366" y="228"/>
                    <a:pt x="195" y="289"/>
                    <a:pt x="28" y="350"/>
                  </a:cubicBezTo>
                  <a:cubicBezTo>
                    <a:pt x="1" y="356"/>
                    <a:pt x="12" y="403"/>
                    <a:pt x="40" y="403"/>
                  </a:cubicBezTo>
                  <a:cubicBezTo>
                    <a:pt x="42" y="403"/>
                    <a:pt x="44" y="403"/>
                    <a:pt x="47" y="402"/>
                  </a:cubicBezTo>
                  <a:cubicBezTo>
                    <a:pt x="221" y="354"/>
                    <a:pt x="389" y="302"/>
                    <a:pt x="560" y="250"/>
                  </a:cubicBezTo>
                  <a:cubicBezTo>
                    <a:pt x="731" y="195"/>
                    <a:pt x="915" y="157"/>
                    <a:pt x="1079" y="79"/>
                  </a:cubicBezTo>
                  <a:cubicBezTo>
                    <a:pt x="1121" y="62"/>
                    <a:pt x="1100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1203500" y="1028425"/>
              <a:ext cx="4225" cy="2925"/>
            </a:xfrm>
            <a:custGeom>
              <a:rect b="b" l="l" r="r" t="t"/>
              <a:pathLst>
                <a:path extrusionOk="0" h="117" w="169">
                  <a:moveTo>
                    <a:pt x="117" y="0"/>
                  </a:moveTo>
                  <a:cubicBezTo>
                    <a:pt x="107" y="0"/>
                    <a:pt x="97" y="0"/>
                    <a:pt x="91" y="3"/>
                  </a:cubicBezTo>
                  <a:cubicBezTo>
                    <a:pt x="84" y="3"/>
                    <a:pt x="84" y="7"/>
                    <a:pt x="81" y="7"/>
                  </a:cubicBezTo>
                  <a:cubicBezTo>
                    <a:pt x="75" y="10"/>
                    <a:pt x="68" y="10"/>
                    <a:pt x="62" y="16"/>
                  </a:cubicBezTo>
                  <a:cubicBezTo>
                    <a:pt x="52" y="19"/>
                    <a:pt x="46" y="23"/>
                    <a:pt x="36" y="23"/>
                  </a:cubicBezTo>
                  <a:cubicBezTo>
                    <a:pt x="33" y="23"/>
                    <a:pt x="26" y="26"/>
                    <a:pt x="20" y="32"/>
                  </a:cubicBezTo>
                  <a:cubicBezTo>
                    <a:pt x="17" y="36"/>
                    <a:pt x="13" y="39"/>
                    <a:pt x="10" y="48"/>
                  </a:cubicBezTo>
                  <a:cubicBezTo>
                    <a:pt x="4" y="55"/>
                    <a:pt x="0" y="71"/>
                    <a:pt x="4" y="84"/>
                  </a:cubicBezTo>
                  <a:cubicBezTo>
                    <a:pt x="10" y="97"/>
                    <a:pt x="17" y="103"/>
                    <a:pt x="30" y="113"/>
                  </a:cubicBezTo>
                  <a:cubicBezTo>
                    <a:pt x="33" y="113"/>
                    <a:pt x="36" y="116"/>
                    <a:pt x="42" y="116"/>
                  </a:cubicBezTo>
                  <a:cubicBezTo>
                    <a:pt x="49" y="113"/>
                    <a:pt x="59" y="113"/>
                    <a:pt x="65" y="107"/>
                  </a:cubicBezTo>
                  <a:cubicBezTo>
                    <a:pt x="74" y="104"/>
                    <a:pt x="82" y="104"/>
                    <a:pt x="89" y="102"/>
                  </a:cubicBezTo>
                  <a:lnTo>
                    <a:pt x="89" y="102"/>
                  </a:lnTo>
                  <a:cubicBezTo>
                    <a:pt x="88" y="103"/>
                    <a:pt x="88" y="103"/>
                    <a:pt x="88" y="103"/>
                  </a:cubicBezTo>
                  <a:cubicBezTo>
                    <a:pt x="94" y="103"/>
                    <a:pt x="104" y="100"/>
                    <a:pt x="110" y="100"/>
                  </a:cubicBezTo>
                  <a:lnTo>
                    <a:pt x="120" y="100"/>
                  </a:lnTo>
                  <a:cubicBezTo>
                    <a:pt x="126" y="94"/>
                    <a:pt x="130" y="94"/>
                    <a:pt x="139" y="90"/>
                  </a:cubicBezTo>
                  <a:cubicBezTo>
                    <a:pt x="142" y="90"/>
                    <a:pt x="146" y="87"/>
                    <a:pt x="152" y="84"/>
                  </a:cubicBezTo>
                  <a:cubicBezTo>
                    <a:pt x="155" y="77"/>
                    <a:pt x="159" y="71"/>
                    <a:pt x="162" y="68"/>
                  </a:cubicBezTo>
                  <a:cubicBezTo>
                    <a:pt x="168" y="58"/>
                    <a:pt x="168" y="52"/>
                    <a:pt x="168" y="45"/>
                  </a:cubicBezTo>
                  <a:cubicBezTo>
                    <a:pt x="168" y="42"/>
                    <a:pt x="168" y="36"/>
                    <a:pt x="162" y="29"/>
                  </a:cubicBezTo>
                  <a:cubicBezTo>
                    <a:pt x="162" y="26"/>
                    <a:pt x="159" y="19"/>
                    <a:pt x="155" y="13"/>
                  </a:cubicBezTo>
                  <a:cubicBezTo>
                    <a:pt x="149" y="10"/>
                    <a:pt x="142" y="7"/>
                    <a:pt x="133" y="3"/>
                  </a:cubicBezTo>
                  <a:cubicBezTo>
                    <a:pt x="130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977500" y="975125"/>
              <a:ext cx="48700" cy="62525"/>
            </a:xfrm>
            <a:custGeom>
              <a:rect b="b" l="l" r="r" t="t"/>
              <a:pathLst>
                <a:path extrusionOk="0" h="2501" w="1948">
                  <a:moveTo>
                    <a:pt x="1882" y="1"/>
                  </a:moveTo>
                  <a:cubicBezTo>
                    <a:pt x="1872" y="1"/>
                    <a:pt x="1862" y="4"/>
                    <a:pt x="1854" y="13"/>
                  </a:cubicBezTo>
                  <a:cubicBezTo>
                    <a:pt x="1773" y="93"/>
                    <a:pt x="1712" y="197"/>
                    <a:pt x="1644" y="293"/>
                  </a:cubicBezTo>
                  <a:cubicBezTo>
                    <a:pt x="1576" y="384"/>
                    <a:pt x="1512" y="474"/>
                    <a:pt x="1454" y="561"/>
                  </a:cubicBezTo>
                  <a:cubicBezTo>
                    <a:pt x="1328" y="735"/>
                    <a:pt x="1205" y="913"/>
                    <a:pt x="1083" y="1087"/>
                  </a:cubicBezTo>
                  <a:cubicBezTo>
                    <a:pt x="866" y="1393"/>
                    <a:pt x="647" y="1690"/>
                    <a:pt x="412" y="1980"/>
                  </a:cubicBezTo>
                  <a:cubicBezTo>
                    <a:pt x="279" y="2148"/>
                    <a:pt x="147" y="2316"/>
                    <a:pt x="5" y="2477"/>
                  </a:cubicBezTo>
                  <a:cubicBezTo>
                    <a:pt x="0" y="2487"/>
                    <a:pt x="10" y="2501"/>
                    <a:pt x="21" y="2501"/>
                  </a:cubicBezTo>
                  <a:cubicBezTo>
                    <a:pt x="25" y="2501"/>
                    <a:pt x="28" y="2500"/>
                    <a:pt x="31" y="2497"/>
                  </a:cubicBezTo>
                  <a:cubicBezTo>
                    <a:pt x="312" y="2235"/>
                    <a:pt x="550" y="1929"/>
                    <a:pt x="783" y="1622"/>
                  </a:cubicBezTo>
                  <a:cubicBezTo>
                    <a:pt x="1015" y="1319"/>
                    <a:pt x="1234" y="1013"/>
                    <a:pt x="1460" y="713"/>
                  </a:cubicBezTo>
                  <a:cubicBezTo>
                    <a:pt x="1537" y="606"/>
                    <a:pt x="1618" y="506"/>
                    <a:pt x="1695" y="400"/>
                  </a:cubicBezTo>
                  <a:cubicBezTo>
                    <a:pt x="1776" y="293"/>
                    <a:pt x="1870" y="190"/>
                    <a:pt x="1928" y="71"/>
                  </a:cubicBezTo>
                  <a:cubicBezTo>
                    <a:pt x="1947" y="39"/>
                    <a:pt x="1914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1035125" y="957925"/>
              <a:ext cx="3875" cy="2925"/>
            </a:xfrm>
            <a:custGeom>
              <a:rect b="b" l="l" r="r" t="t"/>
              <a:pathLst>
                <a:path extrusionOk="0" h="117" w="155">
                  <a:moveTo>
                    <a:pt x="74" y="1"/>
                  </a:moveTo>
                  <a:cubicBezTo>
                    <a:pt x="0" y="1"/>
                    <a:pt x="3" y="117"/>
                    <a:pt x="81" y="117"/>
                  </a:cubicBezTo>
                  <a:cubicBezTo>
                    <a:pt x="155" y="117"/>
                    <a:pt x="148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1049475" y="938250"/>
              <a:ext cx="3400" cy="3825"/>
            </a:xfrm>
            <a:custGeom>
              <a:rect b="b" l="l" r="r" t="t"/>
              <a:pathLst>
                <a:path extrusionOk="0" h="153" w="136">
                  <a:moveTo>
                    <a:pt x="72" y="8"/>
                  </a:moveTo>
                  <a:lnTo>
                    <a:pt x="72" y="8"/>
                  </a:lnTo>
                  <a:cubicBezTo>
                    <a:pt x="72" y="9"/>
                    <a:pt x="72" y="10"/>
                    <a:pt x="71" y="10"/>
                  </a:cubicBezTo>
                  <a:cubicBezTo>
                    <a:pt x="67" y="13"/>
                    <a:pt x="64" y="13"/>
                    <a:pt x="62" y="14"/>
                  </a:cubicBezTo>
                  <a:lnTo>
                    <a:pt x="62" y="14"/>
                  </a:lnTo>
                  <a:cubicBezTo>
                    <a:pt x="65" y="13"/>
                    <a:pt x="69" y="11"/>
                    <a:pt x="72" y="8"/>
                  </a:cubicBezTo>
                  <a:close/>
                  <a:moveTo>
                    <a:pt x="91" y="1"/>
                  </a:moveTo>
                  <a:cubicBezTo>
                    <a:pt x="87" y="1"/>
                    <a:pt x="81" y="1"/>
                    <a:pt x="78" y="4"/>
                  </a:cubicBezTo>
                  <a:cubicBezTo>
                    <a:pt x="76" y="6"/>
                    <a:pt x="74" y="7"/>
                    <a:pt x="72" y="8"/>
                  </a:cubicBezTo>
                  <a:lnTo>
                    <a:pt x="72" y="8"/>
                  </a:lnTo>
                  <a:cubicBezTo>
                    <a:pt x="73" y="6"/>
                    <a:pt x="74" y="5"/>
                    <a:pt x="73" y="5"/>
                  </a:cubicBezTo>
                  <a:cubicBezTo>
                    <a:pt x="73" y="5"/>
                    <a:pt x="69" y="8"/>
                    <a:pt x="60" y="15"/>
                  </a:cubicBezTo>
                  <a:lnTo>
                    <a:pt x="60" y="15"/>
                  </a:lnTo>
                  <a:cubicBezTo>
                    <a:pt x="61" y="15"/>
                    <a:pt x="61" y="15"/>
                    <a:pt x="62" y="14"/>
                  </a:cubicBezTo>
                  <a:lnTo>
                    <a:pt x="62" y="14"/>
                  </a:lnTo>
                  <a:cubicBezTo>
                    <a:pt x="61" y="15"/>
                    <a:pt x="60" y="15"/>
                    <a:pt x="60" y="16"/>
                  </a:cubicBezTo>
                  <a:lnTo>
                    <a:pt x="60" y="16"/>
                  </a:lnTo>
                  <a:cubicBezTo>
                    <a:pt x="60" y="16"/>
                    <a:pt x="60" y="15"/>
                    <a:pt x="60" y="15"/>
                  </a:cubicBezTo>
                  <a:lnTo>
                    <a:pt x="60" y="15"/>
                  </a:lnTo>
                  <a:cubicBezTo>
                    <a:pt x="60" y="16"/>
                    <a:pt x="59" y="16"/>
                    <a:pt x="58" y="17"/>
                  </a:cubicBezTo>
                  <a:cubicBezTo>
                    <a:pt x="58" y="20"/>
                    <a:pt x="55" y="20"/>
                    <a:pt x="55" y="26"/>
                  </a:cubicBezTo>
                  <a:cubicBezTo>
                    <a:pt x="49" y="30"/>
                    <a:pt x="45" y="36"/>
                    <a:pt x="39" y="39"/>
                  </a:cubicBezTo>
                  <a:cubicBezTo>
                    <a:pt x="29" y="49"/>
                    <a:pt x="26" y="56"/>
                    <a:pt x="16" y="68"/>
                  </a:cubicBezTo>
                  <a:lnTo>
                    <a:pt x="13" y="72"/>
                  </a:lnTo>
                  <a:cubicBezTo>
                    <a:pt x="10" y="78"/>
                    <a:pt x="7" y="85"/>
                    <a:pt x="7" y="88"/>
                  </a:cubicBezTo>
                  <a:cubicBezTo>
                    <a:pt x="0" y="94"/>
                    <a:pt x="0" y="101"/>
                    <a:pt x="7" y="110"/>
                  </a:cubicBezTo>
                  <a:cubicBezTo>
                    <a:pt x="7" y="117"/>
                    <a:pt x="10" y="120"/>
                    <a:pt x="13" y="126"/>
                  </a:cubicBezTo>
                  <a:cubicBezTo>
                    <a:pt x="16" y="130"/>
                    <a:pt x="23" y="136"/>
                    <a:pt x="26" y="143"/>
                  </a:cubicBezTo>
                  <a:cubicBezTo>
                    <a:pt x="39" y="149"/>
                    <a:pt x="49" y="152"/>
                    <a:pt x="62" y="152"/>
                  </a:cubicBezTo>
                  <a:cubicBezTo>
                    <a:pt x="62" y="146"/>
                    <a:pt x="74" y="143"/>
                    <a:pt x="81" y="130"/>
                  </a:cubicBezTo>
                  <a:lnTo>
                    <a:pt x="94" y="117"/>
                  </a:lnTo>
                  <a:lnTo>
                    <a:pt x="107" y="107"/>
                  </a:lnTo>
                  <a:cubicBezTo>
                    <a:pt x="110" y="97"/>
                    <a:pt x="113" y="91"/>
                    <a:pt x="116" y="85"/>
                  </a:cubicBezTo>
                  <a:cubicBezTo>
                    <a:pt x="116" y="81"/>
                    <a:pt x="123" y="81"/>
                    <a:pt x="123" y="78"/>
                  </a:cubicBezTo>
                  <a:cubicBezTo>
                    <a:pt x="126" y="72"/>
                    <a:pt x="126" y="68"/>
                    <a:pt x="129" y="65"/>
                  </a:cubicBezTo>
                  <a:cubicBezTo>
                    <a:pt x="136" y="62"/>
                    <a:pt x="136" y="52"/>
                    <a:pt x="136" y="49"/>
                  </a:cubicBezTo>
                  <a:lnTo>
                    <a:pt x="136" y="33"/>
                  </a:lnTo>
                  <a:cubicBezTo>
                    <a:pt x="136" y="30"/>
                    <a:pt x="129" y="26"/>
                    <a:pt x="129" y="20"/>
                  </a:cubicBezTo>
                  <a:lnTo>
                    <a:pt x="120" y="10"/>
                  </a:lnTo>
                  <a:cubicBezTo>
                    <a:pt x="113" y="4"/>
                    <a:pt x="110" y="4"/>
                    <a:pt x="107" y="4"/>
                  </a:cubicBezTo>
                  <a:cubicBezTo>
                    <a:pt x="104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9"/>
            <p:cNvSpPr/>
            <p:nvPr/>
          </p:nvSpPr>
          <p:spPr>
            <a:xfrm>
              <a:off x="1068000" y="895775"/>
              <a:ext cx="18000" cy="23525"/>
            </a:xfrm>
            <a:custGeom>
              <a:rect b="b" l="l" r="r" t="t"/>
              <a:pathLst>
                <a:path extrusionOk="0" h="941" w="720">
                  <a:moveTo>
                    <a:pt x="667" y="0"/>
                  </a:moveTo>
                  <a:cubicBezTo>
                    <a:pt x="658" y="0"/>
                    <a:pt x="649" y="4"/>
                    <a:pt x="640" y="13"/>
                  </a:cubicBezTo>
                  <a:cubicBezTo>
                    <a:pt x="569" y="87"/>
                    <a:pt x="517" y="174"/>
                    <a:pt x="456" y="255"/>
                  </a:cubicBezTo>
                  <a:lnTo>
                    <a:pt x="311" y="461"/>
                  </a:lnTo>
                  <a:cubicBezTo>
                    <a:pt x="211" y="606"/>
                    <a:pt x="111" y="748"/>
                    <a:pt x="14" y="896"/>
                  </a:cubicBezTo>
                  <a:cubicBezTo>
                    <a:pt x="0" y="919"/>
                    <a:pt x="19" y="941"/>
                    <a:pt x="39" y="941"/>
                  </a:cubicBezTo>
                  <a:cubicBezTo>
                    <a:pt x="48" y="941"/>
                    <a:pt x="56" y="937"/>
                    <a:pt x="63" y="929"/>
                  </a:cubicBezTo>
                  <a:cubicBezTo>
                    <a:pt x="175" y="784"/>
                    <a:pt x="285" y="642"/>
                    <a:pt x="395" y="493"/>
                  </a:cubicBezTo>
                  <a:cubicBezTo>
                    <a:pt x="446" y="426"/>
                    <a:pt x="495" y="358"/>
                    <a:pt x="546" y="287"/>
                  </a:cubicBezTo>
                  <a:cubicBezTo>
                    <a:pt x="598" y="216"/>
                    <a:pt x="659" y="148"/>
                    <a:pt x="704" y="67"/>
                  </a:cubicBezTo>
                  <a:cubicBezTo>
                    <a:pt x="719" y="36"/>
                    <a:pt x="695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1096075" y="877375"/>
              <a:ext cx="3350" cy="3600"/>
            </a:xfrm>
            <a:custGeom>
              <a:rect b="b" l="l" r="r" t="t"/>
              <a:pathLst>
                <a:path extrusionOk="0" h="144" w="134">
                  <a:moveTo>
                    <a:pt x="28" y="38"/>
                  </a:moveTo>
                  <a:cubicBezTo>
                    <a:pt x="27" y="39"/>
                    <a:pt x="26" y="40"/>
                    <a:pt x="25" y="41"/>
                  </a:cubicBezTo>
                  <a:lnTo>
                    <a:pt x="25" y="41"/>
                  </a:ln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25" y="41"/>
                  </a:moveTo>
                  <a:cubicBezTo>
                    <a:pt x="23" y="44"/>
                    <a:pt x="21" y="46"/>
                    <a:pt x="20" y="49"/>
                  </a:cubicBezTo>
                  <a:cubicBezTo>
                    <a:pt x="22" y="46"/>
                    <a:pt x="23" y="44"/>
                    <a:pt x="25" y="41"/>
                  </a:cubicBezTo>
                  <a:close/>
                  <a:moveTo>
                    <a:pt x="78" y="0"/>
                  </a:moveTo>
                  <a:cubicBezTo>
                    <a:pt x="72" y="0"/>
                    <a:pt x="69" y="0"/>
                    <a:pt x="65" y="3"/>
                  </a:cubicBezTo>
                  <a:lnTo>
                    <a:pt x="62" y="3"/>
                  </a:lnTo>
                  <a:cubicBezTo>
                    <a:pt x="49" y="10"/>
                    <a:pt x="39" y="16"/>
                    <a:pt x="36" y="26"/>
                  </a:cubicBezTo>
                  <a:cubicBezTo>
                    <a:pt x="35" y="29"/>
                    <a:pt x="31" y="34"/>
                    <a:pt x="28" y="38"/>
                  </a:cubicBezTo>
                  <a:lnTo>
                    <a:pt x="28" y="38"/>
                  </a:lnTo>
                  <a:cubicBezTo>
                    <a:pt x="28" y="37"/>
                    <a:pt x="29" y="37"/>
                    <a:pt x="30" y="36"/>
                  </a:cubicBezTo>
                  <a:lnTo>
                    <a:pt x="30" y="36"/>
                  </a:lnTo>
                  <a:cubicBezTo>
                    <a:pt x="20" y="49"/>
                    <a:pt x="14" y="65"/>
                    <a:pt x="4" y="78"/>
                  </a:cubicBezTo>
                  <a:cubicBezTo>
                    <a:pt x="1" y="81"/>
                    <a:pt x="1" y="91"/>
                    <a:pt x="1" y="94"/>
                  </a:cubicBezTo>
                  <a:lnTo>
                    <a:pt x="1" y="110"/>
                  </a:lnTo>
                  <a:cubicBezTo>
                    <a:pt x="1" y="113"/>
                    <a:pt x="4" y="116"/>
                    <a:pt x="4" y="123"/>
                  </a:cubicBezTo>
                  <a:lnTo>
                    <a:pt x="17" y="133"/>
                  </a:lnTo>
                  <a:cubicBezTo>
                    <a:pt x="20" y="139"/>
                    <a:pt x="23" y="139"/>
                    <a:pt x="30" y="139"/>
                  </a:cubicBezTo>
                  <a:cubicBezTo>
                    <a:pt x="33" y="142"/>
                    <a:pt x="39" y="142"/>
                    <a:pt x="46" y="142"/>
                  </a:cubicBezTo>
                  <a:cubicBezTo>
                    <a:pt x="48" y="143"/>
                    <a:pt x="51" y="143"/>
                    <a:pt x="54" y="143"/>
                  </a:cubicBezTo>
                  <a:cubicBezTo>
                    <a:pt x="62" y="143"/>
                    <a:pt x="71" y="140"/>
                    <a:pt x="78" y="133"/>
                  </a:cubicBezTo>
                  <a:cubicBezTo>
                    <a:pt x="88" y="123"/>
                    <a:pt x="98" y="110"/>
                    <a:pt x="110" y="94"/>
                  </a:cubicBezTo>
                  <a:lnTo>
                    <a:pt x="117" y="84"/>
                  </a:lnTo>
                  <a:cubicBezTo>
                    <a:pt x="117" y="84"/>
                    <a:pt x="117" y="81"/>
                    <a:pt x="120" y="81"/>
                  </a:cubicBezTo>
                  <a:cubicBezTo>
                    <a:pt x="127" y="78"/>
                    <a:pt x="127" y="74"/>
                    <a:pt x="130" y="68"/>
                  </a:cubicBezTo>
                  <a:lnTo>
                    <a:pt x="130" y="62"/>
                  </a:lnTo>
                  <a:cubicBezTo>
                    <a:pt x="133" y="52"/>
                    <a:pt x="133" y="49"/>
                    <a:pt x="130" y="42"/>
                  </a:cubicBezTo>
                  <a:cubicBezTo>
                    <a:pt x="130" y="33"/>
                    <a:pt x="130" y="26"/>
                    <a:pt x="127" y="20"/>
                  </a:cubicBezTo>
                  <a:lnTo>
                    <a:pt x="114" y="7"/>
                  </a:lnTo>
                  <a:cubicBezTo>
                    <a:pt x="110" y="3"/>
                    <a:pt x="104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4" name="Google Shape;994;p9"/>
          <p:cNvSpPr txBox="1"/>
          <p:nvPr>
            <p:ph type="title"/>
          </p:nvPr>
        </p:nvSpPr>
        <p:spPr>
          <a:xfrm>
            <a:off x="2135550" y="1543988"/>
            <a:ext cx="4872900" cy="14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95" name="Google Shape;995;p9"/>
          <p:cNvSpPr txBox="1"/>
          <p:nvPr>
            <p:ph idx="1" type="subTitle"/>
          </p:nvPr>
        </p:nvSpPr>
        <p:spPr>
          <a:xfrm>
            <a:off x="2135550" y="2928388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0"/>
          <p:cNvSpPr/>
          <p:nvPr>
            <p:ph idx="2" type="pic"/>
          </p:nvPr>
        </p:nvSpPr>
        <p:spPr>
          <a:xfrm>
            <a:off x="-24000" y="-15925"/>
            <a:ext cx="9192000" cy="5159400"/>
          </a:xfrm>
          <a:prstGeom prst="rect">
            <a:avLst/>
          </a:prstGeom>
          <a:noFill/>
          <a:ln>
            <a:noFill/>
          </a:ln>
        </p:spPr>
      </p:sp>
      <p:sp>
        <p:nvSpPr>
          <p:cNvPr id="998" name="Google Shape;998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storo"/>
              <a:buNone/>
              <a:defRPr sz="35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storo"/>
              <a:buNone/>
              <a:defRPr sz="35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storo"/>
              <a:buNone/>
              <a:defRPr sz="35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storo"/>
              <a:buNone/>
              <a:defRPr sz="35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storo"/>
              <a:buNone/>
              <a:defRPr sz="35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storo"/>
              <a:buNone/>
              <a:defRPr sz="35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storo"/>
              <a:buNone/>
              <a:defRPr sz="35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storo"/>
              <a:buNone/>
              <a:defRPr sz="35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7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6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4.jpg"/><Relationship Id="rId6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5.jpg"/><Relationship Id="rId5" Type="http://schemas.openxmlformats.org/officeDocument/2006/relationships/image" Target="../media/image14.jpg"/><Relationship Id="rId6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3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2" name="Shape 5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3" name="Google Shape;5783;p36"/>
          <p:cNvSpPr txBox="1"/>
          <p:nvPr>
            <p:ph type="ctrTitle"/>
          </p:nvPr>
        </p:nvSpPr>
        <p:spPr>
          <a:xfrm>
            <a:off x="-245675" y="1361900"/>
            <a:ext cx="6058500" cy="218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latin typeface="Merriweather"/>
                <a:ea typeface="Merriweather"/>
                <a:cs typeface="Merriweather"/>
                <a:sym typeface="Merriweather"/>
              </a:rPr>
              <a:t>АПОЛОНОВИТЕ СИМВОЛИ</a:t>
            </a:r>
            <a:endParaRPr sz="8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784" name="Google Shape;5784;p36"/>
          <p:cNvSpPr txBox="1"/>
          <p:nvPr>
            <p:ph idx="1" type="subTitle"/>
          </p:nvPr>
        </p:nvSpPr>
        <p:spPr>
          <a:xfrm>
            <a:off x="713225" y="3643575"/>
            <a:ext cx="48051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МЕЖДУ СВЕТЛИНАТА И ТЪМНИНАТА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5785" name="Google Shape;5785;p36"/>
          <p:cNvCxnSpPr/>
          <p:nvPr/>
        </p:nvCxnSpPr>
        <p:spPr>
          <a:xfrm>
            <a:off x="870275" y="3543800"/>
            <a:ext cx="44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diamond"/>
            <a:tailEnd len="med" w="med" type="diamond"/>
          </a:ln>
        </p:spPr>
      </p:cxnSp>
      <p:pic>
        <p:nvPicPr>
          <p:cNvPr id="5786" name="Google Shape;57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875" y="869337"/>
            <a:ext cx="2217125" cy="3250026"/>
          </a:xfrm>
          <a:prstGeom prst="rect">
            <a:avLst/>
          </a:prstGeom>
          <a:noFill/>
          <a:ln>
            <a:noFill/>
          </a:ln>
        </p:spPr>
      </p:pic>
      <p:sp>
        <p:nvSpPr>
          <p:cNvPr id="5787" name="Google Shape;5787;p36"/>
          <p:cNvSpPr txBox="1"/>
          <p:nvPr/>
        </p:nvSpPr>
        <p:spPr>
          <a:xfrm>
            <a:off x="695704" y="4639777"/>
            <a:ext cx="8448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Константин Каменов Кованджиев, 40265, 23. група, първи курс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1" name="Shape 5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2" name="Google Shape;5792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АПОЛОНОВИТЕ СИМВОЛИ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793" name="Google Shape;5793;p37"/>
          <p:cNvSpPr txBox="1"/>
          <p:nvPr>
            <p:ph idx="5" type="title"/>
          </p:nvPr>
        </p:nvSpPr>
        <p:spPr>
          <a:xfrm>
            <a:off x="716950" y="1711875"/>
            <a:ext cx="911400" cy="66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01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794" name="Google Shape;5794;p37"/>
          <p:cNvSpPr txBox="1"/>
          <p:nvPr>
            <p:ph idx="6" type="title"/>
          </p:nvPr>
        </p:nvSpPr>
        <p:spPr>
          <a:xfrm>
            <a:off x="554450" y="3620750"/>
            <a:ext cx="1074000" cy="66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03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795" name="Google Shape;5795;p37"/>
          <p:cNvSpPr txBox="1"/>
          <p:nvPr>
            <p:ph idx="7" type="title"/>
          </p:nvPr>
        </p:nvSpPr>
        <p:spPr>
          <a:xfrm>
            <a:off x="4545224" y="1711875"/>
            <a:ext cx="968700" cy="66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02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796" name="Google Shape;5796;p37"/>
          <p:cNvSpPr txBox="1"/>
          <p:nvPr>
            <p:ph idx="8" type="title"/>
          </p:nvPr>
        </p:nvSpPr>
        <p:spPr>
          <a:xfrm>
            <a:off x="4217398" y="3620750"/>
            <a:ext cx="1296600" cy="66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04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797" name="Google Shape;5797;p37"/>
          <p:cNvSpPr txBox="1"/>
          <p:nvPr>
            <p:ph idx="9" type="subTitle"/>
          </p:nvPr>
        </p:nvSpPr>
        <p:spPr>
          <a:xfrm>
            <a:off x="1685625" y="1398682"/>
            <a:ext cx="2859600" cy="86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ЛЪК И СТРЕЛИ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798" name="Google Shape;5798;p37"/>
          <p:cNvSpPr txBox="1"/>
          <p:nvPr>
            <p:ph idx="13" type="subTitle"/>
          </p:nvPr>
        </p:nvSpPr>
        <p:spPr>
          <a:xfrm>
            <a:off x="5571177" y="1398682"/>
            <a:ext cx="2859600" cy="86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ЛАВЪР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799" name="Google Shape;5799;p37"/>
          <p:cNvSpPr txBox="1"/>
          <p:nvPr>
            <p:ph idx="14" type="subTitle"/>
          </p:nvPr>
        </p:nvSpPr>
        <p:spPr>
          <a:xfrm>
            <a:off x="1685625" y="3307450"/>
            <a:ext cx="2859600" cy="86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ГАРВАН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800" name="Google Shape;5800;p37"/>
          <p:cNvSpPr txBox="1"/>
          <p:nvPr>
            <p:ph idx="15" type="subTitle"/>
          </p:nvPr>
        </p:nvSpPr>
        <p:spPr>
          <a:xfrm>
            <a:off x="5571176" y="3307450"/>
            <a:ext cx="2859600" cy="86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ЛИРА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4" name="Shape 5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5" name="Google Shape;5805;p38"/>
          <p:cNvSpPr txBox="1"/>
          <p:nvPr>
            <p:ph type="title"/>
          </p:nvPr>
        </p:nvSpPr>
        <p:spPr>
          <a:xfrm>
            <a:off x="3874771" y="0"/>
            <a:ext cx="5121900" cy="13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Двойствеността на божественото начало</a:t>
            </a: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806" name="Google Shape;58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81" y="189421"/>
            <a:ext cx="3532724" cy="2133437"/>
          </a:xfrm>
          <a:prstGeom prst="rect">
            <a:avLst/>
          </a:prstGeom>
          <a:noFill/>
          <a:ln>
            <a:noFill/>
          </a:ln>
        </p:spPr>
      </p:pic>
      <p:sp>
        <p:nvSpPr>
          <p:cNvPr id="5807" name="Google Shape;5807;p38"/>
          <p:cNvSpPr txBox="1"/>
          <p:nvPr/>
        </p:nvSpPr>
        <p:spPr>
          <a:xfrm>
            <a:off x="376748" y="2322850"/>
            <a:ext cx="3284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Аполон и Питон, Търнър, 1811</a:t>
            </a:r>
            <a:endParaRPr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808" name="Google Shape;5808;p38"/>
          <p:cNvSpPr txBox="1"/>
          <p:nvPr/>
        </p:nvSpPr>
        <p:spPr>
          <a:xfrm>
            <a:off x="5255916" y="3931075"/>
            <a:ext cx="4030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Латона с Аполон и Диана, Видман, 1742</a:t>
            </a:r>
            <a:endParaRPr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809" name="Google Shape;58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2511" y="1212404"/>
            <a:ext cx="2133271" cy="271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0" name="Google Shape;581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1131" y="2719151"/>
            <a:ext cx="3236375" cy="2248449"/>
          </a:xfrm>
          <a:prstGeom prst="rect">
            <a:avLst/>
          </a:prstGeom>
          <a:noFill/>
          <a:ln>
            <a:noFill/>
          </a:ln>
        </p:spPr>
      </p:pic>
      <p:sp>
        <p:nvSpPr>
          <p:cNvPr id="5811" name="Google Shape;5811;p38"/>
          <p:cNvSpPr txBox="1"/>
          <p:nvPr/>
        </p:nvSpPr>
        <p:spPr>
          <a:xfrm>
            <a:off x="4737490" y="4316075"/>
            <a:ext cx="20319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Аполон убива Питон, Голциус, 1589</a:t>
            </a:r>
            <a:endParaRPr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5" name="Shape 5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" name="Google Shape;5816;p39"/>
          <p:cNvSpPr txBox="1"/>
          <p:nvPr>
            <p:ph type="title"/>
          </p:nvPr>
        </p:nvSpPr>
        <p:spPr>
          <a:xfrm>
            <a:off x="419225" y="217476"/>
            <a:ext cx="7192800" cy="9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Съдбата на недостижимостта</a:t>
            </a: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817" name="Google Shape;58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6355" y="2145733"/>
            <a:ext cx="2609918" cy="2585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18" name="Google Shape;5818;p39"/>
          <p:cNvGrpSpPr/>
          <p:nvPr/>
        </p:nvGrpSpPr>
        <p:grpSpPr>
          <a:xfrm>
            <a:off x="6256997" y="841987"/>
            <a:ext cx="2719278" cy="1394010"/>
            <a:chOff x="9290097" y="528897"/>
            <a:chExt cx="2719278" cy="1394010"/>
          </a:xfrm>
        </p:grpSpPr>
        <p:sp>
          <p:nvSpPr>
            <p:cNvPr id="5819" name="Google Shape;5819;p39"/>
            <p:cNvSpPr/>
            <p:nvPr/>
          </p:nvSpPr>
          <p:spPr>
            <a:xfrm rot="155856">
              <a:off x="9754898" y="1767367"/>
              <a:ext cx="680448" cy="128867"/>
            </a:xfrm>
            <a:custGeom>
              <a:rect b="b" l="l" r="r" t="t"/>
              <a:pathLst>
                <a:path extrusionOk="0" h="1489" w="7862">
                  <a:moveTo>
                    <a:pt x="1411" y="1"/>
                  </a:moveTo>
                  <a:cubicBezTo>
                    <a:pt x="1264" y="1"/>
                    <a:pt x="1117" y="21"/>
                    <a:pt x="975" y="65"/>
                  </a:cubicBezTo>
                  <a:cubicBezTo>
                    <a:pt x="691" y="149"/>
                    <a:pt x="436" y="316"/>
                    <a:pt x="217" y="513"/>
                  </a:cubicBezTo>
                  <a:cubicBezTo>
                    <a:pt x="146" y="578"/>
                    <a:pt x="78" y="642"/>
                    <a:pt x="23" y="723"/>
                  </a:cubicBezTo>
                  <a:cubicBezTo>
                    <a:pt x="4" y="755"/>
                    <a:pt x="1" y="787"/>
                    <a:pt x="26" y="820"/>
                  </a:cubicBezTo>
                  <a:cubicBezTo>
                    <a:pt x="43" y="834"/>
                    <a:pt x="64" y="843"/>
                    <a:pt x="85" y="843"/>
                  </a:cubicBezTo>
                  <a:cubicBezTo>
                    <a:pt x="97" y="843"/>
                    <a:pt x="109" y="840"/>
                    <a:pt x="120" y="832"/>
                  </a:cubicBezTo>
                  <a:cubicBezTo>
                    <a:pt x="262" y="723"/>
                    <a:pt x="378" y="591"/>
                    <a:pt x="523" y="484"/>
                  </a:cubicBezTo>
                  <a:cubicBezTo>
                    <a:pt x="633" y="403"/>
                    <a:pt x="749" y="332"/>
                    <a:pt x="878" y="278"/>
                  </a:cubicBezTo>
                  <a:cubicBezTo>
                    <a:pt x="1055" y="206"/>
                    <a:pt x="1243" y="167"/>
                    <a:pt x="1430" y="167"/>
                  </a:cubicBezTo>
                  <a:cubicBezTo>
                    <a:pt x="1478" y="167"/>
                    <a:pt x="1527" y="169"/>
                    <a:pt x="1575" y="174"/>
                  </a:cubicBezTo>
                  <a:cubicBezTo>
                    <a:pt x="2068" y="223"/>
                    <a:pt x="2517" y="484"/>
                    <a:pt x="2930" y="726"/>
                  </a:cubicBezTo>
                  <a:cubicBezTo>
                    <a:pt x="3162" y="858"/>
                    <a:pt x="3388" y="994"/>
                    <a:pt x="3623" y="1110"/>
                  </a:cubicBezTo>
                  <a:cubicBezTo>
                    <a:pt x="3865" y="1229"/>
                    <a:pt x="4117" y="1323"/>
                    <a:pt x="4378" y="1384"/>
                  </a:cubicBezTo>
                  <a:cubicBezTo>
                    <a:pt x="4673" y="1451"/>
                    <a:pt x="4975" y="1488"/>
                    <a:pt x="5277" y="1488"/>
                  </a:cubicBezTo>
                  <a:cubicBezTo>
                    <a:pt x="5586" y="1488"/>
                    <a:pt x="5894" y="1449"/>
                    <a:pt x="6194" y="1365"/>
                  </a:cubicBezTo>
                  <a:cubicBezTo>
                    <a:pt x="6759" y="1203"/>
                    <a:pt x="7284" y="891"/>
                    <a:pt x="7688" y="465"/>
                  </a:cubicBezTo>
                  <a:cubicBezTo>
                    <a:pt x="7742" y="413"/>
                    <a:pt x="7791" y="355"/>
                    <a:pt x="7839" y="300"/>
                  </a:cubicBezTo>
                  <a:cubicBezTo>
                    <a:pt x="7862" y="263"/>
                    <a:pt x="7830" y="217"/>
                    <a:pt x="7798" y="217"/>
                  </a:cubicBezTo>
                  <a:cubicBezTo>
                    <a:pt x="7788" y="217"/>
                    <a:pt x="7779" y="221"/>
                    <a:pt x="7771" y="229"/>
                  </a:cubicBezTo>
                  <a:cubicBezTo>
                    <a:pt x="7375" y="662"/>
                    <a:pt x="6891" y="1016"/>
                    <a:pt x="6330" y="1197"/>
                  </a:cubicBezTo>
                  <a:cubicBezTo>
                    <a:pt x="6002" y="1304"/>
                    <a:pt x="5658" y="1354"/>
                    <a:pt x="5313" y="1354"/>
                  </a:cubicBezTo>
                  <a:cubicBezTo>
                    <a:pt x="5053" y="1354"/>
                    <a:pt x="4793" y="1325"/>
                    <a:pt x="4539" y="1271"/>
                  </a:cubicBezTo>
                  <a:cubicBezTo>
                    <a:pt x="4272" y="1213"/>
                    <a:pt x="4020" y="1126"/>
                    <a:pt x="3775" y="1010"/>
                  </a:cubicBezTo>
                  <a:cubicBezTo>
                    <a:pt x="3539" y="897"/>
                    <a:pt x="3313" y="762"/>
                    <a:pt x="3088" y="632"/>
                  </a:cubicBezTo>
                  <a:cubicBezTo>
                    <a:pt x="2662" y="384"/>
                    <a:pt x="2213" y="113"/>
                    <a:pt x="1717" y="29"/>
                  </a:cubicBezTo>
                  <a:cubicBezTo>
                    <a:pt x="1616" y="11"/>
                    <a:pt x="1514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0" name="Google Shape;5820;p39"/>
            <p:cNvSpPr/>
            <p:nvPr/>
          </p:nvSpPr>
          <p:spPr>
            <a:xfrm rot="155856">
              <a:off x="9674965" y="1874269"/>
              <a:ext cx="13761" cy="12982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3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1" name="Google Shape;5821;p39"/>
            <p:cNvSpPr/>
            <p:nvPr/>
          </p:nvSpPr>
          <p:spPr>
            <a:xfrm rot="155856">
              <a:off x="9294025" y="1778521"/>
              <a:ext cx="294526" cy="137782"/>
            </a:xfrm>
            <a:custGeom>
              <a:rect b="b" l="l" r="r" t="t"/>
              <a:pathLst>
                <a:path extrusionOk="0" h="1592" w="3403">
                  <a:moveTo>
                    <a:pt x="474" y="1"/>
                  </a:moveTo>
                  <a:cubicBezTo>
                    <a:pt x="327" y="1"/>
                    <a:pt x="180" y="32"/>
                    <a:pt x="52" y="107"/>
                  </a:cubicBezTo>
                  <a:cubicBezTo>
                    <a:pt x="26" y="123"/>
                    <a:pt x="3" y="139"/>
                    <a:pt x="0" y="171"/>
                  </a:cubicBezTo>
                  <a:cubicBezTo>
                    <a:pt x="0" y="197"/>
                    <a:pt x="16" y="226"/>
                    <a:pt x="42" y="236"/>
                  </a:cubicBezTo>
                  <a:cubicBezTo>
                    <a:pt x="48" y="237"/>
                    <a:pt x="55" y="238"/>
                    <a:pt x="62" y="238"/>
                  </a:cubicBezTo>
                  <a:cubicBezTo>
                    <a:pt x="102" y="238"/>
                    <a:pt x="151" y="218"/>
                    <a:pt x="184" y="207"/>
                  </a:cubicBezTo>
                  <a:cubicBezTo>
                    <a:pt x="252" y="187"/>
                    <a:pt x="316" y="171"/>
                    <a:pt x="387" y="161"/>
                  </a:cubicBezTo>
                  <a:cubicBezTo>
                    <a:pt x="417" y="158"/>
                    <a:pt x="448" y="156"/>
                    <a:pt x="479" y="156"/>
                  </a:cubicBezTo>
                  <a:cubicBezTo>
                    <a:pt x="568" y="156"/>
                    <a:pt x="661" y="169"/>
                    <a:pt x="742" y="191"/>
                  </a:cubicBezTo>
                  <a:cubicBezTo>
                    <a:pt x="994" y="258"/>
                    <a:pt x="1219" y="407"/>
                    <a:pt x="1423" y="568"/>
                  </a:cubicBezTo>
                  <a:cubicBezTo>
                    <a:pt x="1639" y="742"/>
                    <a:pt x="1842" y="936"/>
                    <a:pt x="2052" y="1123"/>
                  </a:cubicBezTo>
                  <a:cubicBezTo>
                    <a:pt x="2280" y="1325"/>
                    <a:pt x="2599" y="1592"/>
                    <a:pt x="2915" y="1592"/>
                  </a:cubicBezTo>
                  <a:cubicBezTo>
                    <a:pt x="3028" y="1592"/>
                    <a:pt x="3141" y="1558"/>
                    <a:pt x="3248" y="1474"/>
                  </a:cubicBezTo>
                  <a:cubicBezTo>
                    <a:pt x="3297" y="1436"/>
                    <a:pt x="3342" y="1387"/>
                    <a:pt x="3381" y="1339"/>
                  </a:cubicBezTo>
                  <a:cubicBezTo>
                    <a:pt x="3403" y="1309"/>
                    <a:pt x="3380" y="1278"/>
                    <a:pt x="3354" y="1278"/>
                  </a:cubicBezTo>
                  <a:cubicBezTo>
                    <a:pt x="3347" y="1278"/>
                    <a:pt x="3339" y="1281"/>
                    <a:pt x="3332" y="1287"/>
                  </a:cubicBezTo>
                  <a:cubicBezTo>
                    <a:pt x="3255" y="1371"/>
                    <a:pt x="3161" y="1445"/>
                    <a:pt x="3048" y="1474"/>
                  </a:cubicBezTo>
                  <a:cubicBezTo>
                    <a:pt x="3016" y="1482"/>
                    <a:pt x="2984" y="1486"/>
                    <a:pt x="2952" y="1486"/>
                  </a:cubicBezTo>
                  <a:cubicBezTo>
                    <a:pt x="2891" y="1486"/>
                    <a:pt x="2831" y="1473"/>
                    <a:pt x="2774" y="1452"/>
                  </a:cubicBezTo>
                  <a:cubicBezTo>
                    <a:pt x="2558" y="1381"/>
                    <a:pt x="2371" y="1207"/>
                    <a:pt x="2197" y="1052"/>
                  </a:cubicBezTo>
                  <a:cubicBezTo>
                    <a:pt x="1987" y="868"/>
                    <a:pt x="1784" y="671"/>
                    <a:pt x="1568" y="494"/>
                  </a:cubicBezTo>
                  <a:cubicBezTo>
                    <a:pt x="1355" y="320"/>
                    <a:pt x="1119" y="155"/>
                    <a:pt x="858" y="65"/>
                  </a:cubicBezTo>
                  <a:cubicBezTo>
                    <a:pt x="738" y="25"/>
                    <a:pt x="60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2" name="Google Shape;5822;p39"/>
            <p:cNvSpPr/>
            <p:nvPr/>
          </p:nvSpPr>
          <p:spPr>
            <a:xfrm rot="155856">
              <a:off x="9754023" y="1767432"/>
              <a:ext cx="681227" cy="129127"/>
            </a:xfrm>
            <a:custGeom>
              <a:rect b="b" l="l" r="r" t="t"/>
              <a:pathLst>
                <a:path extrusionOk="0" h="1492" w="7871">
                  <a:moveTo>
                    <a:pt x="1430" y="0"/>
                  </a:moveTo>
                  <a:cubicBezTo>
                    <a:pt x="1277" y="0"/>
                    <a:pt x="1123" y="21"/>
                    <a:pt x="975" y="64"/>
                  </a:cubicBezTo>
                  <a:cubicBezTo>
                    <a:pt x="691" y="148"/>
                    <a:pt x="436" y="309"/>
                    <a:pt x="220" y="506"/>
                  </a:cubicBezTo>
                  <a:cubicBezTo>
                    <a:pt x="146" y="570"/>
                    <a:pt x="78" y="635"/>
                    <a:pt x="27" y="715"/>
                  </a:cubicBezTo>
                  <a:cubicBezTo>
                    <a:pt x="7" y="748"/>
                    <a:pt x="1" y="780"/>
                    <a:pt x="30" y="815"/>
                  </a:cubicBezTo>
                  <a:cubicBezTo>
                    <a:pt x="44" y="829"/>
                    <a:pt x="64" y="838"/>
                    <a:pt x="85" y="838"/>
                  </a:cubicBezTo>
                  <a:cubicBezTo>
                    <a:pt x="98" y="838"/>
                    <a:pt x="112" y="834"/>
                    <a:pt x="124" y="825"/>
                  </a:cubicBezTo>
                  <a:cubicBezTo>
                    <a:pt x="262" y="712"/>
                    <a:pt x="385" y="580"/>
                    <a:pt x="530" y="473"/>
                  </a:cubicBezTo>
                  <a:cubicBezTo>
                    <a:pt x="646" y="390"/>
                    <a:pt x="769" y="319"/>
                    <a:pt x="901" y="261"/>
                  </a:cubicBezTo>
                  <a:cubicBezTo>
                    <a:pt x="1070" y="194"/>
                    <a:pt x="1247" y="160"/>
                    <a:pt x="1427" y="160"/>
                  </a:cubicBezTo>
                  <a:cubicBezTo>
                    <a:pt x="1483" y="160"/>
                    <a:pt x="1540" y="163"/>
                    <a:pt x="1598" y="170"/>
                  </a:cubicBezTo>
                  <a:cubicBezTo>
                    <a:pt x="2094" y="225"/>
                    <a:pt x="2546" y="499"/>
                    <a:pt x="2969" y="744"/>
                  </a:cubicBezTo>
                  <a:cubicBezTo>
                    <a:pt x="3198" y="877"/>
                    <a:pt x="3430" y="1012"/>
                    <a:pt x="3672" y="1131"/>
                  </a:cubicBezTo>
                  <a:cubicBezTo>
                    <a:pt x="3907" y="1251"/>
                    <a:pt x="4159" y="1335"/>
                    <a:pt x="4417" y="1393"/>
                  </a:cubicBezTo>
                  <a:cubicBezTo>
                    <a:pt x="4700" y="1457"/>
                    <a:pt x="4987" y="1492"/>
                    <a:pt x="5274" y="1492"/>
                  </a:cubicBezTo>
                  <a:cubicBezTo>
                    <a:pt x="5590" y="1492"/>
                    <a:pt x="5905" y="1450"/>
                    <a:pt x="6211" y="1361"/>
                  </a:cubicBezTo>
                  <a:cubicBezTo>
                    <a:pt x="6769" y="1199"/>
                    <a:pt x="7288" y="890"/>
                    <a:pt x="7688" y="470"/>
                  </a:cubicBezTo>
                  <a:cubicBezTo>
                    <a:pt x="7740" y="419"/>
                    <a:pt x="7788" y="364"/>
                    <a:pt x="7836" y="306"/>
                  </a:cubicBezTo>
                  <a:cubicBezTo>
                    <a:pt x="7871" y="269"/>
                    <a:pt x="7843" y="224"/>
                    <a:pt x="7811" y="224"/>
                  </a:cubicBezTo>
                  <a:cubicBezTo>
                    <a:pt x="7801" y="224"/>
                    <a:pt x="7791" y="228"/>
                    <a:pt x="7781" y="238"/>
                  </a:cubicBezTo>
                  <a:cubicBezTo>
                    <a:pt x="7385" y="670"/>
                    <a:pt x="6898" y="1025"/>
                    <a:pt x="6333" y="1206"/>
                  </a:cubicBezTo>
                  <a:cubicBezTo>
                    <a:pt x="6008" y="1309"/>
                    <a:pt x="5669" y="1357"/>
                    <a:pt x="5329" y="1357"/>
                  </a:cubicBezTo>
                  <a:cubicBezTo>
                    <a:pt x="5061" y="1357"/>
                    <a:pt x="4793" y="1327"/>
                    <a:pt x="4530" y="1270"/>
                  </a:cubicBezTo>
                  <a:cubicBezTo>
                    <a:pt x="4259" y="1209"/>
                    <a:pt x="4007" y="1119"/>
                    <a:pt x="3756" y="999"/>
                  </a:cubicBezTo>
                  <a:cubicBezTo>
                    <a:pt x="3527" y="886"/>
                    <a:pt x="3304" y="757"/>
                    <a:pt x="3082" y="628"/>
                  </a:cubicBezTo>
                  <a:cubicBezTo>
                    <a:pt x="2649" y="377"/>
                    <a:pt x="2198" y="102"/>
                    <a:pt x="1701" y="22"/>
                  </a:cubicBezTo>
                  <a:cubicBezTo>
                    <a:pt x="1611" y="7"/>
                    <a:pt x="1521" y="0"/>
                    <a:pt x="14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3" name="Google Shape;5823;p39"/>
            <p:cNvSpPr/>
            <p:nvPr/>
          </p:nvSpPr>
          <p:spPr>
            <a:xfrm rot="155856">
              <a:off x="9674965" y="1874269"/>
              <a:ext cx="13761" cy="12982"/>
            </a:xfrm>
            <a:custGeom>
              <a:rect b="b" l="l" r="r" t="t"/>
              <a:pathLst>
                <a:path extrusionOk="0" h="150" w="159">
                  <a:moveTo>
                    <a:pt x="71" y="1"/>
                  </a:moveTo>
                  <a:cubicBezTo>
                    <a:pt x="29" y="1"/>
                    <a:pt x="0" y="49"/>
                    <a:pt x="7" y="85"/>
                  </a:cubicBezTo>
                  <a:cubicBezTo>
                    <a:pt x="13" y="130"/>
                    <a:pt x="48" y="149"/>
                    <a:pt x="90" y="149"/>
                  </a:cubicBezTo>
                  <a:cubicBezTo>
                    <a:pt x="129" y="149"/>
                    <a:pt x="158" y="101"/>
                    <a:pt x="155" y="65"/>
                  </a:cubicBezTo>
                  <a:cubicBezTo>
                    <a:pt x="152" y="20"/>
                    <a:pt x="110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4" name="Google Shape;5824;p39"/>
            <p:cNvSpPr/>
            <p:nvPr/>
          </p:nvSpPr>
          <p:spPr>
            <a:xfrm rot="155856">
              <a:off x="9293048" y="1777549"/>
              <a:ext cx="295651" cy="137003"/>
            </a:xfrm>
            <a:custGeom>
              <a:rect b="b" l="l" r="r" t="t"/>
              <a:pathLst>
                <a:path extrusionOk="0" h="1583" w="3416">
                  <a:moveTo>
                    <a:pt x="503" y="1"/>
                  </a:moveTo>
                  <a:cubicBezTo>
                    <a:pt x="489" y="1"/>
                    <a:pt x="475" y="1"/>
                    <a:pt x="460" y="2"/>
                  </a:cubicBezTo>
                  <a:cubicBezTo>
                    <a:pt x="325" y="5"/>
                    <a:pt x="167" y="34"/>
                    <a:pt x="51" y="108"/>
                  </a:cubicBezTo>
                  <a:cubicBezTo>
                    <a:pt x="1" y="145"/>
                    <a:pt x="5" y="231"/>
                    <a:pt x="75" y="231"/>
                  </a:cubicBezTo>
                  <a:cubicBezTo>
                    <a:pt x="78" y="231"/>
                    <a:pt x="80" y="231"/>
                    <a:pt x="83" y="231"/>
                  </a:cubicBezTo>
                  <a:cubicBezTo>
                    <a:pt x="128" y="227"/>
                    <a:pt x="177" y="205"/>
                    <a:pt x="218" y="195"/>
                  </a:cubicBezTo>
                  <a:cubicBezTo>
                    <a:pt x="277" y="176"/>
                    <a:pt x="344" y="163"/>
                    <a:pt x="406" y="153"/>
                  </a:cubicBezTo>
                  <a:cubicBezTo>
                    <a:pt x="435" y="150"/>
                    <a:pt x="466" y="148"/>
                    <a:pt x="498" y="148"/>
                  </a:cubicBezTo>
                  <a:cubicBezTo>
                    <a:pt x="586" y="148"/>
                    <a:pt x="679" y="161"/>
                    <a:pt x="757" y="182"/>
                  </a:cubicBezTo>
                  <a:cubicBezTo>
                    <a:pt x="1015" y="250"/>
                    <a:pt x="1241" y="405"/>
                    <a:pt x="1444" y="569"/>
                  </a:cubicBezTo>
                  <a:cubicBezTo>
                    <a:pt x="1667" y="740"/>
                    <a:pt x="1870" y="940"/>
                    <a:pt x="2080" y="1124"/>
                  </a:cubicBezTo>
                  <a:cubicBezTo>
                    <a:pt x="2306" y="1324"/>
                    <a:pt x="2619" y="1582"/>
                    <a:pt x="2929" y="1582"/>
                  </a:cubicBezTo>
                  <a:cubicBezTo>
                    <a:pt x="3043" y="1582"/>
                    <a:pt x="3158" y="1547"/>
                    <a:pt x="3267" y="1460"/>
                  </a:cubicBezTo>
                  <a:cubicBezTo>
                    <a:pt x="3315" y="1424"/>
                    <a:pt x="3357" y="1379"/>
                    <a:pt x="3396" y="1334"/>
                  </a:cubicBezTo>
                  <a:cubicBezTo>
                    <a:pt x="3415" y="1314"/>
                    <a:pt x="3392" y="1285"/>
                    <a:pt x="3367" y="1285"/>
                  </a:cubicBezTo>
                  <a:cubicBezTo>
                    <a:pt x="3359" y="1285"/>
                    <a:pt x="3351" y="1288"/>
                    <a:pt x="3344" y="1295"/>
                  </a:cubicBezTo>
                  <a:cubicBezTo>
                    <a:pt x="3267" y="1376"/>
                    <a:pt x="3176" y="1447"/>
                    <a:pt x="3067" y="1476"/>
                  </a:cubicBezTo>
                  <a:cubicBezTo>
                    <a:pt x="3032" y="1485"/>
                    <a:pt x="2998" y="1489"/>
                    <a:pt x="2963" y="1489"/>
                  </a:cubicBezTo>
                  <a:cubicBezTo>
                    <a:pt x="2903" y="1489"/>
                    <a:pt x="2842" y="1477"/>
                    <a:pt x="2783" y="1456"/>
                  </a:cubicBezTo>
                  <a:cubicBezTo>
                    <a:pt x="2570" y="1382"/>
                    <a:pt x="2380" y="1211"/>
                    <a:pt x="2209" y="1056"/>
                  </a:cubicBezTo>
                  <a:cubicBezTo>
                    <a:pt x="1999" y="872"/>
                    <a:pt x="1796" y="672"/>
                    <a:pt x="1583" y="495"/>
                  </a:cubicBezTo>
                  <a:cubicBezTo>
                    <a:pt x="1364" y="318"/>
                    <a:pt x="1131" y="150"/>
                    <a:pt x="860" y="60"/>
                  </a:cubicBezTo>
                  <a:cubicBezTo>
                    <a:pt x="745" y="25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5" name="Google Shape;5825;p39"/>
            <p:cNvSpPr/>
            <p:nvPr/>
          </p:nvSpPr>
          <p:spPr>
            <a:xfrm rot="155856">
              <a:off x="10864511" y="1766594"/>
              <a:ext cx="681227" cy="129214"/>
            </a:xfrm>
            <a:custGeom>
              <a:rect b="b" l="l" r="r" t="t"/>
              <a:pathLst>
                <a:path extrusionOk="0" h="1493" w="7871">
                  <a:moveTo>
                    <a:pt x="2597" y="1"/>
                  </a:moveTo>
                  <a:cubicBezTo>
                    <a:pt x="2282" y="1"/>
                    <a:pt x="1967" y="43"/>
                    <a:pt x="1661" y="132"/>
                  </a:cubicBezTo>
                  <a:cubicBezTo>
                    <a:pt x="1103" y="293"/>
                    <a:pt x="584" y="603"/>
                    <a:pt x="184" y="1022"/>
                  </a:cubicBezTo>
                  <a:cubicBezTo>
                    <a:pt x="132" y="1074"/>
                    <a:pt x="84" y="1132"/>
                    <a:pt x="35" y="1187"/>
                  </a:cubicBezTo>
                  <a:cubicBezTo>
                    <a:pt x="1" y="1224"/>
                    <a:pt x="29" y="1269"/>
                    <a:pt x="62" y="1269"/>
                  </a:cubicBezTo>
                  <a:cubicBezTo>
                    <a:pt x="73" y="1269"/>
                    <a:pt x="84" y="1265"/>
                    <a:pt x="93" y="1255"/>
                  </a:cubicBezTo>
                  <a:cubicBezTo>
                    <a:pt x="490" y="826"/>
                    <a:pt x="974" y="471"/>
                    <a:pt x="1539" y="287"/>
                  </a:cubicBezTo>
                  <a:cubicBezTo>
                    <a:pt x="1864" y="184"/>
                    <a:pt x="2203" y="136"/>
                    <a:pt x="2543" y="136"/>
                  </a:cubicBezTo>
                  <a:cubicBezTo>
                    <a:pt x="2811" y="136"/>
                    <a:pt x="3079" y="166"/>
                    <a:pt x="3342" y="223"/>
                  </a:cubicBezTo>
                  <a:cubicBezTo>
                    <a:pt x="3613" y="284"/>
                    <a:pt x="3868" y="374"/>
                    <a:pt x="4116" y="493"/>
                  </a:cubicBezTo>
                  <a:cubicBezTo>
                    <a:pt x="4345" y="606"/>
                    <a:pt x="4568" y="735"/>
                    <a:pt x="4790" y="864"/>
                  </a:cubicBezTo>
                  <a:cubicBezTo>
                    <a:pt x="5222" y="1116"/>
                    <a:pt x="5674" y="1390"/>
                    <a:pt x="6174" y="1471"/>
                  </a:cubicBezTo>
                  <a:cubicBezTo>
                    <a:pt x="6264" y="1485"/>
                    <a:pt x="6354" y="1492"/>
                    <a:pt x="6444" y="1492"/>
                  </a:cubicBezTo>
                  <a:cubicBezTo>
                    <a:pt x="6597" y="1492"/>
                    <a:pt x="6750" y="1472"/>
                    <a:pt x="6900" y="1429"/>
                  </a:cubicBezTo>
                  <a:cubicBezTo>
                    <a:pt x="7180" y="1345"/>
                    <a:pt x="7435" y="1184"/>
                    <a:pt x="7651" y="987"/>
                  </a:cubicBezTo>
                  <a:cubicBezTo>
                    <a:pt x="7726" y="922"/>
                    <a:pt x="7793" y="858"/>
                    <a:pt x="7845" y="777"/>
                  </a:cubicBezTo>
                  <a:cubicBezTo>
                    <a:pt x="7867" y="745"/>
                    <a:pt x="7871" y="713"/>
                    <a:pt x="7842" y="681"/>
                  </a:cubicBezTo>
                  <a:cubicBezTo>
                    <a:pt x="7828" y="665"/>
                    <a:pt x="7807" y="656"/>
                    <a:pt x="7787" y="656"/>
                  </a:cubicBezTo>
                  <a:cubicBezTo>
                    <a:pt x="7773" y="656"/>
                    <a:pt x="7760" y="660"/>
                    <a:pt x="7748" y="668"/>
                  </a:cubicBezTo>
                  <a:cubicBezTo>
                    <a:pt x="7609" y="781"/>
                    <a:pt x="7487" y="913"/>
                    <a:pt x="7342" y="1019"/>
                  </a:cubicBezTo>
                  <a:cubicBezTo>
                    <a:pt x="7226" y="1103"/>
                    <a:pt x="7103" y="1174"/>
                    <a:pt x="6971" y="1232"/>
                  </a:cubicBezTo>
                  <a:cubicBezTo>
                    <a:pt x="6798" y="1300"/>
                    <a:pt x="6617" y="1334"/>
                    <a:pt x="6433" y="1334"/>
                  </a:cubicBezTo>
                  <a:cubicBezTo>
                    <a:pt x="6381" y="1334"/>
                    <a:pt x="6327" y="1331"/>
                    <a:pt x="6274" y="1326"/>
                  </a:cubicBezTo>
                  <a:cubicBezTo>
                    <a:pt x="5777" y="1268"/>
                    <a:pt x="5326" y="993"/>
                    <a:pt x="4903" y="748"/>
                  </a:cubicBezTo>
                  <a:cubicBezTo>
                    <a:pt x="4674" y="616"/>
                    <a:pt x="4442" y="481"/>
                    <a:pt x="4200" y="361"/>
                  </a:cubicBezTo>
                  <a:cubicBezTo>
                    <a:pt x="3964" y="245"/>
                    <a:pt x="3713" y="158"/>
                    <a:pt x="3455" y="100"/>
                  </a:cubicBezTo>
                  <a:cubicBezTo>
                    <a:pt x="3172" y="35"/>
                    <a:pt x="2884" y="1"/>
                    <a:pt x="259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6" name="Google Shape;5826;p39"/>
            <p:cNvSpPr/>
            <p:nvPr/>
          </p:nvSpPr>
          <p:spPr>
            <a:xfrm rot="155856">
              <a:off x="11611127" y="1775985"/>
              <a:ext cx="13761" cy="12895"/>
            </a:xfrm>
            <a:custGeom>
              <a:rect b="b" l="l" r="r" t="t"/>
              <a:pathLst>
                <a:path extrusionOk="0" h="149" w="159">
                  <a:moveTo>
                    <a:pt x="68" y="0"/>
                  </a:moveTo>
                  <a:cubicBezTo>
                    <a:pt x="30" y="0"/>
                    <a:pt x="0" y="49"/>
                    <a:pt x="4" y="84"/>
                  </a:cubicBezTo>
                  <a:cubicBezTo>
                    <a:pt x="7" y="130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20"/>
                    <a:pt x="11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7" name="Google Shape;5827;p39"/>
            <p:cNvSpPr/>
            <p:nvPr/>
          </p:nvSpPr>
          <p:spPr>
            <a:xfrm rot="155856">
              <a:off x="11711186" y="1747465"/>
              <a:ext cx="295218" cy="137868"/>
            </a:xfrm>
            <a:custGeom>
              <a:rect b="b" l="l" r="r" t="t"/>
              <a:pathLst>
                <a:path extrusionOk="0" h="1593" w="3411">
                  <a:moveTo>
                    <a:pt x="489" y="1"/>
                  </a:moveTo>
                  <a:cubicBezTo>
                    <a:pt x="374" y="1"/>
                    <a:pt x="258" y="36"/>
                    <a:pt x="149" y="124"/>
                  </a:cubicBezTo>
                  <a:cubicBezTo>
                    <a:pt x="100" y="163"/>
                    <a:pt x="58" y="205"/>
                    <a:pt x="20" y="250"/>
                  </a:cubicBezTo>
                  <a:cubicBezTo>
                    <a:pt x="0" y="282"/>
                    <a:pt x="23" y="313"/>
                    <a:pt x="48" y="313"/>
                  </a:cubicBezTo>
                  <a:cubicBezTo>
                    <a:pt x="56" y="313"/>
                    <a:pt x="64" y="310"/>
                    <a:pt x="71" y="302"/>
                  </a:cubicBezTo>
                  <a:cubicBezTo>
                    <a:pt x="149" y="221"/>
                    <a:pt x="236" y="153"/>
                    <a:pt x="346" y="121"/>
                  </a:cubicBezTo>
                  <a:cubicBezTo>
                    <a:pt x="382" y="112"/>
                    <a:pt x="420" y="107"/>
                    <a:pt x="457" y="107"/>
                  </a:cubicBezTo>
                  <a:cubicBezTo>
                    <a:pt x="512" y="107"/>
                    <a:pt x="566" y="117"/>
                    <a:pt x="620" y="134"/>
                  </a:cubicBezTo>
                  <a:cubicBezTo>
                    <a:pt x="833" y="202"/>
                    <a:pt x="1023" y="376"/>
                    <a:pt x="1194" y="524"/>
                  </a:cubicBezTo>
                  <a:cubicBezTo>
                    <a:pt x="1410" y="711"/>
                    <a:pt x="1610" y="908"/>
                    <a:pt x="1829" y="1089"/>
                  </a:cubicBezTo>
                  <a:cubicBezTo>
                    <a:pt x="2042" y="1266"/>
                    <a:pt x="2275" y="1437"/>
                    <a:pt x="2542" y="1524"/>
                  </a:cubicBezTo>
                  <a:cubicBezTo>
                    <a:pt x="2664" y="1567"/>
                    <a:pt x="2800" y="1592"/>
                    <a:pt x="2934" y="1592"/>
                  </a:cubicBezTo>
                  <a:cubicBezTo>
                    <a:pt x="3085" y="1592"/>
                    <a:pt x="3234" y="1560"/>
                    <a:pt x="3362" y="1485"/>
                  </a:cubicBezTo>
                  <a:cubicBezTo>
                    <a:pt x="3391" y="1466"/>
                    <a:pt x="3410" y="1444"/>
                    <a:pt x="3404" y="1408"/>
                  </a:cubicBezTo>
                  <a:cubicBezTo>
                    <a:pt x="3400" y="1379"/>
                    <a:pt x="3371" y="1360"/>
                    <a:pt x="3346" y="1356"/>
                  </a:cubicBezTo>
                  <a:cubicBezTo>
                    <a:pt x="3341" y="1356"/>
                    <a:pt x="3337" y="1356"/>
                    <a:pt x="3332" y="1356"/>
                  </a:cubicBezTo>
                  <a:cubicBezTo>
                    <a:pt x="3289" y="1356"/>
                    <a:pt x="3238" y="1380"/>
                    <a:pt x="3200" y="1392"/>
                  </a:cubicBezTo>
                  <a:cubicBezTo>
                    <a:pt x="3142" y="1408"/>
                    <a:pt x="3078" y="1424"/>
                    <a:pt x="3017" y="1431"/>
                  </a:cubicBezTo>
                  <a:cubicBezTo>
                    <a:pt x="2987" y="1434"/>
                    <a:pt x="2956" y="1436"/>
                    <a:pt x="2924" y="1436"/>
                  </a:cubicBezTo>
                  <a:cubicBezTo>
                    <a:pt x="2836" y="1436"/>
                    <a:pt x="2743" y="1424"/>
                    <a:pt x="2665" y="1405"/>
                  </a:cubicBezTo>
                  <a:cubicBezTo>
                    <a:pt x="2404" y="1334"/>
                    <a:pt x="2181" y="1182"/>
                    <a:pt x="1975" y="1018"/>
                  </a:cubicBezTo>
                  <a:cubicBezTo>
                    <a:pt x="1755" y="844"/>
                    <a:pt x="1555" y="650"/>
                    <a:pt x="1346" y="463"/>
                  </a:cubicBezTo>
                  <a:cubicBezTo>
                    <a:pt x="1119" y="263"/>
                    <a:pt x="802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8" name="Google Shape;5828;p39"/>
            <p:cNvSpPr/>
            <p:nvPr/>
          </p:nvSpPr>
          <p:spPr>
            <a:xfrm rot="155856">
              <a:off x="10846271" y="1302287"/>
              <a:ext cx="526391" cy="437492"/>
            </a:xfrm>
            <a:custGeom>
              <a:rect b="b" l="l" r="r" t="t"/>
              <a:pathLst>
                <a:path extrusionOk="0" h="5055" w="6082">
                  <a:moveTo>
                    <a:pt x="6016" y="1"/>
                  </a:moveTo>
                  <a:cubicBezTo>
                    <a:pt x="5982" y="1"/>
                    <a:pt x="5945" y="22"/>
                    <a:pt x="5933" y="59"/>
                  </a:cubicBezTo>
                  <a:cubicBezTo>
                    <a:pt x="5885" y="224"/>
                    <a:pt x="5869" y="395"/>
                    <a:pt x="5814" y="559"/>
                  </a:cubicBezTo>
                  <a:cubicBezTo>
                    <a:pt x="5775" y="685"/>
                    <a:pt x="5723" y="808"/>
                    <a:pt x="5659" y="921"/>
                  </a:cubicBezTo>
                  <a:cubicBezTo>
                    <a:pt x="5546" y="1121"/>
                    <a:pt x="5385" y="1285"/>
                    <a:pt x="5191" y="1405"/>
                  </a:cubicBezTo>
                  <a:cubicBezTo>
                    <a:pt x="4798" y="1646"/>
                    <a:pt x="4323" y="1717"/>
                    <a:pt x="3872" y="1766"/>
                  </a:cubicBezTo>
                  <a:cubicBezTo>
                    <a:pt x="3388" y="1821"/>
                    <a:pt x="2891" y="1846"/>
                    <a:pt x="2423" y="1998"/>
                  </a:cubicBezTo>
                  <a:cubicBezTo>
                    <a:pt x="1811" y="2201"/>
                    <a:pt x="1230" y="2566"/>
                    <a:pt x="807" y="3059"/>
                  </a:cubicBezTo>
                  <a:cubicBezTo>
                    <a:pt x="391" y="3534"/>
                    <a:pt x="117" y="4137"/>
                    <a:pt x="23" y="4759"/>
                  </a:cubicBezTo>
                  <a:cubicBezTo>
                    <a:pt x="14" y="4846"/>
                    <a:pt x="4" y="4930"/>
                    <a:pt x="1" y="5011"/>
                  </a:cubicBezTo>
                  <a:cubicBezTo>
                    <a:pt x="2" y="5041"/>
                    <a:pt x="25" y="5055"/>
                    <a:pt x="48" y="5055"/>
                  </a:cubicBezTo>
                  <a:cubicBezTo>
                    <a:pt x="72" y="5055"/>
                    <a:pt x="96" y="5040"/>
                    <a:pt x="98" y="5014"/>
                  </a:cubicBezTo>
                  <a:cubicBezTo>
                    <a:pt x="169" y="4363"/>
                    <a:pt x="404" y="3724"/>
                    <a:pt x="830" y="3221"/>
                  </a:cubicBezTo>
                  <a:cubicBezTo>
                    <a:pt x="1249" y="2724"/>
                    <a:pt x="1827" y="2346"/>
                    <a:pt x="2443" y="2146"/>
                  </a:cubicBezTo>
                  <a:cubicBezTo>
                    <a:pt x="2907" y="1998"/>
                    <a:pt x="3401" y="1976"/>
                    <a:pt x="3878" y="1921"/>
                  </a:cubicBezTo>
                  <a:cubicBezTo>
                    <a:pt x="4340" y="1872"/>
                    <a:pt x="4820" y="1808"/>
                    <a:pt x="5227" y="1576"/>
                  </a:cubicBezTo>
                  <a:cubicBezTo>
                    <a:pt x="5433" y="1459"/>
                    <a:pt x="5604" y="1301"/>
                    <a:pt x="5740" y="1108"/>
                  </a:cubicBezTo>
                  <a:cubicBezTo>
                    <a:pt x="5901" y="882"/>
                    <a:pt x="5998" y="614"/>
                    <a:pt x="6049" y="340"/>
                  </a:cubicBezTo>
                  <a:cubicBezTo>
                    <a:pt x="6069" y="250"/>
                    <a:pt x="6081" y="156"/>
                    <a:pt x="6078" y="63"/>
                  </a:cubicBezTo>
                  <a:cubicBezTo>
                    <a:pt x="6078" y="20"/>
                    <a:pt x="6049" y="1"/>
                    <a:pt x="60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9" name="Google Shape;5829;p39"/>
            <p:cNvSpPr/>
            <p:nvPr/>
          </p:nvSpPr>
          <p:spPr>
            <a:xfrm rot="155856">
              <a:off x="11397294" y="1216313"/>
              <a:ext cx="13502" cy="13155"/>
            </a:xfrm>
            <a:custGeom>
              <a:rect b="b" l="l" r="r" t="t"/>
              <a:pathLst>
                <a:path extrusionOk="0" h="152" w="156">
                  <a:moveTo>
                    <a:pt x="68" y="0"/>
                  </a:moveTo>
                  <a:cubicBezTo>
                    <a:pt x="26" y="0"/>
                    <a:pt x="0" y="49"/>
                    <a:pt x="3" y="87"/>
                  </a:cubicBezTo>
                  <a:cubicBezTo>
                    <a:pt x="10" y="129"/>
                    <a:pt x="49" y="152"/>
                    <a:pt x="87" y="152"/>
                  </a:cubicBezTo>
                  <a:cubicBezTo>
                    <a:pt x="129" y="152"/>
                    <a:pt x="155" y="103"/>
                    <a:pt x="152" y="65"/>
                  </a:cubicBezTo>
                  <a:cubicBezTo>
                    <a:pt x="149" y="23"/>
                    <a:pt x="107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0" name="Google Shape;5830;p39"/>
            <p:cNvSpPr/>
            <p:nvPr/>
          </p:nvSpPr>
          <p:spPr>
            <a:xfrm rot="155856">
              <a:off x="11473420" y="1064269"/>
              <a:ext cx="298767" cy="95807"/>
            </a:xfrm>
            <a:custGeom>
              <a:rect b="b" l="l" r="r" t="t"/>
              <a:pathLst>
                <a:path extrusionOk="0" h="1107" w="3452">
                  <a:moveTo>
                    <a:pt x="3370" y="0"/>
                  </a:moveTo>
                  <a:cubicBezTo>
                    <a:pt x="3350" y="0"/>
                    <a:pt x="3330" y="9"/>
                    <a:pt x="3317" y="28"/>
                  </a:cubicBezTo>
                  <a:cubicBezTo>
                    <a:pt x="3236" y="138"/>
                    <a:pt x="3155" y="244"/>
                    <a:pt x="3042" y="325"/>
                  </a:cubicBezTo>
                  <a:cubicBezTo>
                    <a:pt x="2946" y="399"/>
                    <a:pt x="2833" y="448"/>
                    <a:pt x="2717" y="483"/>
                  </a:cubicBezTo>
                  <a:cubicBezTo>
                    <a:pt x="2552" y="531"/>
                    <a:pt x="2377" y="548"/>
                    <a:pt x="2203" y="548"/>
                  </a:cubicBezTo>
                  <a:cubicBezTo>
                    <a:pt x="2107" y="548"/>
                    <a:pt x="2011" y="543"/>
                    <a:pt x="1917" y="535"/>
                  </a:cubicBezTo>
                  <a:cubicBezTo>
                    <a:pt x="1636" y="515"/>
                    <a:pt x="1352" y="477"/>
                    <a:pt x="1072" y="454"/>
                  </a:cubicBezTo>
                  <a:cubicBezTo>
                    <a:pt x="993" y="449"/>
                    <a:pt x="912" y="444"/>
                    <a:pt x="831" y="444"/>
                  </a:cubicBezTo>
                  <a:cubicBezTo>
                    <a:pt x="679" y="444"/>
                    <a:pt x="525" y="460"/>
                    <a:pt x="384" y="512"/>
                  </a:cubicBezTo>
                  <a:cubicBezTo>
                    <a:pt x="278" y="551"/>
                    <a:pt x="175" y="622"/>
                    <a:pt x="110" y="722"/>
                  </a:cubicBezTo>
                  <a:cubicBezTo>
                    <a:pt x="39" y="825"/>
                    <a:pt x="13" y="951"/>
                    <a:pt x="4" y="1077"/>
                  </a:cubicBezTo>
                  <a:cubicBezTo>
                    <a:pt x="0" y="1096"/>
                    <a:pt x="17" y="1106"/>
                    <a:pt x="34" y="1106"/>
                  </a:cubicBezTo>
                  <a:cubicBezTo>
                    <a:pt x="50" y="1106"/>
                    <a:pt x="65" y="1098"/>
                    <a:pt x="68" y="1080"/>
                  </a:cubicBezTo>
                  <a:cubicBezTo>
                    <a:pt x="94" y="870"/>
                    <a:pt x="191" y="690"/>
                    <a:pt x="401" y="622"/>
                  </a:cubicBezTo>
                  <a:cubicBezTo>
                    <a:pt x="512" y="584"/>
                    <a:pt x="630" y="572"/>
                    <a:pt x="748" y="572"/>
                  </a:cubicBezTo>
                  <a:cubicBezTo>
                    <a:pt x="862" y="572"/>
                    <a:pt x="977" y="583"/>
                    <a:pt x="1088" y="593"/>
                  </a:cubicBezTo>
                  <a:cubicBezTo>
                    <a:pt x="1359" y="615"/>
                    <a:pt x="1623" y="657"/>
                    <a:pt x="1891" y="677"/>
                  </a:cubicBezTo>
                  <a:cubicBezTo>
                    <a:pt x="1997" y="684"/>
                    <a:pt x="2105" y="690"/>
                    <a:pt x="2214" y="690"/>
                  </a:cubicBezTo>
                  <a:cubicBezTo>
                    <a:pt x="2379" y="690"/>
                    <a:pt x="2544" y="677"/>
                    <a:pt x="2704" y="638"/>
                  </a:cubicBezTo>
                  <a:cubicBezTo>
                    <a:pt x="3010" y="561"/>
                    <a:pt x="3297" y="380"/>
                    <a:pt x="3430" y="83"/>
                  </a:cubicBezTo>
                  <a:cubicBezTo>
                    <a:pt x="3451" y="37"/>
                    <a:pt x="3411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1" name="Google Shape;5831;p39"/>
            <p:cNvSpPr/>
            <p:nvPr/>
          </p:nvSpPr>
          <p:spPr>
            <a:xfrm rot="155856">
              <a:off x="10703392" y="980574"/>
              <a:ext cx="259474" cy="658964"/>
            </a:xfrm>
            <a:custGeom>
              <a:rect b="b" l="l" r="r" t="t"/>
              <a:pathLst>
                <a:path extrusionOk="0" h="7614" w="2998">
                  <a:moveTo>
                    <a:pt x="2527" y="0"/>
                  </a:moveTo>
                  <a:cubicBezTo>
                    <a:pt x="2481" y="0"/>
                    <a:pt x="2436" y="42"/>
                    <a:pt x="2456" y="97"/>
                  </a:cubicBezTo>
                  <a:cubicBezTo>
                    <a:pt x="2514" y="249"/>
                    <a:pt x="2594" y="391"/>
                    <a:pt x="2649" y="549"/>
                  </a:cubicBezTo>
                  <a:cubicBezTo>
                    <a:pt x="2694" y="668"/>
                    <a:pt x="2727" y="791"/>
                    <a:pt x="2743" y="917"/>
                  </a:cubicBezTo>
                  <a:cubicBezTo>
                    <a:pt x="2772" y="1133"/>
                    <a:pt x="2756" y="1342"/>
                    <a:pt x="2681" y="1549"/>
                  </a:cubicBezTo>
                  <a:cubicBezTo>
                    <a:pt x="2546" y="1952"/>
                    <a:pt x="2240" y="2281"/>
                    <a:pt x="1933" y="2571"/>
                  </a:cubicBezTo>
                  <a:cubicBezTo>
                    <a:pt x="1598" y="2888"/>
                    <a:pt x="1233" y="3178"/>
                    <a:pt x="933" y="3523"/>
                  </a:cubicBezTo>
                  <a:cubicBezTo>
                    <a:pt x="740" y="3746"/>
                    <a:pt x="581" y="4000"/>
                    <a:pt x="449" y="4262"/>
                  </a:cubicBezTo>
                  <a:cubicBezTo>
                    <a:pt x="282" y="4597"/>
                    <a:pt x="162" y="4952"/>
                    <a:pt x="104" y="5320"/>
                  </a:cubicBezTo>
                  <a:cubicBezTo>
                    <a:pt x="1" y="6007"/>
                    <a:pt x="117" y="6723"/>
                    <a:pt x="433" y="7342"/>
                  </a:cubicBezTo>
                  <a:cubicBezTo>
                    <a:pt x="475" y="7426"/>
                    <a:pt x="523" y="7507"/>
                    <a:pt x="572" y="7587"/>
                  </a:cubicBezTo>
                  <a:cubicBezTo>
                    <a:pt x="583" y="7606"/>
                    <a:pt x="598" y="7613"/>
                    <a:pt x="613" y="7613"/>
                  </a:cubicBezTo>
                  <a:cubicBezTo>
                    <a:pt x="642" y="7613"/>
                    <a:pt x="669" y="7583"/>
                    <a:pt x="649" y="7549"/>
                  </a:cubicBezTo>
                  <a:cubicBezTo>
                    <a:pt x="298" y="6933"/>
                    <a:pt x="114" y="6229"/>
                    <a:pt x="198" y="5520"/>
                  </a:cubicBezTo>
                  <a:cubicBezTo>
                    <a:pt x="243" y="5158"/>
                    <a:pt x="343" y="4804"/>
                    <a:pt x="501" y="4468"/>
                  </a:cubicBezTo>
                  <a:cubicBezTo>
                    <a:pt x="630" y="4184"/>
                    <a:pt x="791" y="3917"/>
                    <a:pt x="991" y="3681"/>
                  </a:cubicBezTo>
                  <a:cubicBezTo>
                    <a:pt x="1288" y="3336"/>
                    <a:pt x="1646" y="3049"/>
                    <a:pt x="1975" y="2742"/>
                  </a:cubicBezTo>
                  <a:cubicBezTo>
                    <a:pt x="2304" y="2439"/>
                    <a:pt x="2627" y="2110"/>
                    <a:pt x="2798" y="1694"/>
                  </a:cubicBezTo>
                  <a:cubicBezTo>
                    <a:pt x="2998" y="1223"/>
                    <a:pt x="2923" y="700"/>
                    <a:pt x="2714" y="246"/>
                  </a:cubicBezTo>
                  <a:cubicBezTo>
                    <a:pt x="2678" y="168"/>
                    <a:pt x="2643" y="94"/>
                    <a:pt x="2585" y="30"/>
                  </a:cubicBezTo>
                  <a:cubicBezTo>
                    <a:pt x="2569" y="9"/>
                    <a:pt x="2548" y="0"/>
                    <a:pt x="25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2" name="Google Shape;5832;p39"/>
            <p:cNvSpPr/>
            <p:nvPr/>
          </p:nvSpPr>
          <p:spPr>
            <a:xfrm rot="155856">
              <a:off x="10895320" y="889458"/>
              <a:ext cx="13761" cy="12982"/>
            </a:xfrm>
            <a:custGeom>
              <a:rect b="b" l="l" r="r" t="t"/>
              <a:pathLst>
                <a:path extrusionOk="0" h="150" w="159">
                  <a:moveTo>
                    <a:pt x="69" y="1"/>
                  </a:moveTo>
                  <a:cubicBezTo>
                    <a:pt x="30" y="1"/>
                    <a:pt x="1" y="49"/>
                    <a:pt x="4" y="85"/>
                  </a:cubicBezTo>
                  <a:cubicBezTo>
                    <a:pt x="14" y="130"/>
                    <a:pt x="49" y="149"/>
                    <a:pt x="88" y="149"/>
                  </a:cubicBezTo>
                  <a:cubicBezTo>
                    <a:pt x="130" y="149"/>
                    <a:pt x="159" y="101"/>
                    <a:pt x="152" y="65"/>
                  </a:cubicBezTo>
                  <a:cubicBezTo>
                    <a:pt x="149" y="20"/>
                    <a:pt x="11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3" name="Google Shape;5833;p39"/>
            <p:cNvSpPr/>
            <p:nvPr/>
          </p:nvSpPr>
          <p:spPr>
            <a:xfrm rot="155856">
              <a:off x="10909523" y="554113"/>
              <a:ext cx="206419" cy="248994"/>
            </a:xfrm>
            <a:custGeom>
              <a:rect b="b" l="l" r="r" t="t"/>
              <a:pathLst>
                <a:path extrusionOk="0" h="2877" w="2385">
                  <a:moveTo>
                    <a:pt x="2246" y="0"/>
                  </a:moveTo>
                  <a:cubicBezTo>
                    <a:pt x="2214" y="0"/>
                    <a:pt x="2184" y="20"/>
                    <a:pt x="2184" y="60"/>
                  </a:cubicBezTo>
                  <a:cubicBezTo>
                    <a:pt x="2184" y="134"/>
                    <a:pt x="2184" y="215"/>
                    <a:pt x="2178" y="292"/>
                  </a:cubicBezTo>
                  <a:cubicBezTo>
                    <a:pt x="2168" y="360"/>
                    <a:pt x="2161" y="408"/>
                    <a:pt x="2139" y="469"/>
                  </a:cubicBezTo>
                  <a:cubicBezTo>
                    <a:pt x="2100" y="592"/>
                    <a:pt x="2049" y="689"/>
                    <a:pt x="1971" y="786"/>
                  </a:cubicBezTo>
                  <a:cubicBezTo>
                    <a:pt x="1810" y="995"/>
                    <a:pt x="1591" y="1150"/>
                    <a:pt x="1365" y="1292"/>
                  </a:cubicBezTo>
                  <a:cubicBezTo>
                    <a:pt x="1136" y="1437"/>
                    <a:pt x="894" y="1566"/>
                    <a:pt x="661" y="1708"/>
                  </a:cubicBezTo>
                  <a:cubicBezTo>
                    <a:pt x="455" y="1834"/>
                    <a:pt x="236" y="1979"/>
                    <a:pt x="103" y="2179"/>
                  </a:cubicBezTo>
                  <a:cubicBezTo>
                    <a:pt x="39" y="2276"/>
                    <a:pt x="0" y="2386"/>
                    <a:pt x="3" y="2502"/>
                  </a:cubicBezTo>
                  <a:cubicBezTo>
                    <a:pt x="7" y="2631"/>
                    <a:pt x="55" y="2753"/>
                    <a:pt x="123" y="2856"/>
                  </a:cubicBezTo>
                  <a:cubicBezTo>
                    <a:pt x="129" y="2871"/>
                    <a:pt x="138" y="2876"/>
                    <a:pt x="147" y="2876"/>
                  </a:cubicBezTo>
                  <a:cubicBezTo>
                    <a:pt x="167" y="2876"/>
                    <a:pt x="188" y="2849"/>
                    <a:pt x="174" y="2824"/>
                  </a:cubicBezTo>
                  <a:cubicBezTo>
                    <a:pt x="71" y="2640"/>
                    <a:pt x="52" y="2437"/>
                    <a:pt x="178" y="2260"/>
                  </a:cubicBezTo>
                  <a:cubicBezTo>
                    <a:pt x="310" y="2076"/>
                    <a:pt x="523" y="1950"/>
                    <a:pt x="723" y="1834"/>
                  </a:cubicBezTo>
                  <a:cubicBezTo>
                    <a:pt x="1184" y="1553"/>
                    <a:pt x="1713" y="1327"/>
                    <a:pt x="2065" y="902"/>
                  </a:cubicBezTo>
                  <a:cubicBezTo>
                    <a:pt x="2255" y="673"/>
                    <a:pt x="2384" y="353"/>
                    <a:pt x="2313" y="50"/>
                  </a:cubicBezTo>
                  <a:cubicBezTo>
                    <a:pt x="2305" y="17"/>
                    <a:pt x="2275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4" name="Google Shape;5834;p39"/>
            <p:cNvSpPr/>
            <p:nvPr/>
          </p:nvSpPr>
          <p:spPr>
            <a:xfrm rot="155856">
              <a:off x="10367772" y="982221"/>
              <a:ext cx="258954" cy="631875"/>
            </a:xfrm>
            <a:custGeom>
              <a:rect b="b" l="l" r="r" t="t"/>
              <a:pathLst>
                <a:path extrusionOk="0" h="7301" w="2992">
                  <a:moveTo>
                    <a:pt x="80" y="0"/>
                  </a:moveTo>
                  <a:cubicBezTo>
                    <a:pt x="56" y="0"/>
                    <a:pt x="33" y="12"/>
                    <a:pt x="16" y="38"/>
                  </a:cubicBezTo>
                  <a:cubicBezTo>
                    <a:pt x="0" y="70"/>
                    <a:pt x="7" y="115"/>
                    <a:pt x="39" y="135"/>
                  </a:cubicBezTo>
                  <a:cubicBezTo>
                    <a:pt x="178" y="231"/>
                    <a:pt x="336" y="299"/>
                    <a:pt x="474" y="396"/>
                  </a:cubicBezTo>
                  <a:cubicBezTo>
                    <a:pt x="587" y="476"/>
                    <a:pt x="691" y="567"/>
                    <a:pt x="784" y="670"/>
                  </a:cubicBezTo>
                  <a:cubicBezTo>
                    <a:pt x="936" y="844"/>
                    <a:pt x="1042" y="1054"/>
                    <a:pt x="1094" y="1280"/>
                  </a:cubicBezTo>
                  <a:cubicBezTo>
                    <a:pt x="1207" y="1764"/>
                    <a:pt x="1097" y="2273"/>
                    <a:pt x="997" y="2744"/>
                  </a:cubicBezTo>
                  <a:cubicBezTo>
                    <a:pt x="887" y="3251"/>
                    <a:pt x="771" y="3760"/>
                    <a:pt x="807" y="4280"/>
                  </a:cubicBezTo>
                  <a:cubicBezTo>
                    <a:pt x="852" y="4902"/>
                    <a:pt x="1029" y="5518"/>
                    <a:pt x="1374" y="6038"/>
                  </a:cubicBezTo>
                  <a:cubicBezTo>
                    <a:pt x="1703" y="6534"/>
                    <a:pt x="2165" y="6944"/>
                    <a:pt x="2703" y="7202"/>
                  </a:cubicBezTo>
                  <a:cubicBezTo>
                    <a:pt x="2771" y="7234"/>
                    <a:pt x="2836" y="7263"/>
                    <a:pt x="2903" y="7292"/>
                  </a:cubicBezTo>
                  <a:cubicBezTo>
                    <a:pt x="2913" y="7298"/>
                    <a:pt x="2922" y="7300"/>
                    <a:pt x="2930" y="7300"/>
                  </a:cubicBezTo>
                  <a:cubicBezTo>
                    <a:pt x="2970" y="7300"/>
                    <a:pt x="2992" y="7244"/>
                    <a:pt x="2949" y="7228"/>
                  </a:cubicBezTo>
                  <a:cubicBezTo>
                    <a:pt x="2410" y="6983"/>
                    <a:pt x="1913" y="6625"/>
                    <a:pt x="1565" y="6131"/>
                  </a:cubicBezTo>
                  <a:cubicBezTo>
                    <a:pt x="1207" y="5618"/>
                    <a:pt x="1007" y="5012"/>
                    <a:pt x="952" y="4389"/>
                  </a:cubicBezTo>
                  <a:cubicBezTo>
                    <a:pt x="929" y="4122"/>
                    <a:pt x="945" y="3863"/>
                    <a:pt x="984" y="3599"/>
                  </a:cubicBezTo>
                  <a:cubicBezTo>
                    <a:pt x="1023" y="3347"/>
                    <a:pt x="1078" y="3102"/>
                    <a:pt x="1129" y="2857"/>
                  </a:cubicBezTo>
                  <a:cubicBezTo>
                    <a:pt x="1236" y="2370"/>
                    <a:pt x="1349" y="1860"/>
                    <a:pt x="1271" y="1360"/>
                  </a:cubicBezTo>
                  <a:cubicBezTo>
                    <a:pt x="1236" y="1122"/>
                    <a:pt x="1145" y="893"/>
                    <a:pt x="1010" y="696"/>
                  </a:cubicBezTo>
                  <a:cubicBezTo>
                    <a:pt x="839" y="451"/>
                    <a:pt x="603" y="260"/>
                    <a:pt x="345" y="115"/>
                  </a:cubicBezTo>
                  <a:cubicBezTo>
                    <a:pt x="268" y="70"/>
                    <a:pt x="194" y="31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5" name="Google Shape;5835;p39"/>
            <p:cNvSpPr/>
            <p:nvPr/>
          </p:nvSpPr>
          <p:spPr>
            <a:xfrm rot="155856">
              <a:off x="10297257" y="919948"/>
              <a:ext cx="13761" cy="12895"/>
            </a:xfrm>
            <a:custGeom>
              <a:rect b="b" l="l" r="r" t="t"/>
              <a:pathLst>
                <a:path extrusionOk="0" h="149" w="159">
                  <a:moveTo>
                    <a:pt x="69" y="0"/>
                  </a:moveTo>
                  <a:cubicBezTo>
                    <a:pt x="30" y="0"/>
                    <a:pt x="1" y="49"/>
                    <a:pt x="4" y="84"/>
                  </a:cubicBezTo>
                  <a:cubicBezTo>
                    <a:pt x="7" y="129"/>
                    <a:pt x="49" y="149"/>
                    <a:pt x="88" y="149"/>
                  </a:cubicBezTo>
                  <a:cubicBezTo>
                    <a:pt x="130" y="149"/>
                    <a:pt x="159" y="100"/>
                    <a:pt x="152" y="65"/>
                  </a:cubicBezTo>
                  <a:cubicBezTo>
                    <a:pt x="149" y="19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6" name="Google Shape;5836;p39"/>
            <p:cNvSpPr/>
            <p:nvPr/>
          </p:nvSpPr>
          <p:spPr>
            <a:xfrm rot="155856">
              <a:off x="10225230" y="530454"/>
              <a:ext cx="75730" cy="309490"/>
            </a:xfrm>
            <a:custGeom>
              <a:rect b="b" l="l" r="r" t="t"/>
              <a:pathLst>
                <a:path extrusionOk="0" h="3576" w="875">
                  <a:moveTo>
                    <a:pt x="519" y="1"/>
                  </a:moveTo>
                  <a:cubicBezTo>
                    <a:pt x="470" y="1"/>
                    <a:pt x="430" y="57"/>
                    <a:pt x="472" y="108"/>
                  </a:cubicBezTo>
                  <a:cubicBezTo>
                    <a:pt x="552" y="218"/>
                    <a:pt x="623" y="331"/>
                    <a:pt x="665" y="460"/>
                  </a:cubicBezTo>
                  <a:cubicBezTo>
                    <a:pt x="698" y="563"/>
                    <a:pt x="714" y="699"/>
                    <a:pt x="707" y="805"/>
                  </a:cubicBezTo>
                  <a:cubicBezTo>
                    <a:pt x="701" y="1076"/>
                    <a:pt x="610" y="1337"/>
                    <a:pt x="510" y="1589"/>
                  </a:cubicBezTo>
                  <a:cubicBezTo>
                    <a:pt x="407" y="1847"/>
                    <a:pt x="281" y="2092"/>
                    <a:pt x="178" y="2350"/>
                  </a:cubicBezTo>
                  <a:cubicBezTo>
                    <a:pt x="91" y="2570"/>
                    <a:pt x="1" y="2805"/>
                    <a:pt x="17" y="3044"/>
                  </a:cubicBezTo>
                  <a:cubicBezTo>
                    <a:pt x="27" y="3154"/>
                    <a:pt x="56" y="3263"/>
                    <a:pt x="123" y="3354"/>
                  </a:cubicBezTo>
                  <a:cubicBezTo>
                    <a:pt x="201" y="3457"/>
                    <a:pt x="307" y="3525"/>
                    <a:pt x="430" y="3573"/>
                  </a:cubicBezTo>
                  <a:cubicBezTo>
                    <a:pt x="435" y="3575"/>
                    <a:pt x="440" y="3576"/>
                    <a:pt x="444" y="3576"/>
                  </a:cubicBezTo>
                  <a:cubicBezTo>
                    <a:pt x="477" y="3576"/>
                    <a:pt x="493" y="3529"/>
                    <a:pt x="459" y="3512"/>
                  </a:cubicBezTo>
                  <a:cubicBezTo>
                    <a:pt x="269" y="3425"/>
                    <a:pt x="133" y="3273"/>
                    <a:pt x="127" y="3057"/>
                  </a:cubicBezTo>
                  <a:cubicBezTo>
                    <a:pt x="123" y="2828"/>
                    <a:pt x="223" y="2605"/>
                    <a:pt x="310" y="2399"/>
                  </a:cubicBezTo>
                  <a:cubicBezTo>
                    <a:pt x="417" y="2150"/>
                    <a:pt x="539" y="1902"/>
                    <a:pt x="639" y="1654"/>
                  </a:cubicBezTo>
                  <a:cubicBezTo>
                    <a:pt x="739" y="1402"/>
                    <a:pt x="833" y="1137"/>
                    <a:pt x="852" y="863"/>
                  </a:cubicBezTo>
                  <a:cubicBezTo>
                    <a:pt x="875" y="570"/>
                    <a:pt x="801" y="221"/>
                    <a:pt x="569" y="21"/>
                  </a:cubicBezTo>
                  <a:cubicBezTo>
                    <a:pt x="553" y="7"/>
                    <a:pt x="53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7" name="Google Shape;5837;p39"/>
            <p:cNvSpPr/>
            <p:nvPr/>
          </p:nvSpPr>
          <p:spPr>
            <a:xfrm rot="155856">
              <a:off x="9921899" y="1300027"/>
              <a:ext cx="580397" cy="382967"/>
            </a:xfrm>
            <a:custGeom>
              <a:rect b="b" l="l" r="r" t="t"/>
              <a:pathLst>
                <a:path extrusionOk="0" h="4425" w="6706">
                  <a:moveTo>
                    <a:pt x="627" y="0"/>
                  </a:moveTo>
                  <a:cubicBezTo>
                    <a:pt x="527" y="0"/>
                    <a:pt x="428" y="7"/>
                    <a:pt x="331" y="19"/>
                  </a:cubicBezTo>
                  <a:cubicBezTo>
                    <a:pt x="241" y="32"/>
                    <a:pt x="160" y="41"/>
                    <a:pt x="80" y="73"/>
                  </a:cubicBezTo>
                  <a:cubicBezTo>
                    <a:pt x="0" y="102"/>
                    <a:pt x="30" y="215"/>
                    <a:pt x="109" y="215"/>
                  </a:cubicBezTo>
                  <a:cubicBezTo>
                    <a:pt x="110" y="215"/>
                    <a:pt x="111" y="215"/>
                    <a:pt x="112" y="215"/>
                  </a:cubicBezTo>
                  <a:cubicBezTo>
                    <a:pt x="280" y="209"/>
                    <a:pt x="441" y="177"/>
                    <a:pt x="602" y="170"/>
                  </a:cubicBezTo>
                  <a:cubicBezTo>
                    <a:pt x="618" y="170"/>
                    <a:pt x="634" y="170"/>
                    <a:pt x="651" y="170"/>
                  </a:cubicBezTo>
                  <a:cubicBezTo>
                    <a:pt x="763" y="170"/>
                    <a:pt x="876" y="180"/>
                    <a:pt x="989" y="199"/>
                  </a:cubicBezTo>
                  <a:cubicBezTo>
                    <a:pt x="1205" y="241"/>
                    <a:pt x="1399" y="325"/>
                    <a:pt x="1576" y="457"/>
                  </a:cubicBezTo>
                  <a:cubicBezTo>
                    <a:pt x="1918" y="715"/>
                    <a:pt x="2138" y="1119"/>
                    <a:pt x="2318" y="1509"/>
                  </a:cubicBezTo>
                  <a:cubicBezTo>
                    <a:pt x="2522" y="1938"/>
                    <a:pt x="2686" y="2386"/>
                    <a:pt x="2941" y="2783"/>
                  </a:cubicBezTo>
                  <a:cubicBezTo>
                    <a:pt x="3102" y="3041"/>
                    <a:pt x="3305" y="3273"/>
                    <a:pt x="3528" y="3483"/>
                  </a:cubicBezTo>
                  <a:cubicBezTo>
                    <a:pt x="3786" y="3725"/>
                    <a:pt x="4073" y="3928"/>
                    <a:pt x="4386" y="4083"/>
                  </a:cubicBezTo>
                  <a:cubicBezTo>
                    <a:pt x="4845" y="4309"/>
                    <a:pt x="5351" y="4424"/>
                    <a:pt x="5859" y="4424"/>
                  </a:cubicBezTo>
                  <a:cubicBezTo>
                    <a:pt x="6040" y="4424"/>
                    <a:pt x="6222" y="4410"/>
                    <a:pt x="6402" y="4380"/>
                  </a:cubicBezTo>
                  <a:cubicBezTo>
                    <a:pt x="6492" y="4364"/>
                    <a:pt x="6580" y="4348"/>
                    <a:pt x="6670" y="4325"/>
                  </a:cubicBezTo>
                  <a:cubicBezTo>
                    <a:pt x="6706" y="4307"/>
                    <a:pt x="6689" y="4230"/>
                    <a:pt x="6645" y="4230"/>
                  </a:cubicBezTo>
                  <a:cubicBezTo>
                    <a:pt x="6641" y="4230"/>
                    <a:pt x="6638" y="4231"/>
                    <a:pt x="6634" y="4231"/>
                  </a:cubicBezTo>
                  <a:cubicBezTo>
                    <a:pt x="6384" y="4283"/>
                    <a:pt x="6130" y="4311"/>
                    <a:pt x="5877" y="4311"/>
                  </a:cubicBezTo>
                  <a:cubicBezTo>
                    <a:pt x="5438" y="4311"/>
                    <a:pt x="5003" y="4228"/>
                    <a:pt x="4596" y="4048"/>
                  </a:cubicBezTo>
                  <a:cubicBezTo>
                    <a:pt x="4270" y="3896"/>
                    <a:pt x="3963" y="3696"/>
                    <a:pt x="3699" y="3457"/>
                  </a:cubicBezTo>
                  <a:cubicBezTo>
                    <a:pt x="3463" y="3244"/>
                    <a:pt x="3251" y="3006"/>
                    <a:pt x="3080" y="2741"/>
                  </a:cubicBezTo>
                  <a:cubicBezTo>
                    <a:pt x="2831" y="2344"/>
                    <a:pt x="2667" y="1902"/>
                    <a:pt x="2473" y="1483"/>
                  </a:cubicBezTo>
                  <a:cubicBezTo>
                    <a:pt x="2286" y="1083"/>
                    <a:pt x="2073" y="667"/>
                    <a:pt x="1731" y="380"/>
                  </a:cubicBezTo>
                  <a:cubicBezTo>
                    <a:pt x="1557" y="235"/>
                    <a:pt x="1354" y="128"/>
                    <a:pt x="1138" y="67"/>
                  </a:cubicBezTo>
                  <a:cubicBezTo>
                    <a:pt x="972" y="20"/>
                    <a:pt x="799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8" name="Google Shape;5838;p39"/>
            <p:cNvSpPr/>
            <p:nvPr/>
          </p:nvSpPr>
          <p:spPr>
            <a:xfrm rot="155856">
              <a:off x="9830810" y="1295848"/>
              <a:ext cx="13761" cy="12982"/>
            </a:xfrm>
            <a:custGeom>
              <a:rect b="b" l="l" r="r" t="t"/>
              <a:pathLst>
                <a:path extrusionOk="0" h="150" w="159">
                  <a:moveTo>
                    <a:pt x="72" y="1"/>
                  </a:moveTo>
                  <a:cubicBezTo>
                    <a:pt x="30" y="1"/>
                    <a:pt x="1" y="49"/>
                    <a:pt x="7" y="85"/>
                  </a:cubicBezTo>
                  <a:cubicBezTo>
                    <a:pt x="14" y="130"/>
                    <a:pt x="56" y="149"/>
                    <a:pt x="91" y="149"/>
                  </a:cubicBezTo>
                  <a:cubicBezTo>
                    <a:pt x="130" y="149"/>
                    <a:pt x="159" y="101"/>
                    <a:pt x="156" y="65"/>
                  </a:cubicBezTo>
                  <a:cubicBezTo>
                    <a:pt x="152" y="20"/>
                    <a:pt x="111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9" name="Google Shape;5839;p39"/>
            <p:cNvSpPr/>
            <p:nvPr/>
          </p:nvSpPr>
          <p:spPr>
            <a:xfrm rot="155856">
              <a:off x="9572812" y="1000860"/>
              <a:ext cx="184522" cy="258687"/>
            </a:xfrm>
            <a:custGeom>
              <a:rect b="b" l="l" r="r" t="t"/>
              <a:pathLst>
                <a:path extrusionOk="0" h="2989" w="2132">
                  <a:moveTo>
                    <a:pt x="90" y="1"/>
                  </a:moveTo>
                  <a:cubicBezTo>
                    <a:pt x="20" y="1"/>
                    <a:pt x="1" y="108"/>
                    <a:pt x="70" y="127"/>
                  </a:cubicBezTo>
                  <a:cubicBezTo>
                    <a:pt x="205" y="172"/>
                    <a:pt x="338" y="220"/>
                    <a:pt x="454" y="304"/>
                  </a:cubicBezTo>
                  <a:cubicBezTo>
                    <a:pt x="554" y="378"/>
                    <a:pt x="634" y="475"/>
                    <a:pt x="709" y="578"/>
                  </a:cubicBezTo>
                  <a:cubicBezTo>
                    <a:pt x="851" y="798"/>
                    <a:pt x="934" y="1062"/>
                    <a:pt x="999" y="1320"/>
                  </a:cubicBezTo>
                  <a:cubicBezTo>
                    <a:pt x="1063" y="1588"/>
                    <a:pt x="1112" y="1856"/>
                    <a:pt x="1176" y="2123"/>
                  </a:cubicBezTo>
                  <a:cubicBezTo>
                    <a:pt x="1231" y="2352"/>
                    <a:pt x="1305" y="2604"/>
                    <a:pt x="1457" y="2788"/>
                  </a:cubicBezTo>
                  <a:cubicBezTo>
                    <a:pt x="1573" y="2927"/>
                    <a:pt x="1730" y="2988"/>
                    <a:pt x="1898" y="2988"/>
                  </a:cubicBezTo>
                  <a:cubicBezTo>
                    <a:pt x="1963" y="2988"/>
                    <a:pt x="2029" y="2979"/>
                    <a:pt x="2096" y="2962"/>
                  </a:cubicBezTo>
                  <a:cubicBezTo>
                    <a:pt x="2132" y="2947"/>
                    <a:pt x="2115" y="2893"/>
                    <a:pt x="2079" y="2893"/>
                  </a:cubicBezTo>
                  <a:cubicBezTo>
                    <a:pt x="2076" y="2893"/>
                    <a:pt x="2073" y="2894"/>
                    <a:pt x="2070" y="2894"/>
                  </a:cubicBezTo>
                  <a:cubicBezTo>
                    <a:pt x="2025" y="2903"/>
                    <a:pt x="1981" y="2907"/>
                    <a:pt x="1938" y="2907"/>
                  </a:cubicBezTo>
                  <a:cubicBezTo>
                    <a:pt x="1779" y="2907"/>
                    <a:pt x="1637" y="2849"/>
                    <a:pt x="1538" y="2717"/>
                  </a:cubicBezTo>
                  <a:cubicBezTo>
                    <a:pt x="1402" y="2530"/>
                    <a:pt x="1351" y="2275"/>
                    <a:pt x="1296" y="2056"/>
                  </a:cubicBezTo>
                  <a:cubicBezTo>
                    <a:pt x="1176" y="1530"/>
                    <a:pt x="1125" y="959"/>
                    <a:pt x="825" y="494"/>
                  </a:cubicBezTo>
                  <a:cubicBezTo>
                    <a:pt x="663" y="240"/>
                    <a:pt x="402" y="30"/>
                    <a:pt x="96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0" name="Google Shape;5840;p39"/>
            <p:cNvSpPr/>
            <p:nvPr/>
          </p:nvSpPr>
          <p:spPr>
            <a:xfrm rot="155856">
              <a:off x="10565267" y="1145206"/>
              <a:ext cx="119870" cy="342723"/>
            </a:xfrm>
            <a:custGeom>
              <a:rect b="b" l="l" r="r" t="t"/>
              <a:pathLst>
                <a:path extrusionOk="0" h="3960" w="1385">
                  <a:moveTo>
                    <a:pt x="1198" y="1"/>
                  </a:moveTo>
                  <a:cubicBezTo>
                    <a:pt x="1152" y="1"/>
                    <a:pt x="1107" y="65"/>
                    <a:pt x="1146" y="118"/>
                  </a:cubicBezTo>
                  <a:cubicBezTo>
                    <a:pt x="1162" y="138"/>
                    <a:pt x="1178" y="170"/>
                    <a:pt x="1188" y="199"/>
                  </a:cubicBezTo>
                  <a:cubicBezTo>
                    <a:pt x="1197" y="238"/>
                    <a:pt x="1197" y="257"/>
                    <a:pt x="1197" y="302"/>
                  </a:cubicBezTo>
                  <a:cubicBezTo>
                    <a:pt x="1194" y="393"/>
                    <a:pt x="1172" y="483"/>
                    <a:pt x="1133" y="573"/>
                  </a:cubicBezTo>
                  <a:cubicBezTo>
                    <a:pt x="1046" y="812"/>
                    <a:pt x="910" y="1031"/>
                    <a:pt x="772" y="1251"/>
                  </a:cubicBezTo>
                  <a:cubicBezTo>
                    <a:pt x="623" y="1493"/>
                    <a:pt x="465" y="1725"/>
                    <a:pt x="323" y="1973"/>
                  </a:cubicBezTo>
                  <a:cubicBezTo>
                    <a:pt x="213" y="2160"/>
                    <a:pt x="113" y="2360"/>
                    <a:pt x="78" y="2576"/>
                  </a:cubicBezTo>
                  <a:cubicBezTo>
                    <a:pt x="1" y="3060"/>
                    <a:pt x="162" y="3531"/>
                    <a:pt x="404" y="3947"/>
                  </a:cubicBezTo>
                  <a:cubicBezTo>
                    <a:pt x="410" y="3956"/>
                    <a:pt x="418" y="3960"/>
                    <a:pt x="424" y="3960"/>
                  </a:cubicBezTo>
                  <a:cubicBezTo>
                    <a:pt x="435" y="3960"/>
                    <a:pt x="442" y="3951"/>
                    <a:pt x="436" y="3941"/>
                  </a:cubicBezTo>
                  <a:cubicBezTo>
                    <a:pt x="272" y="3551"/>
                    <a:pt x="107" y="3125"/>
                    <a:pt x="168" y="2689"/>
                  </a:cubicBezTo>
                  <a:cubicBezTo>
                    <a:pt x="204" y="2447"/>
                    <a:pt x="313" y="2238"/>
                    <a:pt x="433" y="2028"/>
                  </a:cubicBezTo>
                  <a:cubicBezTo>
                    <a:pt x="575" y="1786"/>
                    <a:pt x="733" y="1554"/>
                    <a:pt x="884" y="1315"/>
                  </a:cubicBezTo>
                  <a:cubicBezTo>
                    <a:pt x="1026" y="1093"/>
                    <a:pt x="1168" y="867"/>
                    <a:pt x="1259" y="622"/>
                  </a:cubicBezTo>
                  <a:cubicBezTo>
                    <a:pt x="1333" y="431"/>
                    <a:pt x="1384" y="199"/>
                    <a:pt x="1242" y="25"/>
                  </a:cubicBezTo>
                  <a:cubicBezTo>
                    <a:pt x="1230" y="8"/>
                    <a:pt x="1214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1" name="Google Shape;5841;p39"/>
            <p:cNvSpPr/>
            <p:nvPr/>
          </p:nvSpPr>
          <p:spPr>
            <a:xfrm rot="155856">
              <a:off x="10650612" y="1083018"/>
              <a:ext cx="7270" cy="5712"/>
            </a:xfrm>
            <a:custGeom>
              <a:rect b="b" l="l" r="r" t="t"/>
              <a:pathLst>
                <a:path extrusionOk="0" h="66" w="84">
                  <a:moveTo>
                    <a:pt x="42" y="1"/>
                  </a:moveTo>
                  <a:cubicBezTo>
                    <a:pt x="0" y="1"/>
                    <a:pt x="4" y="66"/>
                    <a:pt x="45" y="66"/>
                  </a:cubicBezTo>
                  <a:cubicBezTo>
                    <a:pt x="84" y="66"/>
                    <a:pt x="84" y="1"/>
                    <a:pt x="45" y="1"/>
                  </a:cubicBezTo>
                  <a:cubicBezTo>
                    <a:pt x="44" y="1"/>
                    <a:pt x="43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2" name="Google Shape;5842;p39"/>
            <p:cNvSpPr/>
            <p:nvPr/>
          </p:nvSpPr>
          <p:spPr>
            <a:xfrm rot="155856">
              <a:off x="10622035" y="757413"/>
              <a:ext cx="60930" cy="279372"/>
            </a:xfrm>
            <a:custGeom>
              <a:rect b="b" l="l" r="r" t="t"/>
              <a:pathLst>
                <a:path extrusionOk="0" h="3228" w="704">
                  <a:moveTo>
                    <a:pt x="472" y="0"/>
                  </a:moveTo>
                  <a:cubicBezTo>
                    <a:pt x="459" y="0"/>
                    <a:pt x="446" y="19"/>
                    <a:pt x="461" y="31"/>
                  </a:cubicBezTo>
                  <a:cubicBezTo>
                    <a:pt x="636" y="212"/>
                    <a:pt x="703" y="438"/>
                    <a:pt x="645" y="683"/>
                  </a:cubicBezTo>
                  <a:cubicBezTo>
                    <a:pt x="594" y="915"/>
                    <a:pt x="477" y="1112"/>
                    <a:pt x="365" y="1312"/>
                  </a:cubicBezTo>
                  <a:cubicBezTo>
                    <a:pt x="306" y="1418"/>
                    <a:pt x="255" y="1521"/>
                    <a:pt x="200" y="1628"/>
                  </a:cubicBezTo>
                  <a:cubicBezTo>
                    <a:pt x="142" y="1738"/>
                    <a:pt x="94" y="1850"/>
                    <a:pt x="61" y="1967"/>
                  </a:cubicBezTo>
                  <a:cubicBezTo>
                    <a:pt x="10" y="2157"/>
                    <a:pt x="0" y="2354"/>
                    <a:pt x="39" y="2547"/>
                  </a:cubicBezTo>
                  <a:cubicBezTo>
                    <a:pt x="58" y="2650"/>
                    <a:pt x="87" y="2757"/>
                    <a:pt x="123" y="2860"/>
                  </a:cubicBezTo>
                  <a:cubicBezTo>
                    <a:pt x="161" y="2983"/>
                    <a:pt x="219" y="3099"/>
                    <a:pt x="265" y="3221"/>
                  </a:cubicBezTo>
                  <a:cubicBezTo>
                    <a:pt x="267" y="3226"/>
                    <a:pt x="271" y="3227"/>
                    <a:pt x="276" y="3227"/>
                  </a:cubicBezTo>
                  <a:cubicBezTo>
                    <a:pt x="286" y="3227"/>
                    <a:pt x="299" y="3219"/>
                    <a:pt x="297" y="3208"/>
                  </a:cubicBezTo>
                  <a:cubicBezTo>
                    <a:pt x="268" y="3105"/>
                    <a:pt x="239" y="2996"/>
                    <a:pt x="206" y="2889"/>
                  </a:cubicBezTo>
                  <a:cubicBezTo>
                    <a:pt x="177" y="2792"/>
                    <a:pt x="145" y="2696"/>
                    <a:pt x="126" y="2596"/>
                  </a:cubicBezTo>
                  <a:cubicBezTo>
                    <a:pt x="87" y="2392"/>
                    <a:pt x="87" y="2189"/>
                    <a:pt x="142" y="1986"/>
                  </a:cubicBezTo>
                  <a:cubicBezTo>
                    <a:pt x="177" y="1863"/>
                    <a:pt x="232" y="1741"/>
                    <a:pt x="290" y="1625"/>
                  </a:cubicBezTo>
                  <a:cubicBezTo>
                    <a:pt x="348" y="1515"/>
                    <a:pt x="394" y="1399"/>
                    <a:pt x="442" y="1286"/>
                  </a:cubicBezTo>
                  <a:cubicBezTo>
                    <a:pt x="532" y="1080"/>
                    <a:pt x="642" y="870"/>
                    <a:pt x="684" y="647"/>
                  </a:cubicBezTo>
                  <a:cubicBezTo>
                    <a:pt x="703" y="544"/>
                    <a:pt x="703" y="434"/>
                    <a:pt x="677" y="328"/>
                  </a:cubicBezTo>
                  <a:cubicBezTo>
                    <a:pt x="645" y="205"/>
                    <a:pt x="577" y="99"/>
                    <a:pt x="484" y="5"/>
                  </a:cubicBezTo>
                  <a:cubicBezTo>
                    <a:pt x="480" y="2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3" name="Google Shape;5843;p39"/>
            <p:cNvSpPr/>
            <p:nvPr/>
          </p:nvSpPr>
          <p:spPr>
            <a:xfrm rot="155856">
              <a:off x="10257533" y="1264885"/>
              <a:ext cx="152845" cy="317712"/>
            </a:xfrm>
            <a:custGeom>
              <a:rect b="b" l="l" r="r" t="t"/>
              <a:pathLst>
                <a:path extrusionOk="0" h="3671" w="1766">
                  <a:moveTo>
                    <a:pt x="94" y="0"/>
                  </a:moveTo>
                  <a:cubicBezTo>
                    <a:pt x="23" y="0"/>
                    <a:pt x="1" y="109"/>
                    <a:pt x="74" y="133"/>
                  </a:cubicBezTo>
                  <a:cubicBezTo>
                    <a:pt x="151" y="155"/>
                    <a:pt x="200" y="204"/>
                    <a:pt x="239" y="265"/>
                  </a:cubicBezTo>
                  <a:cubicBezTo>
                    <a:pt x="297" y="349"/>
                    <a:pt x="322" y="446"/>
                    <a:pt x="348" y="542"/>
                  </a:cubicBezTo>
                  <a:cubicBezTo>
                    <a:pt x="413" y="801"/>
                    <a:pt x="432" y="1072"/>
                    <a:pt x="448" y="1339"/>
                  </a:cubicBezTo>
                  <a:cubicBezTo>
                    <a:pt x="471" y="1620"/>
                    <a:pt x="480" y="1907"/>
                    <a:pt x="513" y="2188"/>
                  </a:cubicBezTo>
                  <a:cubicBezTo>
                    <a:pt x="545" y="2442"/>
                    <a:pt x="603" y="2678"/>
                    <a:pt x="745" y="2894"/>
                  </a:cubicBezTo>
                  <a:cubicBezTo>
                    <a:pt x="974" y="3259"/>
                    <a:pt x="1348" y="3500"/>
                    <a:pt x="1735" y="3668"/>
                  </a:cubicBezTo>
                  <a:cubicBezTo>
                    <a:pt x="1738" y="3670"/>
                    <a:pt x="1741" y="3670"/>
                    <a:pt x="1743" y="3670"/>
                  </a:cubicBezTo>
                  <a:cubicBezTo>
                    <a:pt x="1758" y="3670"/>
                    <a:pt x="1766" y="3648"/>
                    <a:pt x="1755" y="3639"/>
                  </a:cubicBezTo>
                  <a:cubicBezTo>
                    <a:pt x="1429" y="3442"/>
                    <a:pt x="1087" y="3230"/>
                    <a:pt x="868" y="2904"/>
                  </a:cubicBezTo>
                  <a:cubicBezTo>
                    <a:pt x="793" y="2791"/>
                    <a:pt x="732" y="2665"/>
                    <a:pt x="700" y="2533"/>
                  </a:cubicBezTo>
                  <a:cubicBezTo>
                    <a:pt x="671" y="2420"/>
                    <a:pt x="651" y="2297"/>
                    <a:pt x="639" y="2181"/>
                  </a:cubicBezTo>
                  <a:cubicBezTo>
                    <a:pt x="606" y="1894"/>
                    <a:pt x="600" y="1607"/>
                    <a:pt x="577" y="1323"/>
                  </a:cubicBezTo>
                  <a:cubicBezTo>
                    <a:pt x="561" y="1052"/>
                    <a:pt x="545" y="778"/>
                    <a:pt x="480" y="510"/>
                  </a:cubicBezTo>
                  <a:cubicBezTo>
                    <a:pt x="432" y="310"/>
                    <a:pt x="335" y="65"/>
                    <a:pt x="116" y="4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4" name="Google Shape;5844;p39"/>
            <p:cNvSpPr/>
            <p:nvPr/>
          </p:nvSpPr>
          <p:spPr>
            <a:xfrm rot="155856">
              <a:off x="10211335" y="1223028"/>
              <a:ext cx="7357" cy="5366"/>
            </a:xfrm>
            <a:custGeom>
              <a:rect b="b" l="l" r="r" t="t"/>
              <a:pathLst>
                <a:path extrusionOk="0" h="62" w="85">
                  <a:moveTo>
                    <a:pt x="46" y="0"/>
                  </a:moveTo>
                  <a:cubicBezTo>
                    <a:pt x="0" y="0"/>
                    <a:pt x="0" y="62"/>
                    <a:pt x="46" y="62"/>
                  </a:cubicBezTo>
                  <a:cubicBezTo>
                    <a:pt x="84" y="62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5" name="Google Shape;5845;p39"/>
            <p:cNvSpPr/>
            <p:nvPr/>
          </p:nvSpPr>
          <p:spPr>
            <a:xfrm rot="155856">
              <a:off x="10027828" y="954574"/>
              <a:ext cx="152759" cy="236445"/>
            </a:xfrm>
            <a:custGeom>
              <a:rect b="b" l="l" r="r" t="t"/>
              <a:pathLst>
                <a:path extrusionOk="0" h="2732" w="1765">
                  <a:moveTo>
                    <a:pt x="28" y="0"/>
                  </a:moveTo>
                  <a:cubicBezTo>
                    <a:pt x="5" y="0"/>
                    <a:pt x="0" y="33"/>
                    <a:pt x="19" y="36"/>
                  </a:cubicBezTo>
                  <a:cubicBezTo>
                    <a:pt x="235" y="78"/>
                    <a:pt x="422" y="194"/>
                    <a:pt x="522" y="391"/>
                  </a:cubicBezTo>
                  <a:cubicBezTo>
                    <a:pt x="622" y="584"/>
                    <a:pt x="661" y="807"/>
                    <a:pt x="683" y="1026"/>
                  </a:cubicBezTo>
                  <a:cubicBezTo>
                    <a:pt x="696" y="1129"/>
                    <a:pt x="709" y="1229"/>
                    <a:pt x="728" y="1336"/>
                  </a:cubicBezTo>
                  <a:cubicBezTo>
                    <a:pt x="751" y="1468"/>
                    <a:pt x="764" y="1600"/>
                    <a:pt x="806" y="1729"/>
                  </a:cubicBezTo>
                  <a:cubicBezTo>
                    <a:pt x="864" y="1945"/>
                    <a:pt x="974" y="2139"/>
                    <a:pt x="1135" y="2294"/>
                  </a:cubicBezTo>
                  <a:cubicBezTo>
                    <a:pt x="1219" y="2381"/>
                    <a:pt x="1312" y="2452"/>
                    <a:pt x="1409" y="2520"/>
                  </a:cubicBezTo>
                  <a:cubicBezTo>
                    <a:pt x="1516" y="2597"/>
                    <a:pt x="1632" y="2658"/>
                    <a:pt x="1741" y="2729"/>
                  </a:cubicBezTo>
                  <a:cubicBezTo>
                    <a:pt x="1743" y="2731"/>
                    <a:pt x="1744" y="2731"/>
                    <a:pt x="1746" y="2731"/>
                  </a:cubicBezTo>
                  <a:cubicBezTo>
                    <a:pt x="1755" y="2731"/>
                    <a:pt x="1765" y="2711"/>
                    <a:pt x="1751" y="2700"/>
                  </a:cubicBezTo>
                  <a:cubicBezTo>
                    <a:pt x="1661" y="2629"/>
                    <a:pt x="1570" y="2552"/>
                    <a:pt x="1477" y="2484"/>
                  </a:cubicBezTo>
                  <a:cubicBezTo>
                    <a:pt x="1393" y="2420"/>
                    <a:pt x="1306" y="2355"/>
                    <a:pt x="1228" y="2278"/>
                  </a:cubicBezTo>
                  <a:cubicBezTo>
                    <a:pt x="1067" y="2120"/>
                    <a:pt x="945" y="1933"/>
                    <a:pt x="880" y="1713"/>
                  </a:cubicBezTo>
                  <a:cubicBezTo>
                    <a:pt x="841" y="1581"/>
                    <a:pt x="828" y="1439"/>
                    <a:pt x="796" y="1307"/>
                  </a:cubicBezTo>
                  <a:cubicBezTo>
                    <a:pt x="774" y="1204"/>
                    <a:pt x="751" y="1097"/>
                    <a:pt x="728" y="994"/>
                  </a:cubicBezTo>
                  <a:cubicBezTo>
                    <a:pt x="683" y="791"/>
                    <a:pt x="651" y="581"/>
                    <a:pt x="557" y="397"/>
                  </a:cubicBezTo>
                  <a:cubicBezTo>
                    <a:pt x="451" y="178"/>
                    <a:pt x="274" y="42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6" name="Google Shape;5846;p39"/>
            <p:cNvSpPr/>
            <p:nvPr/>
          </p:nvSpPr>
          <p:spPr>
            <a:xfrm rot="155856">
              <a:off x="10002672" y="1595407"/>
              <a:ext cx="306643" cy="182180"/>
            </a:xfrm>
            <a:custGeom>
              <a:rect b="b" l="l" r="r" t="t"/>
              <a:pathLst>
                <a:path extrusionOk="0" h="2105" w="3543">
                  <a:moveTo>
                    <a:pt x="189" y="1"/>
                  </a:moveTo>
                  <a:cubicBezTo>
                    <a:pt x="150" y="1"/>
                    <a:pt x="111" y="7"/>
                    <a:pt x="73" y="21"/>
                  </a:cubicBezTo>
                  <a:cubicBezTo>
                    <a:pt x="0" y="47"/>
                    <a:pt x="16" y="154"/>
                    <a:pt x="81" y="154"/>
                  </a:cubicBezTo>
                  <a:cubicBezTo>
                    <a:pt x="89" y="154"/>
                    <a:pt x="97" y="152"/>
                    <a:pt x="105" y="150"/>
                  </a:cubicBezTo>
                  <a:cubicBezTo>
                    <a:pt x="134" y="140"/>
                    <a:pt x="161" y="136"/>
                    <a:pt x="189" y="136"/>
                  </a:cubicBezTo>
                  <a:cubicBezTo>
                    <a:pt x="229" y="136"/>
                    <a:pt x="270" y="145"/>
                    <a:pt x="318" y="162"/>
                  </a:cubicBezTo>
                  <a:cubicBezTo>
                    <a:pt x="398" y="191"/>
                    <a:pt x="492" y="256"/>
                    <a:pt x="563" y="317"/>
                  </a:cubicBezTo>
                  <a:cubicBezTo>
                    <a:pt x="766" y="482"/>
                    <a:pt x="934" y="682"/>
                    <a:pt x="1102" y="882"/>
                  </a:cubicBezTo>
                  <a:cubicBezTo>
                    <a:pt x="1282" y="1098"/>
                    <a:pt x="1460" y="1324"/>
                    <a:pt x="1653" y="1533"/>
                  </a:cubicBezTo>
                  <a:cubicBezTo>
                    <a:pt x="1818" y="1714"/>
                    <a:pt x="1995" y="1872"/>
                    <a:pt x="2221" y="1969"/>
                  </a:cubicBezTo>
                  <a:cubicBezTo>
                    <a:pt x="2444" y="2066"/>
                    <a:pt x="2682" y="2105"/>
                    <a:pt x="2922" y="2105"/>
                  </a:cubicBezTo>
                  <a:cubicBezTo>
                    <a:pt x="3127" y="2105"/>
                    <a:pt x="3333" y="2077"/>
                    <a:pt x="3531" y="2033"/>
                  </a:cubicBezTo>
                  <a:cubicBezTo>
                    <a:pt x="3531" y="2034"/>
                    <a:pt x="3532" y="2034"/>
                    <a:pt x="3533" y="2034"/>
                  </a:cubicBezTo>
                  <a:cubicBezTo>
                    <a:pt x="3543" y="2034"/>
                    <a:pt x="3536" y="2011"/>
                    <a:pt x="3518" y="2011"/>
                  </a:cubicBezTo>
                  <a:cubicBezTo>
                    <a:pt x="3360" y="2024"/>
                    <a:pt x="3198" y="2035"/>
                    <a:pt x="3037" y="2035"/>
                  </a:cubicBezTo>
                  <a:cubicBezTo>
                    <a:pt x="2795" y="2035"/>
                    <a:pt x="2554" y="2008"/>
                    <a:pt x="2331" y="1917"/>
                  </a:cubicBezTo>
                  <a:cubicBezTo>
                    <a:pt x="2092" y="1820"/>
                    <a:pt x="1915" y="1656"/>
                    <a:pt x="1747" y="1469"/>
                  </a:cubicBezTo>
                  <a:cubicBezTo>
                    <a:pt x="1556" y="1259"/>
                    <a:pt x="1382" y="1037"/>
                    <a:pt x="1202" y="817"/>
                  </a:cubicBezTo>
                  <a:cubicBezTo>
                    <a:pt x="1031" y="611"/>
                    <a:pt x="863" y="401"/>
                    <a:pt x="660" y="230"/>
                  </a:cubicBezTo>
                  <a:cubicBezTo>
                    <a:pt x="533" y="122"/>
                    <a:pt x="36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7" name="Google Shape;5847;p39"/>
            <p:cNvSpPr/>
            <p:nvPr/>
          </p:nvSpPr>
          <p:spPr>
            <a:xfrm rot="155856">
              <a:off x="9938224" y="1594008"/>
              <a:ext cx="7357" cy="5712"/>
            </a:xfrm>
            <a:custGeom>
              <a:rect b="b" l="l" r="r" t="t"/>
              <a:pathLst>
                <a:path extrusionOk="0" h="66" w="85">
                  <a:moveTo>
                    <a:pt x="42" y="1"/>
                  </a:moveTo>
                  <a:cubicBezTo>
                    <a:pt x="0" y="1"/>
                    <a:pt x="4" y="65"/>
                    <a:pt x="42" y="65"/>
                  </a:cubicBezTo>
                  <a:cubicBezTo>
                    <a:pt x="84" y="65"/>
                    <a:pt x="8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8" name="Google Shape;5848;p39"/>
            <p:cNvSpPr/>
            <p:nvPr/>
          </p:nvSpPr>
          <p:spPr>
            <a:xfrm rot="155856">
              <a:off x="9631631" y="1479539"/>
              <a:ext cx="261724" cy="113376"/>
            </a:xfrm>
            <a:custGeom>
              <a:rect b="b" l="l" r="r" t="t"/>
              <a:pathLst>
                <a:path extrusionOk="0" h="1310" w="3024">
                  <a:moveTo>
                    <a:pt x="342" y="0"/>
                  </a:moveTo>
                  <a:cubicBezTo>
                    <a:pt x="234" y="0"/>
                    <a:pt x="125" y="27"/>
                    <a:pt x="18" y="81"/>
                  </a:cubicBezTo>
                  <a:cubicBezTo>
                    <a:pt x="0" y="92"/>
                    <a:pt x="11" y="114"/>
                    <a:pt x="28" y="114"/>
                  </a:cubicBezTo>
                  <a:cubicBezTo>
                    <a:pt x="30" y="114"/>
                    <a:pt x="32" y="114"/>
                    <a:pt x="34" y="113"/>
                  </a:cubicBezTo>
                  <a:cubicBezTo>
                    <a:pt x="137" y="61"/>
                    <a:pt x="245" y="35"/>
                    <a:pt x="353" y="35"/>
                  </a:cubicBezTo>
                  <a:cubicBezTo>
                    <a:pt x="467" y="35"/>
                    <a:pt x="581" y="64"/>
                    <a:pt x="689" y="126"/>
                  </a:cubicBezTo>
                  <a:cubicBezTo>
                    <a:pt x="879" y="229"/>
                    <a:pt x="1030" y="384"/>
                    <a:pt x="1172" y="545"/>
                  </a:cubicBezTo>
                  <a:cubicBezTo>
                    <a:pt x="1243" y="626"/>
                    <a:pt x="1321" y="700"/>
                    <a:pt x="1398" y="774"/>
                  </a:cubicBezTo>
                  <a:cubicBezTo>
                    <a:pt x="1495" y="861"/>
                    <a:pt x="1579" y="958"/>
                    <a:pt x="1682" y="1039"/>
                  </a:cubicBezTo>
                  <a:cubicBezTo>
                    <a:pt x="1853" y="1168"/>
                    <a:pt x="2047" y="1248"/>
                    <a:pt x="2256" y="1284"/>
                  </a:cubicBezTo>
                  <a:cubicBezTo>
                    <a:pt x="2369" y="1306"/>
                    <a:pt x="2482" y="1310"/>
                    <a:pt x="2598" y="1310"/>
                  </a:cubicBezTo>
                  <a:cubicBezTo>
                    <a:pt x="2737" y="1310"/>
                    <a:pt x="2872" y="1293"/>
                    <a:pt x="3005" y="1284"/>
                  </a:cubicBezTo>
                  <a:cubicBezTo>
                    <a:pt x="3024" y="1281"/>
                    <a:pt x="3018" y="1255"/>
                    <a:pt x="3001" y="1255"/>
                  </a:cubicBezTo>
                  <a:cubicBezTo>
                    <a:pt x="2882" y="1248"/>
                    <a:pt x="2759" y="1239"/>
                    <a:pt x="2640" y="1239"/>
                  </a:cubicBezTo>
                  <a:cubicBezTo>
                    <a:pt x="2530" y="1239"/>
                    <a:pt x="2421" y="1232"/>
                    <a:pt x="2318" y="1216"/>
                  </a:cubicBezTo>
                  <a:cubicBezTo>
                    <a:pt x="2095" y="1184"/>
                    <a:pt x="1895" y="1100"/>
                    <a:pt x="1718" y="968"/>
                  </a:cubicBezTo>
                  <a:cubicBezTo>
                    <a:pt x="1611" y="887"/>
                    <a:pt x="1527" y="787"/>
                    <a:pt x="1427" y="700"/>
                  </a:cubicBezTo>
                  <a:cubicBezTo>
                    <a:pt x="1340" y="632"/>
                    <a:pt x="1266" y="561"/>
                    <a:pt x="1185" y="487"/>
                  </a:cubicBezTo>
                  <a:cubicBezTo>
                    <a:pt x="1024" y="345"/>
                    <a:pt x="869" y="190"/>
                    <a:pt x="679" y="87"/>
                  </a:cubicBezTo>
                  <a:cubicBezTo>
                    <a:pt x="568" y="29"/>
                    <a:pt x="456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9" name="Google Shape;5849;p39"/>
            <p:cNvSpPr/>
            <p:nvPr/>
          </p:nvSpPr>
          <p:spPr>
            <a:xfrm rot="155856">
              <a:off x="10961469" y="1614148"/>
              <a:ext cx="348965" cy="66987"/>
            </a:xfrm>
            <a:custGeom>
              <a:rect b="b" l="l" r="r" t="t"/>
              <a:pathLst>
                <a:path extrusionOk="0" h="774" w="4032">
                  <a:moveTo>
                    <a:pt x="1403" y="0"/>
                  </a:moveTo>
                  <a:cubicBezTo>
                    <a:pt x="1267" y="0"/>
                    <a:pt x="1131" y="18"/>
                    <a:pt x="994" y="58"/>
                  </a:cubicBezTo>
                  <a:cubicBezTo>
                    <a:pt x="604" y="178"/>
                    <a:pt x="275" y="446"/>
                    <a:pt x="10" y="746"/>
                  </a:cubicBezTo>
                  <a:cubicBezTo>
                    <a:pt x="1" y="758"/>
                    <a:pt x="7" y="774"/>
                    <a:pt x="18" y="774"/>
                  </a:cubicBezTo>
                  <a:cubicBezTo>
                    <a:pt x="22" y="774"/>
                    <a:pt x="26" y="772"/>
                    <a:pt x="30" y="768"/>
                  </a:cubicBezTo>
                  <a:cubicBezTo>
                    <a:pt x="326" y="517"/>
                    <a:pt x="636" y="258"/>
                    <a:pt x="1020" y="152"/>
                  </a:cubicBezTo>
                  <a:cubicBezTo>
                    <a:pt x="1131" y="122"/>
                    <a:pt x="1240" y="110"/>
                    <a:pt x="1348" y="110"/>
                  </a:cubicBezTo>
                  <a:cubicBezTo>
                    <a:pt x="1483" y="110"/>
                    <a:pt x="1618" y="128"/>
                    <a:pt x="1755" y="155"/>
                  </a:cubicBezTo>
                  <a:cubicBezTo>
                    <a:pt x="2030" y="213"/>
                    <a:pt x="2301" y="287"/>
                    <a:pt x="2572" y="358"/>
                  </a:cubicBezTo>
                  <a:cubicBezTo>
                    <a:pt x="2849" y="429"/>
                    <a:pt x="3133" y="507"/>
                    <a:pt x="3423" y="526"/>
                  </a:cubicBezTo>
                  <a:cubicBezTo>
                    <a:pt x="3455" y="528"/>
                    <a:pt x="3489" y="530"/>
                    <a:pt x="3523" y="530"/>
                  </a:cubicBezTo>
                  <a:cubicBezTo>
                    <a:pt x="3703" y="530"/>
                    <a:pt x="3897" y="493"/>
                    <a:pt x="3997" y="333"/>
                  </a:cubicBezTo>
                  <a:cubicBezTo>
                    <a:pt x="4032" y="282"/>
                    <a:pt x="3985" y="234"/>
                    <a:pt x="3938" y="234"/>
                  </a:cubicBezTo>
                  <a:cubicBezTo>
                    <a:pt x="3918" y="234"/>
                    <a:pt x="3899" y="242"/>
                    <a:pt x="3884" y="262"/>
                  </a:cubicBezTo>
                  <a:cubicBezTo>
                    <a:pt x="3852" y="310"/>
                    <a:pt x="3794" y="349"/>
                    <a:pt x="3726" y="365"/>
                  </a:cubicBezTo>
                  <a:cubicBezTo>
                    <a:pt x="3639" y="394"/>
                    <a:pt x="3549" y="394"/>
                    <a:pt x="3459" y="394"/>
                  </a:cubicBezTo>
                  <a:cubicBezTo>
                    <a:pt x="3123" y="381"/>
                    <a:pt x="2791" y="291"/>
                    <a:pt x="2475" y="204"/>
                  </a:cubicBezTo>
                  <a:cubicBezTo>
                    <a:pt x="2220" y="139"/>
                    <a:pt x="1965" y="71"/>
                    <a:pt x="1707" y="26"/>
                  </a:cubicBezTo>
                  <a:cubicBezTo>
                    <a:pt x="1604" y="10"/>
                    <a:pt x="1503" y="0"/>
                    <a:pt x="14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0" name="Google Shape;5850;p39"/>
            <p:cNvSpPr/>
            <p:nvPr/>
          </p:nvSpPr>
          <p:spPr>
            <a:xfrm rot="155856">
              <a:off x="11356715" y="1602720"/>
              <a:ext cx="7357" cy="5712"/>
            </a:xfrm>
            <a:custGeom>
              <a:rect b="b" l="l" r="r" t="t"/>
              <a:pathLst>
                <a:path extrusionOk="0" h="66" w="85">
                  <a:moveTo>
                    <a:pt x="43" y="1"/>
                  </a:moveTo>
                  <a:cubicBezTo>
                    <a:pt x="1" y="1"/>
                    <a:pt x="5" y="66"/>
                    <a:pt x="46" y="66"/>
                  </a:cubicBezTo>
                  <a:cubicBezTo>
                    <a:pt x="84" y="66"/>
                    <a:pt x="84" y="1"/>
                    <a:pt x="46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1" name="Google Shape;5851;p39"/>
            <p:cNvSpPr/>
            <p:nvPr/>
          </p:nvSpPr>
          <p:spPr>
            <a:xfrm rot="155856">
              <a:off x="11404125" y="1510757"/>
              <a:ext cx="272023" cy="72612"/>
            </a:xfrm>
            <a:custGeom>
              <a:rect b="b" l="l" r="r" t="t"/>
              <a:pathLst>
                <a:path extrusionOk="0" h="839" w="3143">
                  <a:moveTo>
                    <a:pt x="3116" y="1"/>
                  </a:moveTo>
                  <a:cubicBezTo>
                    <a:pt x="3111" y="1"/>
                    <a:pt x="3105" y="3"/>
                    <a:pt x="3102" y="9"/>
                  </a:cubicBezTo>
                  <a:cubicBezTo>
                    <a:pt x="2998" y="205"/>
                    <a:pt x="2827" y="344"/>
                    <a:pt x="2608" y="380"/>
                  </a:cubicBezTo>
                  <a:cubicBezTo>
                    <a:pt x="2544" y="390"/>
                    <a:pt x="2479" y="395"/>
                    <a:pt x="2415" y="395"/>
                  </a:cubicBezTo>
                  <a:cubicBezTo>
                    <a:pt x="2264" y="395"/>
                    <a:pt x="2113" y="369"/>
                    <a:pt x="1966" y="338"/>
                  </a:cubicBezTo>
                  <a:cubicBezTo>
                    <a:pt x="1860" y="315"/>
                    <a:pt x="1756" y="296"/>
                    <a:pt x="1647" y="283"/>
                  </a:cubicBezTo>
                  <a:cubicBezTo>
                    <a:pt x="1518" y="267"/>
                    <a:pt x="1389" y="238"/>
                    <a:pt x="1256" y="231"/>
                  </a:cubicBezTo>
                  <a:cubicBezTo>
                    <a:pt x="1237" y="230"/>
                    <a:pt x="1217" y="230"/>
                    <a:pt x="1197" y="230"/>
                  </a:cubicBezTo>
                  <a:cubicBezTo>
                    <a:pt x="992" y="230"/>
                    <a:pt x="794" y="276"/>
                    <a:pt x="615" y="367"/>
                  </a:cubicBezTo>
                  <a:cubicBezTo>
                    <a:pt x="508" y="418"/>
                    <a:pt x="408" y="489"/>
                    <a:pt x="311" y="557"/>
                  </a:cubicBezTo>
                  <a:cubicBezTo>
                    <a:pt x="208" y="634"/>
                    <a:pt x="111" y="725"/>
                    <a:pt x="8" y="805"/>
                  </a:cubicBezTo>
                  <a:cubicBezTo>
                    <a:pt x="1" y="823"/>
                    <a:pt x="11" y="839"/>
                    <a:pt x="23" y="839"/>
                  </a:cubicBezTo>
                  <a:cubicBezTo>
                    <a:pt x="27" y="839"/>
                    <a:pt x="30" y="837"/>
                    <a:pt x="34" y="834"/>
                  </a:cubicBezTo>
                  <a:cubicBezTo>
                    <a:pt x="131" y="770"/>
                    <a:pt x="237" y="705"/>
                    <a:pt x="334" y="638"/>
                  </a:cubicBezTo>
                  <a:cubicBezTo>
                    <a:pt x="421" y="573"/>
                    <a:pt x="515" y="512"/>
                    <a:pt x="611" y="460"/>
                  </a:cubicBezTo>
                  <a:cubicBezTo>
                    <a:pt x="796" y="365"/>
                    <a:pt x="1000" y="311"/>
                    <a:pt x="1208" y="311"/>
                  </a:cubicBezTo>
                  <a:cubicBezTo>
                    <a:pt x="1225" y="311"/>
                    <a:pt x="1243" y="311"/>
                    <a:pt x="1260" y="312"/>
                  </a:cubicBezTo>
                  <a:cubicBezTo>
                    <a:pt x="1392" y="315"/>
                    <a:pt x="1521" y="347"/>
                    <a:pt x="1656" y="354"/>
                  </a:cubicBezTo>
                  <a:cubicBezTo>
                    <a:pt x="1763" y="363"/>
                    <a:pt x="1873" y="376"/>
                    <a:pt x="1982" y="386"/>
                  </a:cubicBezTo>
                  <a:cubicBezTo>
                    <a:pt x="2128" y="402"/>
                    <a:pt x="2274" y="424"/>
                    <a:pt x="2419" y="424"/>
                  </a:cubicBezTo>
                  <a:cubicBezTo>
                    <a:pt x="2483" y="424"/>
                    <a:pt x="2547" y="419"/>
                    <a:pt x="2611" y="409"/>
                  </a:cubicBezTo>
                  <a:cubicBezTo>
                    <a:pt x="2844" y="367"/>
                    <a:pt x="3024" y="241"/>
                    <a:pt x="3134" y="28"/>
                  </a:cubicBezTo>
                  <a:cubicBezTo>
                    <a:pt x="3143" y="14"/>
                    <a:pt x="3129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2" name="Google Shape;5852;p39"/>
            <p:cNvSpPr/>
            <p:nvPr/>
          </p:nvSpPr>
          <p:spPr>
            <a:xfrm rot="155856">
              <a:off x="10812568" y="1288015"/>
              <a:ext cx="259387" cy="238349"/>
            </a:xfrm>
            <a:custGeom>
              <a:rect b="b" l="l" r="r" t="t"/>
              <a:pathLst>
                <a:path extrusionOk="0" h="2754" w="2997">
                  <a:moveTo>
                    <a:pt x="2912" y="0"/>
                  </a:moveTo>
                  <a:cubicBezTo>
                    <a:pt x="2880" y="0"/>
                    <a:pt x="2850" y="20"/>
                    <a:pt x="2851" y="61"/>
                  </a:cubicBezTo>
                  <a:cubicBezTo>
                    <a:pt x="2851" y="106"/>
                    <a:pt x="2848" y="123"/>
                    <a:pt x="2835" y="168"/>
                  </a:cubicBezTo>
                  <a:lnTo>
                    <a:pt x="2825" y="184"/>
                  </a:lnTo>
                  <a:lnTo>
                    <a:pt x="2816" y="206"/>
                  </a:lnTo>
                  <a:cubicBezTo>
                    <a:pt x="2803" y="229"/>
                    <a:pt x="2790" y="245"/>
                    <a:pt x="2777" y="264"/>
                  </a:cubicBezTo>
                  <a:cubicBezTo>
                    <a:pt x="2758" y="287"/>
                    <a:pt x="2716" y="329"/>
                    <a:pt x="2687" y="358"/>
                  </a:cubicBezTo>
                  <a:cubicBezTo>
                    <a:pt x="2645" y="390"/>
                    <a:pt x="2606" y="419"/>
                    <a:pt x="2561" y="445"/>
                  </a:cubicBezTo>
                  <a:cubicBezTo>
                    <a:pt x="2335" y="587"/>
                    <a:pt x="2090" y="690"/>
                    <a:pt x="1841" y="787"/>
                  </a:cubicBezTo>
                  <a:cubicBezTo>
                    <a:pt x="1580" y="893"/>
                    <a:pt x="1316" y="993"/>
                    <a:pt x="1058" y="1110"/>
                  </a:cubicBezTo>
                  <a:cubicBezTo>
                    <a:pt x="822" y="1219"/>
                    <a:pt x="612" y="1345"/>
                    <a:pt x="448" y="1542"/>
                  </a:cubicBezTo>
                  <a:cubicBezTo>
                    <a:pt x="170" y="1874"/>
                    <a:pt x="48" y="2313"/>
                    <a:pt x="9" y="2735"/>
                  </a:cubicBezTo>
                  <a:cubicBezTo>
                    <a:pt x="1" y="2746"/>
                    <a:pt x="10" y="2753"/>
                    <a:pt x="18" y="2753"/>
                  </a:cubicBezTo>
                  <a:cubicBezTo>
                    <a:pt x="23" y="2753"/>
                    <a:pt x="27" y="2751"/>
                    <a:pt x="29" y="2745"/>
                  </a:cubicBezTo>
                  <a:cubicBezTo>
                    <a:pt x="116" y="2368"/>
                    <a:pt x="212" y="1971"/>
                    <a:pt x="464" y="1664"/>
                  </a:cubicBezTo>
                  <a:cubicBezTo>
                    <a:pt x="548" y="1558"/>
                    <a:pt x="648" y="1461"/>
                    <a:pt x="761" y="1393"/>
                  </a:cubicBezTo>
                  <a:cubicBezTo>
                    <a:pt x="864" y="1329"/>
                    <a:pt x="967" y="1277"/>
                    <a:pt x="1077" y="1229"/>
                  </a:cubicBezTo>
                  <a:cubicBezTo>
                    <a:pt x="1338" y="1110"/>
                    <a:pt x="1609" y="1010"/>
                    <a:pt x="1874" y="910"/>
                  </a:cubicBezTo>
                  <a:cubicBezTo>
                    <a:pt x="2125" y="813"/>
                    <a:pt x="2383" y="713"/>
                    <a:pt x="2612" y="571"/>
                  </a:cubicBezTo>
                  <a:cubicBezTo>
                    <a:pt x="2787" y="461"/>
                    <a:pt x="2996" y="297"/>
                    <a:pt x="2983" y="68"/>
                  </a:cubicBezTo>
                  <a:cubicBezTo>
                    <a:pt x="2982" y="23"/>
                    <a:pt x="2946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3" name="Google Shape;5853;p39"/>
            <p:cNvSpPr/>
            <p:nvPr/>
          </p:nvSpPr>
          <p:spPr>
            <a:xfrm rot="155856">
              <a:off x="11088403" y="1228143"/>
              <a:ext cx="7010" cy="5626"/>
            </a:xfrm>
            <a:custGeom>
              <a:rect b="b" l="l" r="r" t="t"/>
              <a:pathLst>
                <a:path extrusionOk="0" h="65" w="81">
                  <a:moveTo>
                    <a:pt x="39" y="0"/>
                  </a:moveTo>
                  <a:cubicBezTo>
                    <a:pt x="0" y="0"/>
                    <a:pt x="0" y="65"/>
                    <a:pt x="39" y="65"/>
                  </a:cubicBezTo>
                  <a:cubicBezTo>
                    <a:pt x="81" y="65"/>
                    <a:pt x="81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4" name="Google Shape;5854;p39"/>
            <p:cNvSpPr/>
            <p:nvPr/>
          </p:nvSpPr>
          <p:spPr>
            <a:xfrm rot="155856">
              <a:off x="11113261" y="970037"/>
              <a:ext cx="180974" cy="216712"/>
            </a:xfrm>
            <a:custGeom>
              <a:rect b="b" l="l" r="r" t="t"/>
              <a:pathLst>
                <a:path extrusionOk="0" h="2504" w="2091">
                  <a:moveTo>
                    <a:pt x="2057" y="1"/>
                  </a:moveTo>
                  <a:cubicBezTo>
                    <a:pt x="2046" y="1"/>
                    <a:pt x="2034" y="10"/>
                    <a:pt x="2036" y="23"/>
                  </a:cubicBezTo>
                  <a:cubicBezTo>
                    <a:pt x="2068" y="249"/>
                    <a:pt x="2004" y="462"/>
                    <a:pt x="1839" y="623"/>
                  </a:cubicBezTo>
                  <a:cubicBezTo>
                    <a:pt x="1684" y="772"/>
                    <a:pt x="1491" y="872"/>
                    <a:pt x="1294" y="959"/>
                  </a:cubicBezTo>
                  <a:cubicBezTo>
                    <a:pt x="1197" y="1001"/>
                    <a:pt x="1100" y="1046"/>
                    <a:pt x="1007" y="1097"/>
                  </a:cubicBezTo>
                  <a:cubicBezTo>
                    <a:pt x="894" y="1162"/>
                    <a:pt x="778" y="1210"/>
                    <a:pt x="668" y="1284"/>
                  </a:cubicBezTo>
                  <a:cubicBezTo>
                    <a:pt x="484" y="1410"/>
                    <a:pt x="339" y="1572"/>
                    <a:pt x="233" y="1768"/>
                  </a:cubicBezTo>
                  <a:cubicBezTo>
                    <a:pt x="181" y="1872"/>
                    <a:pt x="136" y="1981"/>
                    <a:pt x="100" y="2094"/>
                  </a:cubicBezTo>
                  <a:cubicBezTo>
                    <a:pt x="59" y="2223"/>
                    <a:pt x="36" y="2352"/>
                    <a:pt x="0" y="2481"/>
                  </a:cubicBezTo>
                  <a:cubicBezTo>
                    <a:pt x="0" y="2495"/>
                    <a:pt x="10" y="2503"/>
                    <a:pt x="20" y="2503"/>
                  </a:cubicBezTo>
                  <a:cubicBezTo>
                    <a:pt x="26" y="2503"/>
                    <a:pt x="32" y="2500"/>
                    <a:pt x="36" y="2494"/>
                  </a:cubicBezTo>
                  <a:cubicBezTo>
                    <a:pt x="81" y="2378"/>
                    <a:pt x="129" y="2262"/>
                    <a:pt x="168" y="2142"/>
                  </a:cubicBezTo>
                  <a:cubicBezTo>
                    <a:pt x="204" y="2042"/>
                    <a:pt x="242" y="1942"/>
                    <a:pt x="291" y="1846"/>
                  </a:cubicBezTo>
                  <a:cubicBezTo>
                    <a:pt x="391" y="1642"/>
                    <a:pt x="542" y="1475"/>
                    <a:pt x="733" y="1346"/>
                  </a:cubicBezTo>
                  <a:cubicBezTo>
                    <a:pt x="842" y="1272"/>
                    <a:pt x="962" y="1220"/>
                    <a:pt x="1075" y="1152"/>
                  </a:cubicBezTo>
                  <a:cubicBezTo>
                    <a:pt x="1165" y="1094"/>
                    <a:pt x="1259" y="1046"/>
                    <a:pt x="1346" y="991"/>
                  </a:cubicBezTo>
                  <a:cubicBezTo>
                    <a:pt x="1523" y="884"/>
                    <a:pt x="1717" y="788"/>
                    <a:pt x="1865" y="639"/>
                  </a:cubicBezTo>
                  <a:cubicBezTo>
                    <a:pt x="1942" y="562"/>
                    <a:pt x="2004" y="478"/>
                    <a:pt x="2042" y="378"/>
                  </a:cubicBezTo>
                  <a:cubicBezTo>
                    <a:pt x="2088" y="259"/>
                    <a:pt x="2091" y="136"/>
                    <a:pt x="2071" y="13"/>
                  </a:cubicBezTo>
                  <a:cubicBezTo>
                    <a:pt x="2070" y="5"/>
                    <a:pt x="2064" y="1"/>
                    <a:pt x="20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855" name="Google Shape;58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353" y="1120112"/>
            <a:ext cx="1996550" cy="33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6" name="Google Shape;585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6876" y="841979"/>
            <a:ext cx="2609925" cy="3174219"/>
          </a:xfrm>
          <a:prstGeom prst="rect">
            <a:avLst/>
          </a:prstGeom>
          <a:noFill/>
          <a:ln>
            <a:noFill/>
          </a:ln>
        </p:spPr>
      </p:pic>
      <p:sp>
        <p:nvSpPr>
          <p:cNvPr id="5857" name="Google Shape;5857;p39"/>
          <p:cNvSpPr txBox="1"/>
          <p:nvPr/>
        </p:nvSpPr>
        <p:spPr>
          <a:xfrm>
            <a:off x="0" y="4518825"/>
            <a:ext cx="3357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Аполон и Дафна, Бернини, 1622</a:t>
            </a:r>
            <a:endParaRPr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858" name="Google Shape;5858;p39"/>
          <p:cNvSpPr txBox="1"/>
          <p:nvPr/>
        </p:nvSpPr>
        <p:spPr>
          <a:xfrm>
            <a:off x="3320588" y="4069363"/>
            <a:ext cx="3082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Аполон и Дафна, Матейс, 1702</a:t>
            </a:r>
            <a:endParaRPr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2" name="Shape 5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3" name="Google Shape;5863;p40"/>
          <p:cNvSpPr txBox="1"/>
          <p:nvPr>
            <p:ph type="title"/>
          </p:nvPr>
        </p:nvSpPr>
        <p:spPr>
          <a:xfrm>
            <a:off x="3347838" y="99763"/>
            <a:ext cx="5698500" cy="5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Наказаният вестител</a:t>
            </a: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864" name="Google Shape;58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57" y="909945"/>
            <a:ext cx="2229270" cy="166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5" name="Google Shape;586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44" y="3117506"/>
            <a:ext cx="2767270" cy="1906595"/>
          </a:xfrm>
          <a:prstGeom prst="rect">
            <a:avLst/>
          </a:prstGeom>
          <a:noFill/>
          <a:ln>
            <a:noFill/>
          </a:ln>
        </p:spPr>
      </p:pic>
      <p:sp>
        <p:nvSpPr>
          <p:cNvPr id="5866" name="Google Shape;5866;p40"/>
          <p:cNvSpPr/>
          <p:nvPr/>
        </p:nvSpPr>
        <p:spPr>
          <a:xfrm>
            <a:off x="2227577" y="3366851"/>
            <a:ext cx="1407900" cy="1407900"/>
          </a:xfrm>
          <a:prstGeom prst="ellipse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867" name="Google Shape;5867;p40"/>
          <p:cNvSpPr/>
          <p:nvPr/>
        </p:nvSpPr>
        <p:spPr>
          <a:xfrm>
            <a:off x="-129216" y="3366851"/>
            <a:ext cx="1407900" cy="1407900"/>
          </a:xfrm>
          <a:prstGeom prst="ellipse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pic>
        <p:nvPicPr>
          <p:cNvPr id="5868" name="Google Shape;586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9150" y="3012608"/>
            <a:ext cx="3136214" cy="1664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69" name="Google Shape;5869;p40"/>
          <p:cNvSpPr txBox="1"/>
          <p:nvPr/>
        </p:nvSpPr>
        <p:spPr>
          <a:xfrm>
            <a:off x="0" y="2509400"/>
            <a:ext cx="36354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Аполон и гарванът, керамика от Делфийския археологически музей</a:t>
            </a:r>
            <a:endParaRPr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870" name="Google Shape;5870;p40"/>
          <p:cNvSpPr txBox="1"/>
          <p:nvPr/>
        </p:nvSpPr>
        <p:spPr>
          <a:xfrm>
            <a:off x="3864100" y="3117500"/>
            <a:ext cx="17988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Дърворезба, изобразяваща раждането на Асклепий, от "De Re Medica" на А. Бенедити, 1549</a:t>
            </a:r>
            <a:endParaRPr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871" name="Google Shape;587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8375" y="796477"/>
            <a:ext cx="2315049" cy="2054619"/>
          </a:xfrm>
          <a:prstGeom prst="rect">
            <a:avLst/>
          </a:prstGeom>
          <a:noFill/>
          <a:ln>
            <a:noFill/>
          </a:ln>
        </p:spPr>
      </p:pic>
      <p:sp>
        <p:nvSpPr>
          <p:cNvPr id="5872" name="Google Shape;5872;p40"/>
          <p:cNvSpPr txBox="1"/>
          <p:nvPr/>
        </p:nvSpPr>
        <p:spPr>
          <a:xfrm>
            <a:off x="6063414" y="1332400"/>
            <a:ext cx="16755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Аполон убива Коронида, Темпеста, 1606</a:t>
            </a:r>
            <a:endParaRPr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6" name="Shape 5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" name="Google Shape;5877;p41"/>
          <p:cNvSpPr txBox="1"/>
          <p:nvPr>
            <p:ph type="title"/>
          </p:nvPr>
        </p:nvSpPr>
        <p:spPr>
          <a:xfrm>
            <a:off x="1245050" y="109909"/>
            <a:ext cx="6828600" cy="1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Премеждията на изкуството и светлината</a:t>
            </a: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878" name="Google Shape;587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11761">
            <a:off x="7709088" y="-198454"/>
            <a:ext cx="1745073" cy="2558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9" name="Google Shape;58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06616">
            <a:off x="7709080" y="2648232"/>
            <a:ext cx="1745076" cy="255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0" name="Google Shape;588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625" y="3218801"/>
            <a:ext cx="3234449" cy="160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1" name="Google Shape;588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8038" y="1037375"/>
            <a:ext cx="2019623" cy="1785126"/>
          </a:xfrm>
          <a:prstGeom prst="rect">
            <a:avLst/>
          </a:prstGeom>
          <a:noFill/>
          <a:ln>
            <a:noFill/>
          </a:ln>
        </p:spPr>
      </p:pic>
      <p:sp>
        <p:nvSpPr>
          <p:cNvPr id="5882" name="Google Shape;5882;p41"/>
          <p:cNvSpPr txBox="1"/>
          <p:nvPr/>
        </p:nvSpPr>
        <p:spPr>
          <a:xfrm>
            <a:off x="72626" y="2822500"/>
            <a:ext cx="4688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Орфей и Аполон, египетска шевица, 5. - 6. век</a:t>
            </a:r>
            <a:endParaRPr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883" name="Google Shape;5883;p41"/>
          <p:cNvSpPr txBox="1"/>
          <p:nvPr/>
        </p:nvSpPr>
        <p:spPr>
          <a:xfrm>
            <a:off x="0" y="4821180"/>
            <a:ext cx="4368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Сцена от L’Orfeo на Монтеверди</a:t>
            </a:r>
            <a:endParaRPr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884" name="Google Shape;5884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6327" y="1943422"/>
            <a:ext cx="1850562" cy="2345261"/>
          </a:xfrm>
          <a:prstGeom prst="rect">
            <a:avLst/>
          </a:prstGeom>
          <a:noFill/>
          <a:ln>
            <a:noFill/>
          </a:ln>
        </p:spPr>
      </p:pic>
      <p:sp>
        <p:nvSpPr>
          <p:cNvPr id="5885" name="Google Shape;5885;p41"/>
          <p:cNvSpPr txBox="1"/>
          <p:nvPr/>
        </p:nvSpPr>
        <p:spPr>
          <a:xfrm>
            <a:off x="3821968" y="4288666"/>
            <a:ext cx="4368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Аполон със своята Лира, Хансен, 1846</a:t>
            </a:r>
            <a:endParaRPr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9" name="Shape 5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0" name="Google Shape;5890;p42"/>
          <p:cNvGrpSpPr/>
          <p:nvPr/>
        </p:nvGrpSpPr>
        <p:grpSpPr>
          <a:xfrm>
            <a:off x="-1664690" y="2252716"/>
            <a:ext cx="3935964" cy="4381823"/>
            <a:chOff x="-1413632" y="2151929"/>
            <a:chExt cx="3935964" cy="4381823"/>
          </a:xfrm>
        </p:grpSpPr>
        <p:pic>
          <p:nvPicPr>
            <p:cNvPr id="5891" name="Google Shape;5891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730520">
              <a:off x="-699944" y="3419337"/>
              <a:ext cx="2764317" cy="26095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92" name="Google Shape;5892;p42"/>
            <p:cNvGrpSpPr/>
            <p:nvPr/>
          </p:nvGrpSpPr>
          <p:grpSpPr>
            <a:xfrm rot="-44349">
              <a:off x="-1400809" y="2168212"/>
              <a:ext cx="2537379" cy="2004371"/>
              <a:chOff x="-2773196" y="398292"/>
              <a:chExt cx="2537421" cy="2004404"/>
            </a:xfrm>
          </p:grpSpPr>
          <p:sp>
            <p:nvSpPr>
              <p:cNvPr id="5893" name="Google Shape;5893;p42"/>
              <p:cNvSpPr/>
              <p:nvPr/>
            </p:nvSpPr>
            <p:spPr>
              <a:xfrm flipH="1" rot="453317">
                <a:off x="-1899933" y="1891798"/>
                <a:ext cx="135881" cy="108838"/>
              </a:xfrm>
              <a:custGeom>
                <a:rect b="b" l="l" r="r" t="t"/>
                <a:pathLst>
                  <a:path extrusionOk="0" h="1143" w="1427">
                    <a:moveTo>
                      <a:pt x="40" y="0"/>
                    </a:moveTo>
                    <a:cubicBezTo>
                      <a:pt x="20" y="0"/>
                      <a:pt x="1" y="16"/>
                      <a:pt x="8" y="41"/>
                    </a:cubicBezTo>
                    <a:cubicBezTo>
                      <a:pt x="60" y="248"/>
                      <a:pt x="234" y="396"/>
                      <a:pt x="395" y="522"/>
                    </a:cubicBezTo>
                    <a:cubicBezTo>
                      <a:pt x="592" y="670"/>
                      <a:pt x="802" y="806"/>
                      <a:pt x="1012" y="938"/>
                    </a:cubicBezTo>
                    <a:cubicBezTo>
                      <a:pt x="1118" y="1006"/>
                      <a:pt x="1224" y="1096"/>
                      <a:pt x="1344" y="1138"/>
                    </a:cubicBezTo>
                    <a:cubicBezTo>
                      <a:pt x="1351" y="1141"/>
                      <a:pt x="1357" y="1142"/>
                      <a:pt x="1363" y="1142"/>
                    </a:cubicBezTo>
                    <a:cubicBezTo>
                      <a:pt x="1404" y="1142"/>
                      <a:pt x="1427" y="1085"/>
                      <a:pt x="1399" y="1051"/>
                    </a:cubicBezTo>
                    <a:cubicBezTo>
                      <a:pt x="1331" y="964"/>
                      <a:pt x="1221" y="912"/>
                      <a:pt x="1128" y="854"/>
                    </a:cubicBezTo>
                    <a:cubicBezTo>
                      <a:pt x="1028" y="790"/>
                      <a:pt x="925" y="728"/>
                      <a:pt x="821" y="664"/>
                    </a:cubicBezTo>
                    <a:cubicBezTo>
                      <a:pt x="625" y="538"/>
                      <a:pt x="428" y="409"/>
                      <a:pt x="257" y="251"/>
                    </a:cubicBezTo>
                    <a:cubicBezTo>
                      <a:pt x="189" y="187"/>
                      <a:pt x="108" y="109"/>
                      <a:pt x="73" y="22"/>
                    </a:cubicBezTo>
                    <a:cubicBezTo>
                      <a:pt x="67" y="7"/>
                      <a:pt x="53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4" name="Google Shape;5894;p42"/>
              <p:cNvSpPr/>
              <p:nvPr/>
            </p:nvSpPr>
            <p:spPr>
              <a:xfrm flipH="1" rot="453317">
                <a:off x="-2066009" y="2024116"/>
                <a:ext cx="96174" cy="70369"/>
              </a:xfrm>
              <a:custGeom>
                <a:rect b="b" l="l" r="r" t="t"/>
                <a:pathLst>
                  <a:path extrusionOk="0" h="739" w="1010">
                    <a:moveTo>
                      <a:pt x="69" y="1"/>
                    </a:moveTo>
                    <a:cubicBezTo>
                      <a:pt x="31" y="1"/>
                      <a:pt x="0" y="55"/>
                      <a:pt x="36" y="83"/>
                    </a:cubicBezTo>
                    <a:cubicBezTo>
                      <a:pt x="182" y="202"/>
                      <a:pt x="327" y="309"/>
                      <a:pt x="475" y="421"/>
                    </a:cubicBezTo>
                    <a:cubicBezTo>
                      <a:pt x="543" y="473"/>
                      <a:pt x="617" y="528"/>
                      <a:pt x="685" y="580"/>
                    </a:cubicBezTo>
                    <a:cubicBezTo>
                      <a:pt x="720" y="609"/>
                      <a:pt x="753" y="631"/>
                      <a:pt x="791" y="657"/>
                    </a:cubicBezTo>
                    <a:cubicBezTo>
                      <a:pt x="830" y="686"/>
                      <a:pt x="872" y="725"/>
                      <a:pt x="924" y="738"/>
                    </a:cubicBezTo>
                    <a:cubicBezTo>
                      <a:pt x="926" y="738"/>
                      <a:pt x="929" y="738"/>
                      <a:pt x="931" y="738"/>
                    </a:cubicBezTo>
                    <a:cubicBezTo>
                      <a:pt x="968" y="738"/>
                      <a:pt x="1009" y="696"/>
                      <a:pt x="991" y="660"/>
                    </a:cubicBezTo>
                    <a:cubicBezTo>
                      <a:pt x="969" y="612"/>
                      <a:pt x="924" y="589"/>
                      <a:pt x="882" y="560"/>
                    </a:cubicBezTo>
                    <a:cubicBezTo>
                      <a:pt x="846" y="534"/>
                      <a:pt x="814" y="512"/>
                      <a:pt x="778" y="483"/>
                    </a:cubicBezTo>
                    <a:cubicBezTo>
                      <a:pt x="704" y="434"/>
                      <a:pt x="636" y="383"/>
                      <a:pt x="566" y="334"/>
                    </a:cubicBezTo>
                    <a:cubicBezTo>
                      <a:pt x="407" y="225"/>
                      <a:pt x="249" y="115"/>
                      <a:pt x="88" y="5"/>
                    </a:cubicBezTo>
                    <a:cubicBezTo>
                      <a:pt x="82" y="2"/>
                      <a:pt x="76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5" name="Google Shape;5895;p42"/>
              <p:cNvSpPr/>
              <p:nvPr/>
            </p:nvSpPr>
            <p:spPr>
              <a:xfrm flipH="1" rot="453317">
                <a:off x="-2401647" y="2123060"/>
                <a:ext cx="226151" cy="175398"/>
              </a:xfrm>
              <a:custGeom>
                <a:rect b="b" l="l" r="r" t="t"/>
                <a:pathLst>
                  <a:path extrusionOk="0" h="1842" w="2375">
                    <a:moveTo>
                      <a:pt x="64" y="1"/>
                    </a:moveTo>
                    <a:cubicBezTo>
                      <a:pt x="26" y="1"/>
                      <a:pt x="0" y="56"/>
                      <a:pt x="33" y="84"/>
                    </a:cubicBezTo>
                    <a:cubicBezTo>
                      <a:pt x="317" y="322"/>
                      <a:pt x="610" y="551"/>
                      <a:pt x="898" y="787"/>
                    </a:cubicBezTo>
                    <a:cubicBezTo>
                      <a:pt x="1188" y="1019"/>
                      <a:pt x="1472" y="1255"/>
                      <a:pt x="1768" y="1484"/>
                    </a:cubicBezTo>
                    <a:cubicBezTo>
                      <a:pt x="1843" y="1545"/>
                      <a:pt x="1920" y="1600"/>
                      <a:pt x="1994" y="1661"/>
                    </a:cubicBezTo>
                    <a:cubicBezTo>
                      <a:pt x="2081" y="1729"/>
                      <a:pt x="2181" y="1800"/>
                      <a:pt x="2291" y="1839"/>
                    </a:cubicBezTo>
                    <a:cubicBezTo>
                      <a:pt x="2298" y="1840"/>
                      <a:pt x="2304" y="1841"/>
                      <a:pt x="2310" y="1841"/>
                    </a:cubicBezTo>
                    <a:cubicBezTo>
                      <a:pt x="2335" y="1841"/>
                      <a:pt x="2358" y="1827"/>
                      <a:pt x="2368" y="1806"/>
                    </a:cubicBezTo>
                    <a:cubicBezTo>
                      <a:pt x="2375" y="1793"/>
                      <a:pt x="2375" y="1777"/>
                      <a:pt x="2375" y="1764"/>
                    </a:cubicBezTo>
                    <a:cubicBezTo>
                      <a:pt x="2372" y="1745"/>
                      <a:pt x="2356" y="1742"/>
                      <a:pt x="2352" y="1726"/>
                    </a:cubicBezTo>
                    <a:cubicBezTo>
                      <a:pt x="2333" y="1680"/>
                      <a:pt x="2278" y="1648"/>
                      <a:pt x="2246" y="1616"/>
                    </a:cubicBezTo>
                    <a:cubicBezTo>
                      <a:pt x="2207" y="1580"/>
                      <a:pt x="2165" y="1548"/>
                      <a:pt x="2123" y="1516"/>
                    </a:cubicBezTo>
                    <a:cubicBezTo>
                      <a:pt x="2052" y="1468"/>
                      <a:pt x="1988" y="1413"/>
                      <a:pt x="1920" y="1364"/>
                    </a:cubicBezTo>
                    <a:lnTo>
                      <a:pt x="1462" y="1016"/>
                    </a:lnTo>
                    <a:cubicBezTo>
                      <a:pt x="1178" y="797"/>
                      <a:pt x="898" y="574"/>
                      <a:pt x="610" y="364"/>
                    </a:cubicBezTo>
                    <a:cubicBezTo>
                      <a:pt x="439" y="242"/>
                      <a:pt x="269" y="119"/>
                      <a:pt x="85" y="6"/>
                    </a:cubicBezTo>
                    <a:cubicBezTo>
                      <a:pt x="77" y="2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6" name="Google Shape;5896;p42"/>
              <p:cNvSpPr/>
              <p:nvPr/>
            </p:nvSpPr>
            <p:spPr>
              <a:xfrm flipH="1" rot="453317">
                <a:off x="-2608533" y="2326064"/>
                <a:ext cx="97031" cy="70559"/>
              </a:xfrm>
              <a:custGeom>
                <a:rect b="b" l="l" r="r" t="t"/>
                <a:pathLst>
                  <a:path extrusionOk="0" h="741" w="1019">
                    <a:moveTo>
                      <a:pt x="72" y="1"/>
                    </a:moveTo>
                    <a:cubicBezTo>
                      <a:pt x="28" y="1"/>
                      <a:pt x="0" y="59"/>
                      <a:pt x="40" y="91"/>
                    </a:cubicBezTo>
                    <a:cubicBezTo>
                      <a:pt x="314" y="320"/>
                      <a:pt x="608" y="536"/>
                      <a:pt x="911" y="733"/>
                    </a:cubicBezTo>
                    <a:cubicBezTo>
                      <a:pt x="920" y="738"/>
                      <a:pt x="929" y="741"/>
                      <a:pt x="938" y="741"/>
                    </a:cubicBezTo>
                    <a:cubicBezTo>
                      <a:pt x="983" y="741"/>
                      <a:pt x="1019" y="674"/>
                      <a:pt x="976" y="639"/>
                    </a:cubicBezTo>
                    <a:cubicBezTo>
                      <a:pt x="827" y="520"/>
                      <a:pt x="672" y="407"/>
                      <a:pt x="521" y="297"/>
                    </a:cubicBezTo>
                    <a:cubicBezTo>
                      <a:pt x="382" y="200"/>
                      <a:pt x="247" y="100"/>
                      <a:pt x="101" y="10"/>
                    </a:cubicBezTo>
                    <a:cubicBezTo>
                      <a:pt x="91" y="4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7" name="Google Shape;5897;p42"/>
              <p:cNvSpPr/>
              <p:nvPr/>
            </p:nvSpPr>
            <p:spPr>
              <a:xfrm flipH="1" rot="453317">
                <a:off x="-1967473" y="1657890"/>
                <a:ext cx="172256" cy="21615"/>
              </a:xfrm>
              <a:custGeom>
                <a:rect b="b" l="l" r="r" t="t"/>
                <a:pathLst>
                  <a:path extrusionOk="0" h="227" w="1809">
                    <a:moveTo>
                      <a:pt x="50" y="0"/>
                    </a:moveTo>
                    <a:cubicBezTo>
                      <a:pt x="23" y="0"/>
                      <a:pt x="1" y="43"/>
                      <a:pt x="28" y="62"/>
                    </a:cubicBezTo>
                    <a:cubicBezTo>
                      <a:pt x="189" y="201"/>
                      <a:pt x="418" y="221"/>
                      <a:pt x="625" y="224"/>
                    </a:cubicBezTo>
                    <a:cubicBezTo>
                      <a:pt x="667" y="225"/>
                      <a:pt x="710" y="226"/>
                      <a:pt x="752" y="226"/>
                    </a:cubicBezTo>
                    <a:cubicBezTo>
                      <a:pt x="964" y="226"/>
                      <a:pt x="1173" y="208"/>
                      <a:pt x="1383" y="195"/>
                    </a:cubicBezTo>
                    <a:cubicBezTo>
                      <a:pt x="1444" y="192"/>
                      <a:pt x="1502" y="188"/>
                      <a:pt x="1564" y="188"/>
                    </a:cubicBezTo>
                    <a:cubicBezTo>
                      <a:pt x="1628" y="182"/>
                      <a:pt x="1686" y="188"/>
                      <a:pt x="1751" y="166"/>
                    </a:cubicBezTo>
                    <a:cubicBezTo>
                      <a:pt x="1799" y="150"/>
                      <a:pt x="1809" y="79"/>
                      <a:pt x="1754" y="62"/>
                    </a:cubicBezTo>
                    <a:cubicBezTo>
                      <a:pt x="1712" y="50"/>
                      <a:pt x="1667" y="46"/>
                      <a:pt x="1623" y="46"/>
                    </a:cubicBezTo>
                    <a:cubicBezTo>
                      <a:pt x="1563" y="46"/>
                      <a:pt x="1502" y="54"/>
                      <a:pt x="1444" y="59"/>
                    </a:cubicBezTo>
                    <a:cubicBezTo>
                      <a:pt x="1318" y="66"/>
                      <a:pt x="1193" y="79"/>
                      <a:pt x="1067" y="85"/>
                    </a:cubicBezTo>
                    <a:cubicBezTo>
                      <a:pt x="938" y="94"/>
                      <a:pt x="807" y="102"/>
                      <a:pt x="675" y="102"/>
                    </a:cubicBezTo>
                    <a:cubicBezTo>
                      <a:pt x="566" y="102"/>
                      <a:pt x="457" y="96"/>
                      <a:pt x="348" y="82"/>
                    </a:cubicBezTo>
                    <a:cubicBezTo>
                      <a:pt x="254" y="69"/>
                      <a:pt x="144" y="53"/>
                      <a:pt x="64" y="4"/>
                    </a:cubicBezTo>
                    <a:cubicBezTo>
                      <a:pt x="59" y="2"/>
                      <a:pt x="54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8" name="Google Shape;5898;p42"/>
              <p:cNvSpPr/>
              <p:nvPr/>
            </p:nvSpPr>
            <p:spPr>
              <a:xfrm flipH="1" rot="453317">
                <a:off x="-2154486" y="1640577"/>
                <a:ext cx="113409" cy="13141"/>
              </a:xfrm>
              <a:custGeom>
                <a:rect b="b" l="l" r="r" t="t"/>
                <a:pathLst>
                  <a:path extrusionOk="0" h="138" w="1191">
                    <a:moveTo>
                      <a:pt x="1072" y="1"/>
                    </a:moveTo>
                    <a:cubicBezTo>
                      <a:pt x="1039" y="1"/>
                      <a:pt x="1002" y="5"/>
                      <a:pt x="975" y="5"/>
                    </a:cubicBezTo>
                    <a:cubicBezTo>
                      <a:pt x="930" y="5"/>
                      <a:pt x="891" y="5"/>
                      <a:pt x="846" y="8"/>
                    </a:cubicBezTo>
                    <a:cubicBezTo>
                      <a:pt x="759" y="8"/>
                      <a:pt x="668" y="11"/>
                      <a:pt x="581" y="11"/>
                    </a:cubicBezTo>
                    <a:cubicBezTo>
                      <a:pt x="407" y="18"/>
                      <a:pt x="233" y="21"/>
                      <a:pt x="55" y="27"/>
                    </a:cubicBezTo>
                    <a:cubicBezTo>
                      <a:pt x="1" y="27"/>
                      <a:pt x="4" y="118"/>
                      <a:pt x="65" y="118"/>
                    </a:cubicBezTo>
                    <a:cubicBezTo>
                      <a:pt x="249" y="124"/>
                      <a:pt x="433" y="127"/>
                      <a:pt x="617" y="134"/>
                    </a:cubicBezTo>
                    <a:cubicBezTo>
                      <a:pt x="707" y="134"/>
                      <a:pt x="791" y="137"/>
                      <a:pt x="878" y="137"/>
                    </a:cubicBezTo>
                    <a:lnTo>
                      <a:pt x="1014" y="137"/>
                    </a:lnTo>
                    <a:cubicBezTo>
                      <a:pt x="1027" y="137"/>
                      <a:pt x="1041" y="137"/>
                      <a:pt x="1055" y="137"/>
                    </a:cubicBezTo>
                    <a:cubicBezTo>
                      <a:pt x="1089" y="137"/>
                      <a:pt x="1121" y="136"/>
                      <a:pt x="1149" y="124"/>
                    </a:cubicBezTo>
                    <a:cubicBezTo>
                      <a:pt x="1175" y="118"/>
                      <a:pt x="1191" y="92"/>
                      <a:pt x="1191" y="66"/>
                    </a:cubicBezTo>
                    <a:cubicBezTo>
                      <a:pt x="1185" y="34"/>
                      <a:pt x="1165" y="24"/>
                      <a:pt x="1139" y="11"/>
                    </a:cubicBezTo>
                    <a:cubicBezTo>
                      <a:pt x="1121" y="3"/>
                      <a:pt x="1097" y="1"/>
                      <a:pt x="10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9" name="Google Shape;5899;p42"/>
              <p:cNvSpPr/>
              <p:nvPr/>
            </p:nvSpPr>
            <p:spPr>
              <a:xfrm flipH="1" rot="453317">
                <a:off x="-2549089" y="1600263"/>
                <a:ext cx="283951" cy="22568"/>
              </a:xfrm>
              <a:custGeom>
                <a:rect b="b" l="l" r="r" t="t"/>
                <a:pathLst>
                  <a:path extrusionOk="0" h="237" w="2982">
                    <a:moveTo>
                      <a:pt x="681" y="1"/>
                    </a:moveTo>
                    <a:cubicBezTo>
                      <a:pt x="472" y="1"/>
                      <a:pt x="269" y="1"/>
                      <a:pt x="59" y="17"/>
                    </a:cubicBezTo>
                    <a:cubicBezTo>
                      <a:pt x="10" y="20"/>
                      <a:pt x="1" y="104"/>
                      <a:pt x="52" y="111"/>
                    </a:cubicBezTo>
                    <a:cubicBezTo>
                      <a:pt x="420" y="140"/>
                      <a:pt x="788" y="149"/>
                      <a:pt x="1149" y="172"/>
                    </a:cubicBezTo>
                    <a:cubicBezTo>
                      <a:pt x="1520" y="191"/>
                      <a:pt x="1891" y="211"/>
                      <a:pt x="2262" y="224"/>
                    </a:cubicBezTo>
                    <a:cubicBezTo>
                      <a:pt x="2372" y="227"/>
                      <a:pt x="2486" y="237"/>
                      <a:pt x="2600" y="237"/>
                    </a:cubicBezTo>
                    <a:cubicBezTo>
                      <a:pt x="2703" y="237"/>
                      <a:pt x="2806" y="229"/>
                      <a:pt x="2904" y="201"/>
                    </a:cubicBezTo>
                    <a:cubicBezTo>
                      <a:pt x="2962" y="185"/>
                      <a:pt x="2981" y="98"/>
                      <a:pt x="2917" y="78"/>
                    </a:cubicBezTo>
                    <a:cubicBezTo>
                      <a:pt x="2736" y="30"/>
                      <a:pt x="2546" y="40"/>
                      <a:pt x="2359" y="36"/>
                    </a:cubicBezTo>
                    <a:cubicBezTo>
                      <a:pt x="2181" y="33"/>
                      <a:pt x="2001" y="30"/>
                      <a:pt x="1823" y="24"/>
                    </a:cubicBezTo>
                    <a:cubicBezTo>
                      <a:pt x="1446" y="17"/>
                      <a:pt x="1062" y="1"/>
                      <a:pt x="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0" name="Google Shape;5900;p42"/>
              <p:cNvSpPr/>
              <p:nvPr/>
            </p:nvSpPr>
            <p:spPr>
              <a:xfrm flipH="1" rot="453317">
                <a:off x="-2772794" y="1566464"/>
                <a:ext cx="116551" cy="13807"/>
              </a:xfrm>
              <a:custGeom>
                <a:rect b="b" l="l" r="r" t="t"/>
                <a:pathLst>
                  <a:path extrusionOk="0" h="145" w="1224">
                    <a:moveTo>
                      <a:pt x="668" y="1"/>
                    </a:moveTo>
                    <a:cubicBezTo>
                      <a:pt x="468" y="1"/>
                      <a:pt x="267" y="7"/>
                      <a:pt x="66" y="22"/>
                    </a:cubicBezTo>
                    <a:cubicBezTo>
                      <a:pt x="1" y="22"/>
                      <a:pt x="7" y="112"/>
                      <a:pt x="66" y="122"/>
                    </a:cubicBezTo>
                    <a:cubicBezTo>
                      <a:pt x="264" y="138"/>
                      <a:pt x="463" y="145"/>
                      <a:pt x="662" y="145"/>
                    </a:cubicBezTo>
                    <a:cubicBezTo>
                      <a:pt x="824" y="145"/>
                      <a:pt x="985" y="140"/>
                      <a:pt x="1146" y="131"/>
                    </a:cubicBezTo>
                    <a:cubicBezTo>
                      <a:pt x="1224" y="125"/>
                      <a:pt x="1217" y="18"/>
                      <a:pt x="1143" y="12"/>
                    </a:cubicBezTo>
                    <a:cubicBezTo>
                      <a:pt x="985" y="5"/>
                      <a:pt x="827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1" name="Google Shape;5901;p42"/>
              <p:cNvSpPr/>
              <p:nvPr/>
            </p:nvSpPr>
            <p:spPr>
              <a:xfrm flipH="1" rot="453317">
                <a:off x="-1827266" y="1361070"/>
                <a:ext cx="143118" cy="96745"/>
              </a:xfrm>
              <a:custGeom>
                <a:rect b="b" l="l" r="r" t="t"/>
                <a:pathLst>
                  <a:path extrusionOk="0" h="1016" w="1503">
                    <a:moveTo>
                      <a:pt x="1438" y="1"/>
                    </a:moveTo>
                    <a:cubicBezTo>
                      <a:pt x="1380" y="1"/>
                      <a:pt x="1328" y="52"/>
                      <a:pt x="1290" y="88"/>
                    </a:cubicBezTo>
                    <a:cubicBezTo>
                      <a:pt x="1245" y="123"/>
                      <a:pt x="1196" y="165"/>
                      <a:pt x="1151" y="201"/>
                    </a:cubicBezTo>
                    <a:cubicBezTo>
                      <a:pt x="954" y="371"/>
                      <a:pt x="757" y="542"/>
                      <a:pt x="541" y="694"/>
                    </a:cubicBezTo>
                    <a:cubicBezTo>
                      <a:pt x="438" y="765"/>
                      <a:pt x="332" y="833"/>
                      <a:pt x="219" y="888"/>
                    </a:cubicBezTo>
                    <a:cubicBezTo>
                      <a:pt x="170" y="907"/>
                      <a:pt x="122" y="930"/>
                      <a:pt x="70" y="942"/>
                    </a:cubicBezTo>
                    <a:cubicBezTo>
                      <a:pt x="51" y="946"/>
                      <a:pt x="22" y="942"/>
                      <a:pt x="9" y="962"/>
                    </a:cubicBezTo>
                    <a:cubicBezTo>
                      <a:pt x="1" y="973"/>
                      <a:pt x="16" y="1015"/>
                      <a:pt x="32" y="1015"/>
                    </a:cubicBezTo>
                    <a:cubicBezTo>
                      <a:pt x="35" y="1015"/>
                      <a:pt x="38" y="1014"/>
                      <a:pt x="41" y="1010"/>
                    </a:cubicBezTo>
                    <a:cubicBezTo>
                      <a:pt x="43" y="1009"/>
                      <a:pt x="51" y="1009"/>
                      <a:pt x="61" y="1009"/>
                    </a:cubicBezTo>
                    <a:cubicBezTo>
                      <a:pt x="81" y="1009"/>
                      <a:pt x="109" y="1010"/>
                      <a:pt x="116" y="1010"/>
                    </a:cubicBezTo>
                    <a:cubicBezTo>
                      <a:pt x="145" y="1010"/>
                      <a:pt x="167" y="1007"/>
                      <a:pt x="190" y="1004"/>
                    </a:cubicBezTo>
                    <a:cubicBezTo>
                      <a:pt x="251" y="991"/>
                      <a:pt x="309" y="968"/>
                      <a:pt x="361" y="942"/>
                    </a:cubicBezTo>
                    <a:cubicBezTo>
                      <a:pt x="474" y="891"/>
                      <a:pt x="574" y="823"/>
                      <a:pt x="674" y="749"/>
                    </a:cubicBezTo>
                    <a:cubicBezTo>
                      <a:pt x="893" y="591"/>
                      <a:pt x="1093" y="420"/>
                      <a:pt x="1299" y="249"/>
                    </a:cubicBezTo>
                    <a:cubicBezTo>
                      <a:pt x="1345" y="213"/>
                      <a:pt x="1383" y="181"/>
                      <a:pt x="1428" y="146"/>
                    </a:cubicBezTo>
                    <a:cubicBezTo>
                      <a:pt x="1454" y="130"/>
                      <a:pt x="1477" y="104"/>
                      <a:pt x="1490" y="75"/>
                    </a:cubicBezTo>
                    <a:cubicBezTo>
                      <a:pt x="1503" y="39"/>
                      <a:pt x="1477" y="1"/>
                      <a:pt x="1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2" name="Google Shape;5902;p42"/>
              <p:cNvSpPr/>
              <p:nvPr/>
            </p:nvSpPr>
            <p:spPr>
              <a:xfrm flipH="1" rot="453317">
                <a:off x="-1968441" y="1231330"/>
                <a:ext cx="94555" cy="70178"/>
              </a:xfrm>
              <a:custGeom>
                <a:rect b="b" l="l" r="r" t="t"/>
                <a:pathLst>
                  <a:path extrusionOk="0" h="737" w="993">
                    <a:moveTo>
                      <a:pt x="928" y="1"/>
                    </a:moveTo>
                    <a:cubicBezTo>
                      <a:pt x="921" y="1"/>
                      <a:pt x="915" y="1"/>
                      <a:pt x="908" y="2"/>
                    </a:cubicBezTo>
                    <a:cubicBezTo>
                      <a:pt x="876" y="9"/>
                      <a:pt x="837" y="38"/>
                      <a:pt x="815" y="60"/>
                    </a:cubicBezTo>
                    <a:cubicBezTo>
                      <a:pt x="792" y="76"/>
                      <a:pt x="770" y="93"/>
                      <a:pt x="747" y="109"/>
                    </a:cubicBezTo>
                    <a:cubicBezTo>
                      <a:pt x="715" y="131"/>
                      <a:pt x="676" y="157"/>
                      <a:pt x="647" y="183"/>
                    </a:cubicBezTo>
                    <a:lnTo>
                      <a:pt x="453" y="328"/>
                    </a:lnTo>
                    <a:cubicBezTo>
                      <a:pt x="311" y="434"/>
                      <a:pt x="173" y="538"/>
                      <a:pt x="37" y="651"/>
                    </a:cubicBezTo>
                    <a:cubicBezTo>
                      <a:pt x="0" y="682"/>
                      <a:pt x="24" y="736"/>
                      <a:pt x="61" y="736"/>
                    </a:cubicBezTo>
                    <a:cubicBezTo>
                      <a:pt x="69" y="736"/>
                      <a:pt x="77" y="734"/>
                      <a:pt x="86" y="728"/>
                    </a:cubicBezTo>
                    <a:cubicBezTo>
                      <a:pt x="234" y="628"/>
                      <a:pt x="382" y="528"/>
                      <a:pt x="528" y="422"/>
                    </a:cubicBezTo>
                    <a:cubicBezTo>
                      <a:pt x="599" y="373"/>
                      <a:pt x="670" y="325"/>
                      <a:pt x="737" y="276"/>
                    </a:cubicBezTo>
                    <a:lnTo>
                      <a:pt x="873" y="180"/>
                    </a:lnTo>
                    <a:cubicBezTo>
                      <a:pt x="911" y="151"/>
                      <a:pt x="957" y="128"/>
                      <a:pt x="979" y="83"/>
                    </a:cubicBezTo>
                    <a:cubicBezTo>
                      <a:pt x="992" y="63"/>
                      <a:pt x="986" y="34"/>
                      <a:pt x="973" y="18"/>
                    </a:cubicBezTo>
                    <a:cubicBezTo>
                      <a:pt x="959" y="5"/>
                      <a:pt x="94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3" name="Google Shape;5903;p42"/>
              <p:cNvSpPr/>
              <p:nvPr/>
            </p:nvSpPr>
            <p:spPr>
              <a:xfrm flipH="1" rot="453317">
                <a:off x="-2266680" y="973320"/>
                <a:ext cx="235769" cy="163686"/>
              </a:xfrm>
              <a:custGeom>
                <a:rect b="b" l="l" r="r" t="t"/>
                <a:pathLst>
                  <a:path extrusionOk="0" h="1719" w="2476">
                    <a:moveTo>
                      <a:pt x="2411" y="1"/>
                    </a:moveTo>
                    <a:cubicBezTo>
                      <a:pt x="2391" y="1"/>
                      <a:pt x="2378" y="14"/>
                      <a:pt x="2366" y="17"/>
                    </a:cubicBezTo>
                    <a:cubicBezTo>
                      <a:pt x="2337" y="20"/>
                      <a:pt x="2304" y="40"/>
                      <a:pt x="2282" y="56"/>
                    </a:cubicBezTo>
                    <a:lnTo>
                      <a:pt x="2198" y="104"/>
                    </a:lnTo>
                    <a:cubicBezTo>
                      <a:pt x="2159" y="130"/>
                      <a:pt x="2124" y="152"/>
                      <a:pt x="2088" y="181"/>
                    </a:cubicBezTo>
                    <a:cubicBezTo>
                      <a:pt x="2020" y="230"/>
                      <a:pt x="1946" y="281"/>
                      <a:pt x="1878" y="330"/>
                    </a:cubicBezTo>
                    <a:cubicBezTo>
                      <a:pt x="1724" y="440"/>
                      <a:pt x="1572" y="543"/>
                      <a:pt x="1414" y="649"/>
                    </a:cubicBezTo>
                    <a:cubicBezTo>
                      <a:pt x="1120" y="849"/>
                      <a:pt x="820" y="1052"/>
                      <a:pt x="530" y="1262"/>
                    </a:cubicBezTo>
                    <a:cubicBezTo>
                      <a:pt x="366" y="1381"/>
                      <a:pt x="201" y="1504"/>
                      <a:pt x="46" y="1633"/>
                    </a:cubicBezTo>
                    <a:cubicBezTo>
                      <a:pt x="1" y="1662"/>
                      <a:pt x="24" y="1718"/>
                      <a:pt x="64" y="1718"/>
                    </a:cubicBezTo>
                    <a:cubicBezTo>
                      <a:pt x="73" y="1718"/>
                      <a:pt x="82" y="1716"/>
                      <a:pt x="91" y="1710"/>
                    </a:cubicBezTo>
                    <a:cubicBezTo>
                      <a:pt x="408" y="1514"/>
                      <a:pt x="717" y="1307"/>
                      <a:pt x="1033" y="1101"/>
                    </a:cubicBezTo>
                    <a:cubicBezTo>
                      <a:pt x="1333" y="904"/>
                      <a:pt x="1637" y="710"/>
                      <a:pt x="1937" y="507"/>
                    </a:cubicBezTo>
                    <a:cubicBezTo>
                      <a:pt x="2017" y="456"/>
                      <a:pt x="2091" y="404"/>
                      <a:pt x="2169" y="346"/>
                    </a:cubicBezTo>
                    <a:cubicBezTo>
                      <a:pt x="2269" y="275"/>
                      <a:pt x="2378" y="201"/>
                      <a:pt x="2456" y="101"/>
                    </a:cubicBezTo>
                    <a:cubicBezTo>
                      <a:pt x="2475" y="75"/>
                      <a:pt x="2466" y="36"/>
                      <a:pt x="2446" y="17"/>
                    </a:cubicBezTo>
                    <a:cubicBezTo>
                      <a:pt x="2437" y="7"/>
                      <a:pt x="2424" y="1"/>
                      <a:pt x="2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4" name="Google Shape;5904;p42"/>
              <p:cNvSpPr/>
              <p:nvPr/>
            </p:nvSpPr>
            <p:spPr>
              <a:xfrm flipH="1" rot="453317">
                <a:off x="-2425612" y="809255"/>
                <a:ext cx="97697" cy="70750"/>
              </a:xfrm>
              <a:custGeom>
                <a:rect b="b" l="l" r="r" t="t"/>
                <a:pathLst>
                  <a:path extrusionOk="0" h="743" w="1026">
                    <a:moveTo>
                      <a:pt x="937" y="0"/>
                    </a:moveTo>
                    <a:cubicBezTo>
                      <a:pt x="927" y="0"/>
                      <a:pt x="918" y="3"/>
                      <a:pt x="909" y="9"/>
                    </a:cubicBezTo>
                    <a:cubicBezTo>
                      <a:pt x="760" y="106"/>
                      <a:pt x="615" y="209"/>
                      <a:pt x="473" y="316"/>
                    </a:cubicBezTo>
                    <a:cubicBezTo>
                      <a:pt x="328" y="425"/>
                      <a:pt x="180" y="535"/>
                      <a:pt x="41" y="651"/>
                    </a:cubicBezTo>
                    <a:cubicBezTo>
                      <a:pt x="0" y="678"/>
                      <a:pt x="26" y="742"/>
                      <a:pt x="66" y="742"/>
                    </a:cubicBezTo>
                    <a:cubicBezTo>
                      <a:pt x="73" y="742"/>
                      <a:pt x="81" y="740"/>
                      <a:pt x="89" y="735"/>
                    </a:cubicBezTo>
                    <a:cubicBezTo>
                      <a:pt x="251" y="638"/>
                      <a:pt x="406" y="525"/>
                      <a:pt x="557" y="422"/>
                    </a:cubicBezTo>
                    <a:cubicBezTo>
                      <a:pt x="702" y="322"/>
                      <a:pt x="844" y="212"/>
                      <a:pt x="983" y="100"/>
                    </a:cubicBezTo>
                    <a:cubicBezTo>
                      <a:pt x="1026" y="62"/>
                      <a:pt x="982" y="0"/>
                      <a:pt x="9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5" name="Google Shape;5905;p42"/>
              <p:cNvSpPr/>
              <p:nvPr/>
            </p:nvSpPr>
            <p:spPr>
              <a:xfrm flipH="1" rot="453317">
                <a:off x="-1537170" y="1196336"/>
                <a:ext cx="65798" cy="158830"/>
              </a:xfrm>
              <a:custGeom>
                <a:rect b="b" l="l" r="r" t="t"/>
                <a:pathLst>
                  <a:path extrusionOk="0" h="1668" w="691">
                    <a:moveTo>
                      <a:pt x="635" y="0"/>
                    </a:moveTo>
                    <a:cubicBezTo>
                      <a:pt x="620" y="0"/>
                      <a:pt x="605" y="7"/>
                      <a:pt x="594" y="24"/>
                    </a:cubicBezTo>
                    <a:cubicBezTo>
                      <a:pt x="536" y="107"/>
                      <a:pt x="520" y="217"/>
                      <a:pt x="497" y="314"/>
                    </a:cubicBezTo>
                    <a:cubicBezTo>
                      <a:pt x="468" y="424"/>
                      <a:pt x="446" y="533"/>
                      <a:pt x="417" y="640"/>
                    </a:cubicBezTo>
                    <a:cubicBezTo>
                      <a:pt x="365" y="856"/>
                      <a:pt x="304" y="1069"/>
                      <a:pt x="223" y="1275"/>
                    </a:cubicBezTo>
                    <a:cubicBezTo>
                      <a:pt x="204" y="1324"/>
                      <a:pt x="181" y="1372"/>
                      <a:pt x="159" y="1414"/>
                    </a:cubicBezTo>
                    <a:cubicBezTo>
                      <a:pt x="123" y="1485"/>
                      <a:pt x="84" y="1553"/>
                      <a:pt x="30" y="1604"/>
                    </a:cubicBezTo>
                    <a:cubicBezTo>
                      <a:pt x="0" y="1628"/>
                      <a:pt x="17" y="1668"/>
                      <a:pt x="46" y="1668"/>
                    </a:cubicBezTo>
                    <a:cubicBezTo>
                      <a:pt x="52" y="1668"/>
                      <a:pt x="59" y="1666"/>
                      <a:pt x="65" y="1662"/>
                    </a:cubicBezTo>
                    <a:cubicBezTo>
                      <a:pt x="243" y="1553"/>
                      <a:pt x="333" y="1346"/>
                      <a:pt x="397" y="1156"/>
                    </a:cubicBezTo>
                    <a:cubicBezTo>
                      <a:pt x="481" y="920"/>
                      <a:pt x="543" y="678"/>
                      <a:pt x="601" y="437"/>
                    </a:cubicBezTo>
                    <a:cubicBezTo>
                      <a:pt x="617" y="372"/>
                      <a:pt x="633" y="311"/>
                      <a:pt x="649" y="246"/>
                    </a:cubicBezTo>
                    <a:cubicBezTo>
                      <a:pt x="665" y="182"/>
                      <a:pt x="688" y="124"/>
                      <a:pt x="691" y="56"/>
                    </a:cubicBezTo>
                    <a:cubicBezTo>
                      <a:pt x="691" y="23"/>
                      <a:pt x="663" y="0"/>
                      <a:pt x="6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6" name="Google Shape;5906;p42"/>
              <p:cNvSpPr/>
              <p:nvPr/>
            </p:nvSpPr>
            <p:spPr>
              <a:xfrm flipH="1" rot="453317">
                <a:off x="-1576217" y="1008545"/>
                <a:ext cx="42945" cy="107791"/>
              </a:xfrm>
              <a:custGeom>
                <a:rect b="b" l="l" r="r" t="t"/>
                <a:pathLst>
                  <a:path extrusionOk="0" h="1132" w="451">
                    <a:moveTo>
                      <a:pt x="385" y="1"/>
                    </a:moveTo>
                    <a:cubicBezTo>
                      <a:pt x="370" y="1"/>
                      <a:pt x="355" y="7"/>
                      <a:pt x="344" y="20"/>
                    </a:cubicBezTo>
                    <a:cubicBezTo>
                      <a:pt x="312" y="61"/>
                      <a:pt x="299" y="113"/>
                      <a:pt x="283" y="161"/>
                    </a:cubicBezTo>
                    <a:cubicBezTo>
                      <a:pt x="267" y="207"/>
                      <a:pt x="254" y="249"/>
                      <a:pt x="241" y="294"/>
                    </a:cubicBezTo>
                    <a:cubicBezTo>
                      <a:pt x="219" y="374"/>
                      <a:pt x="193" y="452"/>
                      <a:pt x="170" y="532"/>
                    </a:cubicBezTo>
                    <a:cubicBezTo>
                      <a:pt x="112" y="713"/>
                      <a:pt x="61" y="891"/>
                      <a:pt x="9" y="1071"/>
                    </a:cubicBezTo>
                    <a:cubicBezTo>
                      <a:pt x="1" y="1106"/>
                      <a:pt x="32" y="1132"/>
                      <a:pt x="60" y="1132"/>
                    </a:cubicBezTo>
                    <a:cubicBezTo>
                      <a:pt x="75" y="1132"/>
                      <a:pt x="90" y="1123"/>
                      <a:pt x="96" y="1103"/>
                    </a:cubicBezTo>
                    <a:cubicBezTo>
                      <a:pt x="161" y="936"/>
                      <a:pt x="222" y="761"/>
                      <a:pt x="280" y="587"/>
                    </a:cubicBezTo>
                    <a:cubicBezTo>
                      <a:pt x="306" y="503"/>
                      <a:pt x="335" y="420"/>
                      <a:pt x="367" y="336"/>
                    </a:cubicBezTo>
                    <a:cubicBezTo>
                      <a:pt x="383" y="294"/>
                      <a:pt x="396" y="249"/>
                      <a:pt x="412" y="210"/>
                    </a:cubicBezTo>
                    <a:cubicBezTo>
                      <a:pt x="428" y="161"/>
                      <a:pt x="451" y="107"/>
                      <a:pt x="448" y="55"/>
                    </a:cubicBezTo>
                    <a:cubicBezTo>
                      <a:pt x="446" y="23"/>
                      <a:pt x="415" y="1"/>
                      <a:pt x="3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7" name="Google Shape;5907;p42"/>
              <p:cNvSpPr/>
              <p:nvPr/>
            </p:nvSpPr>
            <p:spPr>
              <a:xfrm flipH="1" rot="453317">
                <a:off x="-1666233" y="627080"/>
                <a:ext cx="102173" cy="263574"/>
              </a:xfrm>
              <a:custGeom>
                <a:rect b="b" l="l" r="r" t="t"/>
                <a:pathLst>
                  <a:path extrusionOk="0" h="2768" w="1073">
                    <a:moveTo>
                      <a:pt x="1004" y="1"/>
                    </a:moveTo>
                    <a:cubicBezTo>
                      <a:pt x="977" y="1"/>
                      <a:pt x="950" y="13"/>
                      <a:pt x="936" y="37"/>
                    </a:cubicBezTo>
                    <a:cubicBezTo>
                      <a:pt x="840" y="202"/>
                      <a:pt x="791" y="392"/>
                      <a:pt x="727" y="569"/>
                    </a:cubicBezTo>
                    <a:cubicBezTo>
                      <a:pt x="672" y="734"/>
                      <a:pt x="611" y="899"/>
                      <a:pt x="553" y="1063"/>
                    </a:cubicBezTo>
                    <a:cubicBezTo>
                      <a:pt x="433" y="1402"/>
                      <a:pt x="307" y="1737"/>
                      <a:pt x="198" y="2076"/>
                    </a:cubicBezTo>
                    <a:cubicBezTo>
                      <a:pt x="130" y="2286"/>
                      <a:pt x="66" y="2495"/>
                      <a:pt x="11" y="2715"/>
                    </a:cubicBezTo>
                    <a:cubicBezTo>
                      <a:pt x="1" y="2746"/>
                      <a:pt x="29" y="2767"/>
                      <a:pt x="56" y="2767"/>
                    </a:cubicBezTo>
                    <a:cubicBezTo>
                      <a:pt x="73" y="2767"/>
                      <a:pt x="90" y="2759"/>
                      <a:pt x="98" y="2740"/>
                    </a:cubicBezTo>
                    <a:cubicBezTo>
                      <a:pt x="236" y="2408"/>
                      <a:pt x="359" y="2069"/>
                      <a:pt x="488" y="1734"/>
                    </a:cubicBezTo>
                    <a:cubicBezTo>
                      <a:pt x="617" y="1386"/>
                      <a:pt x="756" y="1044"/>
                      <a:pt x="882" y="699"/>
                    </a:cubicBezTo>
                    <a:cubicBezTo>
                      <a:pt x="953" y="495"/>
                      <a:pt x="1053" y="282"/>
                      <a:pt x="1069" y="63"/>
                    </a:cubicBezTo>
                    <a:cubicBezTo>
                      <a:pt x="1072" y="22"/>
                      <a:pt x="1039" y="1"/>
                      <a:pt x="1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8" name="Google Shape;5908;p42"/>
              <p:cNvSpPr/>
              <p:nvPr/>
            </p:nvSpPr>
            <p:spPr>
              <a:xfrm flipH="1" rot="453317">
                <a:off x="-1696124" y="400687"/>
                <a:ext cx="43516" cy="107315"/>
              </a:xfrm>
              <a:custGeom>
                <a:rect b="b" l="l" r="r" t="t"/>
                <a:pathLst>
                  <a:path extrusionOk="0" h="1127" w="457">
                    <a:moveTo>
                      <a:pt x="384" y="0"/>
                    </a:moveTo>
                    <a:cubicBezTo>
                      <a:pt x="364" y="0"/>
                      <a:pt x="346" y="9"/>
                      <a:pt x="337" y="31"/>
                    </a:cubicBezTo>
                    <a:cubicBezTo>
                      <a:pt x="272" y="199"/>
                      <a:pt x="214" y="367"/>
                      <a:pt x="159" y="541"/>
                    </a:cubicBezTo>
                    <a:cubicBezTo>
                      <a:pt x="104" y="718"/>
                      <a:pt x="46" y="892"/>
                      <a:pt x="8" y="1073"/>
                    </a:cubicBezTo>
                    <a:cubicBezTo>
                      <a:pt x="0" y="1107"/>
                      <a:pt x="28" y="1126"/>
                      <a:pt x="57" y="1126"/>
                    </a:cubicBezTo>
                    <a:cubicBezTo>
                      <a:pt x="78" y="1126"/>
                      <a:pt x="99" y="1116"/>
                      <a:pt x="108" y="1092"/>
                    </a:cubicBezTo>
                    <a:cubicBezTo>
                      <a:pt x="246" y="760"/>
                      <a:pt x="353" y="415"/>
                      <a:pt x="446" y="70"/>
                    </a:cubicBezTo>
                    <a:cubicBezTo>
                      <a:pt x="457" y="30"/>
                      <a:pt x="419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9" name="Google Shape;5909;p42"/>
              <p:cNvSpPr/>
              <p:nvPr/>
            </p:nvSpPr>
            <p:spPr>
              <a:xfrm flipH="1" rot="453317">
                <a:off x="-1255892" y="1233688"/>
                <a:ext cx="66179" cy="163400"/>
              </a:xfrm>
              <a:custGeom>
                <a:rect b="b" l="l" r="r" t="t"/>
                <a:pathLst>
                  <a:path extrusionOk="0" h="1716" w="695">
                    <a:moveTo>
                      <a:pt x="126" y="1"/>
                    </a:moveTo>
                    <a:cubicBezTo>
                      <a:pt x="124" y="1"/>
                      <a:pt x="122" y="1"/>
                      <a:pt x="120" y="1"/>
                    </a:cubicBezTo>
                    <a:cubicBezTo>
                      <a:pt x="1" y="7"/>
                      <a:pt x="133" y="266"/>
                      <a:pt x="152" y="317"/>
                    </a:cubicBezTo>
                    <a:cubicBezTo>
                      <a:pt x="246" y="549"/>
                      <a:pt x="343" y="775"/>
                      <a:pt x="423" y="1011"/>
                    </a:cubicBezTo>
                    <a:cubicBezTo>
                      <a:pt x="465" y="1133"/>
                      <a:pt x="504" y="1259"/>
                      <a:pt x="530" y="1382"/>
                    </a:cubicBezTo>
                    <a:cubicBezTo>
                      <a:pt x="546" y="1475"/>
                      <a:pt x="565" y="1582"/>
                      <a:pt x="539" y="1672"/>
                    </a:cubicBezTo>
                    <a:cubicBezTo>
                      <a:pt x="533" y="1697"/>
                      <a:pt x="554" y="1715"/>
                      <a:pt x="574" y="1715"/>
                    </a:cubicBezTo>
                    <a:cubicBezTo>
                      <a:pt x="585" y="1715"/>
                      <a:pt x="595" y="1710"/>
                      <a:pt x="601" y="1698"/>
                    </a:cubicBezTo>
                    <a:cubicBezTo>
                      <a:pt x="694" y="1475"/>
                      <a:pt x="617" y="1220"/>
                      <a:pt x="549" y="1004"/>
                    </a:cubicBezTo>
                    <a:cubicBezTo>
                      <a:pt x="472" y="762"/>
                      <a:pt x="375" y="527"/>
                      <a:pt x="281" y="291"/>
                    </a:cubicBezTo>
                    <a:cubicBezTo>
                      <a:pt x="262" y="237"/>
                      <a:pt x="243" y="188"/>
                      <a:pt x="226" y="137"/>
                    </a:cubicBezTo>
                    <a:cubicBezTo>
                      <a:pt x="211" y="93"/>
                      <a:pt x="183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0" name="Google Shape;5910;p42"/>
              <p:cNvSpPr/>
              <p:nvPr/>
            </p:nvSpPr>
            <p:spPr>
              <a:xfrm flipH="1" rot="453317">
                <a:off x="-1159194" y="1059891"/>
                <a:ext cx="42564" cy="107220"/>
              </a:xfrm>
              <a:custGeom>
                <a:rect b="b" l="l" r="r" t="t"/>
                <a:pathLst>
                  <a:path extrusionOk="0" h="1126" w="447">
                    <a:moveTo>
                      <a:pt x="66" y="1"/>
                    </a:moveTo>
                    <a:cubicBezTo>
                      <a:pt x="39" y="1"/>
                      <a:pt x="9" y="21"/>
                      <a:pt x="4" y="48"/>
                    </a:cubicBezTo>
                    <a:cubicBezTo>
                      <a:pt x="1" y="96"/>
                      <a:pt x="20" y="141"/>
                      <a:pt x="33" y="186"/>
                    </a:cubicBezTo>
                    <a:cubicBezTo>
                      <a:pt x="46" y="225"/>
                      <a:pt x="62" y="267"/>
                      <a:pt x="75" y="312"/>
                    </a:cubicBezTo>
                    <a:cubicBezTo>
                      <a:pt x="107" y="402"/>
                      <a:pt x="140" y="493"/>
                      <a:pt x="165" y="586"/>
                    </a:cubicBezTo>
                    <a:cubicBezTo>
                      <a:pt x="227" y="754"/>
                      <a:pt x="285" y="928"/>
                      <a:pt x="349" y="1096"/>
                    </a:cubicBezTo>
                    <a:cubicBezTo>
                      <a:pt x="357" y="1116"/>
                      <a:pt x="373" y="1125"/>
                      <a:pt x="389" y="1125"/>
                    </a:cubicBezTo>
                    <a:cubicBezTo>
                      <a:pt x="417" y="1125"/>
                      <a:pt x="447" y="1100"/>
                      <a:pt x="436" y="1064"/>
                    </a:cubicBezTo>
                    <a:cubicBezTo>
                      <a:pt x="388" y="883"/>
                      <a:pt x="330" y="706"/>
                      <a:pt x="278" y="528"/>
                    </a:cubicBezTo>
                    <a:cubicBezTo>
                      <a:pt x="256" y="444"/>
                      <a:pt x="227" y="364"/>
                      <a:pt x="204" y="280"/>
                    </a:cubicBezTo>
                    <a:cubicBezTo>
                      <a:pt x="191" y="235"/>
                      <a:pt x="178" y="193"/>
                      <a:pt x="162" y="154"/>
                    </a:cubicBezTo>
                    <a:cubicBezTo>
                      <a:pt x="146" y="106"/>
                      <a:pt x="133" y="54"/>
                      <a:pt x="101" y="15"/>
                    </a:cubicBezTo>
                    <a:cubicBezTo>
                      <a:pt x="92" y="5"/>
                      <a:pt x="79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1" name="Google Shape;5911;p42"/>
              <p:cNvSpPr/>
              <p:nvPr/>
            </p:nvSpPr>
            <p:spPr>
              <a:xfrm flipH="1" rot="453317">
                <a:off x="-1051382" y="697926"/>
                <a:ext cx="88175" cy="268716"/>
              </a:xfrm>
              <a:custGeom>
                <a:rect b="b" l="l" r="r" t="t"/>
                <a:pathLst>
                  <a:path extrusionOk="0" h="2822" w="926">
                    <a:moveTo>
                      <a:pt x="76" y="0"/>
                    </a:moveTo>
                    <a:cubicBezTo>
                      <a:pt x="39" y="0"/>
                      <a:pt x="0" y="29"/>
                      <a:pt x="2" y="71"/>
                    </a:cubicBezTo>
                    <a:cubicBezTo>
                      <a:pt x="18" y="262"/>
                      <a:pt x="93" y="449"/>
                      <a:pt x="147" y="626"/>
                    </a:cubicBezTo>
                    <a:cubicBezTo>
                      <a:pt x="199" y="794"/>
                      <a:pt x="247" y="965"/>
                      <a:pt x="302" y="1133"/>
                    </a:cubicBezTo>
                    <a:cubicBezTo>
                      <a:pt x="409" y="1491"/>
                      <a:pt x="512" y="1855"/>
                      <a:pt x="625" y="2213"/>
                    </a:cubicBezTo>
                    <a:cubicBezTo>
                      <a:pt x="683" y="2407"/>
                      <a:pt x="747" y="2600"/>
                      <a:pt x="828" y="2788"/>
                    </a:cubicBezTo>
                    <a:cubicBezTo>
                      <a:pt x="837" y="2811"/>
                      <a:pt x="854" y="2821"/>
                      <a:pt x="871" y="2821"/>
                    </a:cubicBezTo>
                    <a:cubicBezTo>
                      <a:pt x="899" y="2821"/>
                      <a:pt x="925" y="2796"/>
                      <a:pt x="915" y="2759"/>
                    </a:cubicBezTo>
                    <a:cubicBezTo>
                      <a:pt x="731" y="2052"/>
                      <a:pt x="544" y="1342"/>
                      <a:pt x="344" y="642"/>
                    </a:cubicBezTo>
                    <a:cubicBezTo>
                      <a:pt x="286" y="436"/>
                      <a:pt x="241" y="223"/>
                      <a:pt x="131" y="33"/>
                    </a:cubicBezTo>
                    <a:cubicBezTo>
                      <a:pt x="119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2" name="Google Shape;5912;p42"/>
              <p:cNvSpPr/>
              <p:nvPr/>
            </p:nvSpPr>
            <p:spPr>
              <a:xfrm flipH="1" rot="453317">
                <a:off x="-898720" y="497433"/>
                <a:ext cx="43707" cy="107220"/>
              </a:xfrm>
              <a:custGeom>
                <a:rect b="b" l="l" r="r" t="t"/>
                <a:pathLst>
                  <a:path extrusionOk="0" h="1126" w="459">
                    <a:moveTo>
                      <a:pt x="68" y="1"/>
                    </a:moveTo>
                    <a:cubicBezTo>
                      <a:pt x="34" y="1"/>
                      <a:pt x="1" y="30"/>
                      <a:pt x="12" y="73"/>
                    </a:cubicBezTo>
                    <a:cubicBezTo>
                      <a:pt x="106" y="422"/>
                      <a:pt x="219" y="767"/>
                      <a:pt x="351" y="1099"/>
                    </a:cubicBezTo>
                    <a:cubicBezTo>
                      <a:pt x="361" y="1117"/>
                      <a:pt x="379" y="1126"/>
                      <a:pt x="398" y="1126"/>
                    </a:cubicBezTo>
                    <a:cubicBezTo>
                      <a:pt x="428" y="1126"/>
                      <a:pt x="458" y="1103"/>
                      <a:pt x="448" y="1067"/>
                    </a:cubicBezTo>
                    <a:cubicBezTo>
                      <a:pt x="406" y="890"/>
                      <a:pt x="351" y="719"/>
                      <a:pt x="300" y="548"/>
                    </a:cubicBezTo>
                    <a:cubicBezTo>
                      <a:pt x="245" y="373"/>
                      <a:pt x="190" y="206"/>
                      <a:pt x="122" y="38"/>
                    </a:cubicBezTo>
                    <a:cubicBezTo>
                      <a:pt x="111" y="12"/>
                      <a:pt x="89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3" name="Google Shape;5913;p42"/>
              <p:cNvSpPr/>
              <p:nvPr/>
            </p:nvSpPr>
            <p:spPr>
              <a:xfrm flipH="1" rot="453317">
                <a:off x="-1084839" y="1458161"/>
                <a:ext cx="135977" cy="109029"/>
              </a:xfrm>
              <a:custGeom>
                <a:rect b="b" l="l" r="r" t="t"/>
                <a:pathLst>
                  <a:path extrusionOk="0" h="1145" w="1428">
                    <a:moveTo>
                      <a:pt x="68" y="1"/>
                    </a:moveTo>
                    <a:cubicBezTo>
                      <a:pt x="24" y="1"/>
                      <a:pt x="0" y="58"/>
                      <a:pt x="29" y="94"/>
                    </a:cubicBezTo>
                    <a:cubicBezTo>
                      <a:pt x="97" y="178"/>
                      <a:pt x="206" y="230"/>
                      <a:pt x="300" y="291"/>
                    </a:cubicBezTo>
                    <a:cubicBezTo>
                      <a:pt x="400" y="356"/>
                      <a:pt x="506" y="417"/>
                      <a:pt x="606" y="481"/>
                    </a:cubicBezTo>
                    <a:cubicBezTo>
                      <a:pt x="803" y="607"/>
                      <a:pt x="1000" y="736"/>
                      <a:pt x="1171" y="891"/>
                    </a:cubicBezTo>
                    <a:cubicBezTo>
                      <a:pt x="1238" y="956"/>
                      <a:pt x="1319" y="1033"/>
                      <a:pt x="1355" y="1123"/>
                    </a:cubicBezTo>
                    <a:cubicBezTo>
                      <a:pt x="1361" y="1138"/>
                      <a:pt x="1373" y="1144"/>
                      <a:pt x="1386" y="1144"/>
                    </a:cubicBezTo>
                    <a:cubicBezTo>
                      <a:pt x="1406" y="1144"/>
                      <a:pt x="1427" y="1127"/>
                      <a:pt x="1419" y="1101"/>
                    </a:cubicBezTo>
                    <a:cubicBezTo>
                      <a:pt x="1367" y="898"/>
                      <a:pt x="1193" y="746"/>
                      <a:pt x="1032" y="623"/>
                    </a:cubicBezTo>
                    <a:cubicBezTo>
                      <a:pt x="835" y="472"/>
                      <a:pt x="626" y="340"/>
                      <a:pt x="416" y="207"/>
                    </a:cubicBezTo>
                    <a:cubicBezTo>
                      <a:pt x="313" y="140"/>
                      <a:pt x="203" y="49"/>
                      <a:pt x="87" y="4"/>
                    </a:cubicBezTo>
                    <a:cubicBezTo>
                      <a:pt x="80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4" name="Google Shape;5914;p42"/>
              <p:cNvSpPr/>
              <p:nvPr/>
            </p:nvSpPr>
            <p:spPr>
              <a:xfrm flipH="1" rot="453317">
                <a:off x="-878645" y="1364238"/>
                <a:ext cx="95793" cy="70274"/>
              </a:xfrm>
              <a:custGeom>
                <a:rect b="b" l="l" r="r" t="t"/>
                <a:pathLst>
                  <a:path extrusionOk="0" h="738" w="1006">
                    <a:moveTo>
                      <a:pt x="75" y="0"/>
                    </a:moveTo>
                    <a:cubicBezTo>
                      <a:pt x="39" y="0"/>
                      <a:pt x="1" y="41"/>
                      <a:pt x="18" y="76"/>
                    </a:cubicBezTo>
                    <a:cubicBezTo>
                      <a:pt x="44" y="124"/>
                      <a:pt x="86" y="150"/>
                      <a:pt x="128" y="179"/>
                    </a:cubicBezTo>
                    <a:cubicBezTo>
                      <a:pt x="163" y="202"/>
                      <a:pt x="196" y="227"/>
                      <a:pt x="231" y="253"/>
                    </a:cubicBezTo>
                    <a:cubicBezTo>
                      <a:pt x="305" y="302"/>
                      <a:pt x="373" y="356"/>
                      <a:pt x="447" y="405"/>
                    </a:cubicBezTo>
                    <a:cubicBezTo>
                      <a:pt x="602" y="511"/>
                      <a:pt x="760" y="621"/>
                      <a:pt x="921" y="731"/>
                    </a:cubicBezTo>
                    <a:cubicBezTo>
                      <a:pt x="927" y="735"/>
                      <a:pt x="934" y="737"/>
                      <a:pt x="940" y="737"/>
                    </a:cubicBezTo>
                    <a:cubicBezTo>
                      <a:pt x="974" y="737"/>
                      <a:pt x="1006" y="680"/>
                      <a:pt x="973" y="653"/>
                    </a:cubicBezTo>
                    <a:cubicBezTo>
                      <a:pt x="828" y="537"/>
                      <a:pt x="683" y="427"/>
                      <a:pt x="534" y="314"/>
                    </a:cubicBezTo>
                    <a:cubicBezTo>
                      <a:pt x="467" y="263"/>
                      <a:pt x="392" y="211"/>
                      <a:pt x="325" y="156"/>
                    </a:cubicBezTo>
                    <a:cubicBezTo>
                      <a:pt x="289" y="131"/>
                      <a:pt x="257" y="105"/>
                      <a:pt x="221" y="82"/>
                    </a:cubicBezTo>
                    <a:cubicBezTo>
                      <a:pt x="179" y="53"/>
                      <a:pt x="141" y="11"/>
                      <a:pt x="86" y="2"/>
                    </a:cubicBezTo>
                    <a:cubicBezTo>
                      <a:pt x="82" y="1"/>
                      <a:pt x="79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5" name="Google Shape;5915;p42"/>
              <p:cNvSpPr/>
              <p:nvPr/>
            </p:nvSpPr>
            <p:spPr>
              <a:xfrm flipH="1" rot="453317">
                <a:off x="-673579" y="1160422"/>
                <a:ext cx="226437" cy="175303"/>
              </a:xfrm>
              <a:custGeom>
                <a:rect b="b" l="l" r="r" t="t"/>
                <a:pathLst>
                  <a:path extrusionOk="0" h="1841" w="2378">
                    <a:moveTo>
                      <a:pt x="62" y="0"/>
                    </a:moveTo>
                    <a:cubicBezTo>
                      <a:pt x="38" y="0"/>
                      <a:pt x="17" y="15"/>
                      <a:pt x="7" y="37"/>
                    </a:cubicBezTo>
                    <a:cubicBezTo>
                      <a:pt x="1" y="50"/>
                      <a:pt x="1" y="66"/>
                      <a:pt x="1" y="76"/>
                    </a:cubicBezTo>
                    <a:cubicBezTo>
                      <a:pt x="4" y="98"/>
                      <a:pt x="20" y="102"/>
                      <a:pt x="23" y="118"/>
                    </a:cubicBezTo>
                    <a:cubicBezTo>
                      <a:pt x="46" y="163"/>
                      <a:pt x="97" y="195"/>
                      <a:pt x="130" y="227"/>
                    </a:cubicBezTo>
                    <a:cubicBezTo>
                      <a:pt x="168" y="263"/>
                      <a:pt x="210" y="295"/>
                      <a:pt x="255" y="327"/>
                    </a:cubicBezTo>
                    <a:cubicBezTo>
                      <a:pt x="323" y="376"/>
                      <a:pt x="388" y="427"/>
                      <a:pt x="455" y="476"/>
                    </a:cubicBezTo>
                    <a:lnTo>
                      <a:pt x="917" y="827"/>
                    </a:lnTo>
                    <a:cubicBezTo>
                      <a:pt x="1197" y="1044"/>
                      <a:pt x="1481" y="1266"/>
                      <a:pt x="1765" y="1476"/>
                    </a:cubicBezTo>
                    <a:cubicBezTo>
                      <a:pt x="1936" y="1602"/>
                      <a:pt x="2110" y="1721"/>
                      <a:pt x="2291" y="1834"/>
                    </a:cubicBezTo>
                    <a:cubicBezTo>
                      <a:pt x="2299" y="1839"/>
                      <a:pt x="2307" y="1841"/>
                      <a:pt x="2314" y="1841"/>
                    </a:cubicBezTo>
                    <a:cubicBezTo>
                      <a:pt x="2352" y="1841"/>
                      <a:pt x="2378" y="1787"/>
                      <a:pt x="2342" y="1760"/>
                    </a:cubicBezTo>
                    <a:cubicBezTo>
                      <a:pt x="2062" y="1521"/>
                      <a:pt x="1765" y="1292"/>
                      <a:pt x="1481" y="1056"/>
                    </a:cubicBezTo>
                    <a:cubicBezTo>
                      <a:pt x="1191" y="824"/>
                      <a:pt x="904" y="589"/>
                      <a:pt x="610" y="360"/>
                    </a:cubicBezTo>
                    <a:cubicBezTo>
                      <a:pt x="533" y="298"/>
                      <a:pt x="455" y="244"/>
                      <a:pt x="381" y="182"/>
                    </a:cubicBezTo>
                    <a:cubicBezTo>
                      <a:pt x="294" y="115"/>
                      <a:pt x="194" y="40"/>
                      <a:pt x="84" y="5"/>
                    </a:cubicBezTo>
                    <a:cubicBezTo>
                      <a:pt x="77" y="2"/>
                      <a:pt x="69" y="0"/>
                      <a:pt x="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6" name="Google Shape;5916;p42"/>
              <p:cNvSpPr/>
              <p:nvPr/>
            </p:nvSpPr>
            <p:spPr>
              <a:xfrm flipH="1" rot="453317">
                <a:off x="-337308" y="1062388"/>
                <a:ext cx="97317" cy="70559"/>
              </a:xfrm>
              <a:custGeom>
                <a:rect b="b" l="l" r="r" t="t"/>
                <a:pathLst>
                  <a:path extrusionOk="0" h="741" w="1022">
                    <a:moveTo>
                      <a:pt x="81" y="1"/>
                    </a:moveTo>
                    <a:cubicBezTo>
                      <a:pt x="36" y="1"/>
                      <a:pt x="0" y="67"/>
                      <a:pt x="44" y="102"/>
                    </a:cubicBezTo>
                    <a:cubicBezTo>
                      <a:pt x="192" y="222"/>
                      <a:pt x="347" y="335"/>
                      <a:pt x="498" y="444"/>
                    </a:cubicBezTo>
                    <a:cubicBezTo>
                      <a:pt x="637" y="541"/>
                      <a:pt x="773" y="641"/>
                      <a:pt x="918" y="731"/>
                    </a:cubicBezTo>
                    <a:cubicBezTo>
                      <a:pt x="929" y="738"/>
                      <a:pt x="939" y="740"/>
                      <a:pt x="949" y="740"/>
                    </a:cubicBezTo>
                    <a:cubicBezTo>
                      <a:pt x="994" y="740"/>
                      <a:pt x="1021" y="683"/>
                      <a:pt x="979" y="651"/>
                    </a:cubicBezTo>
                    <a:cubicBezTo>
                      <a:pt x="705" y="418"/>
                      <a:pt x="411" y="206"/>
                      <a:pt x="108" y="9"/>
                    </a:cubicBezTo>
                    <a:cubicBezTo>
                      <a:pt x="99" y="3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7" name="Google Shape;5917;p42"/>
              <p:cNvSpPr/>
              <p:nvPr/>
            </p:nvSpPr>
            <p:spPr>
              <a:xfrm flipH="1" rot="453317">
                <a:off x="-1360411" y="1051071"/>
                <a:ext cx="15521" cy="298044"/>
              </a:xfrm>
              <a:custGeom>
                <a:rect b="b" l="l" r="r" t="t"/>
                <a:pathLst>
                  <a:path extrusionOk="0" h="3130" w="163">
                    <a:moveTo>
                      <a:pt x="92" y="1"/>
                    </a:moveTo>
                    <a:cubicBezTo>
                      <a:pt x="70" y="1"/>
                      <a:pt x="48" y="15"/>
                      <a:pt x="46" y="42"/>
                    </a:cubicBezTo>
                    <a:cubicBezTo>
                      <a:pt x="30" y="148"/>
                      <a:pt x="40" y="252"/>
                      <a:pt x="40" y="355"/>
                    </a:cubicBezTo>
                    <a:cubicBezTo>
                      <a:pt x="46" y="474"/>
                      <a:pt x="46" y="590"/>
                      <a:pt x="46" y="713"/>
                    </a:cubicBezTo>
                    <a:cubicBezTo>
                      <a:pt x="49" y="919"/>
                      <a:pt x="49" y="1129"/>
                      <a:pt x="53" y="1342"/>
                    </a:cubicBezTo>
                    <a:cubicBezTo>
                      <a:pt x="59" y="1723"/>
                      <a:pt x="53" y="2106"/>
                      <a:pt x="36" y="2487"/>
                    </a:cubicBezTo>
                    <a:cubicBezTo>
                      <a:pt x="30" y="2694"/>
                      <a:pt x="20" y="2903"/>
                      <a:pt x="1" y="3116"/>
                    </a:cubicBezTo>
                    <a:cubicBezTo>
                      <a:pt x="1" y="3125"/>
                      <a:pt x="9" y="3129"/>
                      <a:pt x="17" y="3129"/>
                    </a:cubicBezTo>
                    <a:cubicBezTo>
                      <a:pt x="24" y="3129"/>
                      <a:pt x="32" y="3125"/>
                      <a:pt x="33" y="3116"/>
                    </a:cubicBezTo>
                    <a:cubicBezTo>
                      <a:pt x="111" y="2732"/>
                      <a:pt x="117" y="2342"/>
                      <a:pt x="127" y="1955"/>
                    </a:cubicBezTo>
                    <a:cubicBezTo>
                      <a:pt x="133" y="1574"/>
                      <a:pt x="133" y="1190"/>
                      <a:pt x="143" y="813"/>
                    </a:cubicBezTo>
                    <a:cubicBezTo>
                      <a:pt x="143" y="687"/>
                      <a:pt x="146" y="561"/>
                      <a:pt x="146" y="436"/>
                    </a:cubicBezTo>
                    <a:cubicBezTo>
                      <a:pt x="146" y="310"/>
                      <a:pt x="162" y="171"/>
                      <a:pt x="143" y="42"/>
                    </a:cubicBezTo>
                    <a:cubicBezTo>
                      <a:pt x="138" y="15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8" name="Google Shape;5918;p42"/>
              <p:cNvSpPr/>
              <p:nvPr/>
            </p:nvSpPr>
            <p:spPr>
              <a:xfrm flipH="1" rot="453317">
                <a:off x="-1332108" y="971705"/>
                <a:ext cx="15140" cy="11141"/>
              </a:xfrm>
              <a:custGeom>
                <a:rect b="b" l="l" r="r" t="t"/>
                <a:pathLst>
                  <a:path extrusionOk="0" h="117" w="159">
                    <a:moveTo>
                      <a:pt x="78" y="0"/>
                    </a:moveTo>
                    <a:cubicBezTo>
                      <a:pt x="0" y="0"/>
                      <a:pt x="3" y="117"/>
                      <a:pt x="81" y="117"/>
                    </a:cubicBezTo>
                    <a:cubicBezTo>
                      <a:pt x="158" y="117"/>
                      <a:pt x="148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9" name="Google Shape;5919;p42"/>
              <p:cNvSpPr/>
              <p:nvPr/>
            </p:nvSpPr>
            <p:spPr>
              <a:xfrm flipH="1" rot="453317">
                <a:off x="-1317036" y="879486"/>
                <a:ext cx="9237" cy="15712"/>
              </a:xfrm>
              <a:custGeom>
                <a:rect b="b" l="l" r="r" t="t"/>
                <a:pathLst>
                  <a:path extrusionOk="0" h="165" w="97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lnTo>
                      <a:pt x="9" y="20"/>
                    </a:lnTo>
                    <a:cubicBezTo>
                      <a:pt x="9" y="20"/>
                      <a:pt x="9" y="20"/>
                      <a:pt x="9" y="20"/>
                    </a:cubicBezTo>
                    <a:close/>
                    <a:moveTo>
                      <a:pt x="9" y="20"/>
                    </a:moveTo>
                    <a:cubicBezTo>
                      <a:pt x="9" y="21"/>
                      <a:pt x="8" y="21"/>
                      <a:pt x="7" y="23"/>
                    </a:cubicBezTo>
                    <a:cubicBezTo>
                      <a:pt x="7" y="24"/>
                      <a:pt x="7" y="24"/>
                      <a:pt x="6" y="25"/>
                    </a:cubicBezTo>
                    <a:lnTo>
                      <a:pt x="6" y="25"/>
                    </a:lnTo>
                    <a:cubicBezTo>
                      <a:pt x="7" y="22"/>
                      <a:pt x="8" y="21"/>
                      <a:pt x="9" y="20"/>
                    </a:cubicBezTo>
                    <a:close/>
                    <a:moveTo>
                      <a:pt x="6" y="28"/>
                    </a:moveTo>
                    <a:cubicBezTo>
                      <a:pt x="6" y="29"/>
                      <a:pt x="5" y="30"/>
                      <a:pt x="5" y="31"/>
                    </a:cubicBezTo>
                    <a:lnTo>
                      <a:pt x="5" y="31"/>
                    </a:lnTo>
                    <a:cubicBezTo>
                      <a:pt x="5" y="30"/>
                      <a:pt x="5" y="29"/>
                      <a:pt x="6" y="28"/>
                    </a:cubicBezTo>
                    <a:close/>
                    <a:moveTo>
                      <a:pt x="4" y="33"/>
                    </a:moveTo>
                    <a:lnTo>
                      <a:pt x="4" y="33"/>
                    </a:lnTo>
                    <a:cubicBezTo>
                      <a:pt x="4" y="34"/>
                      <a:pt x="3" y="35"/>
                      <a:pt x="3" y="36"/>
                    </a:cubicBezTo>
                    <a:cubicBezTo>
                      <a:pt x="4" y="35"/>
                      <a:pt x="4" y="34"/>
                      <a:pt x="4" y="33"/>
                    </a:cubicBezTo>
                    <a:close/>
                    <a:moveTo>
                      <a:pt x="49" y="0"/>
                    </a:moveTo>
                    <a:cubicBezTo>
                      <a:pt x="39" y="0"/>
                      <a:pt x="32" y="3"/>
                      <a:pt x="23" y="7"/>
                    </a:cubicBezTo>
                    <a:cubicBezTo>
                      <a:pt x="15" y="12"/>
                      <a:pt x="9" y="19"/>
                      <a:pt x="6" y="28"/>
                    </a:cubicBezTo>
                    <a:lnTo>
                      <a:pt x="6" y="28"/>
                    </a:lnTo>
                    <a:cubicBezTo>
                      <a:pt x="6" y="27"/>
                      <a:pt x="6" y="26"/>
                      <a:pt x="6" y="25"/>
                    </a:cubicBezTo>
                    <a:lnTo>
                      <a:pt x="6" y="25"/>
                    </a:lnTo>
                    <a:cubicBezTo>
                      <a:pt x="6" y="27"/>
                      <a:pt x="5" y="30"/>
                      <a:pt x="4" y="33"/>
                    </a:cubicBezTo>
                    <a:lnTo>
                      <a:pt x="4" y="33"/>
                    </a:lnTo>
                    <a:cubicBezTo>
                      <a:pt x="4" y="32"/>
                      <a:pt x="4" y="32"/>
                      <a:pt x="5" y="31"/>
                    </a:cubicBezTo>
                    <a:lnTo>
                      <a:pt x="5" y="31"/>
                    </a:lnTo>
                    <a:cubicBezTo>
                      <a:pt x="4" y="33"/>
                      <a:pt x="4" y="34"/>
                      <a:pt x="3" y="36"/>
                    </a:cubicBezTo>
                    <a:lnTo>
                      <a:pt x="3" y="42"/>
                    </a:lnTo>
                    <a:lnTo>
                      <a:pt x="3" y="48"/>
                    </a:lnTo>
                    <a:cubicBezTo>
                      <a:pt x="3" y="55"/>
                      <a:pt x="0" y="65"/>
                      <a:pt x="0" y="74"/>
                    </a:cubicBezTo>
                    <a:lnTo>
                      <a:pt x="0" y="97"/>
                    </a:lnTo>
                    <a:lnTo>
                      <a:pt x="0" y="123"/>
                    </a:lnTo>
                    <a:cubicBezTo>
                      <a:pt x="0" y="129"/>
                      <a:pt x="3" y="132"/>
                      <a:pt x="7" y="139"/>
                    </a:cubicBezTo>
                    <a:cubicBezTo>
                      <a:pt x="13" y="142"/>
                      <a:pt x="16" y="148"/>
                      <a:pt x="19" y="155"/>
                    </a:cubicBezTo>
                    <a:cubicBezTo>
                      <a:pt x="23" y="158"/>
                      <a:pt x="29" y="158"/>
                      <a:pt x="32" y="161"/>
                    </a:cubicBezTo>
                    <a:cubicBezTo>
                      <a:pt x="36" y="165"/>
                      <a:pt x="45" y="165"/>
                      <a:pt x="52" y="165"/>
                    </a:cubicBezTo>
                    <a:cubicBezTo>
                      <a:pt x="65" y="165"/>
                      <a:pt x="71" y="161"/>
                      <a:pt x="81" y="158"/>
                    </a:cubicBezTo>
                    <a:cubicBezTo>
                      <a:pt x="87" y="145"/>
                      <a:pt x="97" y="132"/>
                      <a:pt x="97" y="123"/>
                    </a:cubicBezTo>
                    <a:lnTo>
                      <a:pt x="97" y="100"/>
                    </a:lnTo>
                    <a:lnTo>
                      <a:pt x="97" y="74"/>
                    </a:lnTo>
                    <a:cubicBezTo>
                      <a:pt x="97" y="61"/>
                      <a:pt x="94" y="48"/>
                      <a:pt x="94" y="32"/>
                    </a:cubicBezTo>
                    <a:cubicBezTo>
                      <a:pt x="94" y="29"/>
                      <a:pt x="87" y="26"/>
                      <a:pt x="87" y="19"/>
                    </a:cubicBezTo>
                    <a:lnTo>
                      <a:pt x="78" y="10"/>
                    </a:lnTo>
                    <a:cubicBezTo>
                      <a:pt x="71" y="3"/>
                      <a:pt x="68" y="3"/>
                      <a:pt x="65" y="3"/>
                    </a:cubicBezTo>
                    <a:cubicBezTo>
                      <a:pt x="61" y="0"/>
                      <a:pt x="52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0" name="Google Shape;5920;p42"/>
              <p:cNvSpPr/>
              <p:nvPr/>
            </p:nvSpPr>
            <p:spPr>
              <a:xfrm flipH="1" rot="453317">
                <a:off x="-1303868" y="674845"/>
                <a:ext cx="10855" cy="109219"/>
              </a:xfrm>
              <a:custGeom>
                <a:rect b="b" l="l" r="r" t="t"/>
                <a:pathLst>
                  <a:path extrusionOk="0" h="1147" w="114">
                    <a:moveTo>
                      <a:pt x="67" y="1"/>
                    </a:moveTo>
                    <a:cubicBezTo>
                      <a:pt x="46" y="1"/>
                      <a:pt x="22" y="16"/>
                      <a:pt x="20" y="41"/>
                    </a:cubicBezTo>
                    <a:cubicBezTo>
                      <a:pt x="1" y="215"/>
                      <a:pt x="17" y="396"/>
                      <a:pt x="20" y="570"/>
                    </a:cubicBezTo>
                    <a:cubicBezTo>
                      <a:pt x="23" y="751"/>
                      <a:pt x="23" y="931"/>
                      <a:pt x="33" y="1112"/>
                    </a:cubicBezTo>
                    <a:cubicBezTo>
                      <a:pt x="35" y="1135"/>
                      <a:pt x="51" y="1146"/>
                      <a:pt x="65" y="1146"/>
                    </a:cubicBezTo>
                    <a:cubicBezTo>
                      <a:pt x="77" y="1146"/>
                      <a:pt x="88" y="1138"/>
                      <a:pt x="88" y="1122"/>
                    </a:cubicBezTo>
                    <a:cubicBezTo>
                      <a:pt x="97" y="944"/>
                      <a:pt x="97" y="770"/>
                      <a:pt x="101" y="593"/>
                    </a:cubicBezTo>
                    <a:cubicBezTo>
                      <a:pt x="101" y="506"/>
                      <a:pt x="104" y="415"/>
                      <a:pt x="104" y="328"/>
                    </a:cubicBezTo>
                    <a:cubicBezTo>
                      <a:pt x="104" y="232"/>
                      <a:pt x="114" y="135"/>
                      <a:pt x="101" y="32"/>
                    </a:cubicBezTo>
                    <a:cubicBezTo>
                      <a:pt x="99" y="10"/>
                      <a:pt x="84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1" name="Google Shape;5921;p42"/>
              <p:cNvSpPr/>
              <p:nvPr/>
            </p:nvSpPr>
            <p:spPr>
              <a:xfrm flipH="1" rot="453317">
                <a:off x="-1286271" y="588874"/>
                <a:ext cx="9332" cy="15712"/>
              </a:xfrm>
              <a:custGeom>
                <a:rect b="b" l="l" r="r" t="t"/>
                <a:pathLst>
                  <a:path extrusionOk="0" h="165" w="98">
                    <a:moveTo>
                      <a:pt x="36" y="0"/>
                    </a:moveTo>
                    <a:cubicBezTo>
                      <a:pt x="30" y="4"/>
                      <a:pt x="20" y="7"/>
                      <a:pt x="17" y="13"/>
                    </a:cubicBezTo>
                    <a:cubicBezTo>
                      <a:pt x="14" y="20"/>
                      <a:pt x="4" y="29"/>
                      <a:pt x="4" y="36"/>
                    </a:cubicBezTo>
                    <a:cubicBezTo>
                      <a:pt x="1" y="46"/>
                      <a:pt x="1" y="52"/>
                      <a:pt x="1" y="65"/>
                    </a:cubicBezTo>
                    <a:lnTo>
                      <a:pt x="1" y="68"/>
                    </a:lnTo>
                    <a:lnTo>
                      <a:pt x="1" y="78"/>
                    </a:lnTo>
                    <a:lnTo>
                      <a:pt x="1" y="97"/>
                    </a:lnTo>
                    <a:lnTo>
                      <a:pt x="1" y="120"/>
                    </a:lnTo>
                    <a:cubicBezTo>
                      <a:pt x="1" y="133"/>
                      <a:pt x="7" y="146"/>
                      <a:pt x="17" y="152"/>
                    </a:cubicBezTo>
                    <a:cubicBezTo>
                      <a:pt x="23" y="162"/>
                      <a:pt x="36" y="165"/>
                      <a:pt x="49" y="165"/>
                    </a:cubicBezTo>
                    <a:cubicBezTo>
                      <a:pt x="59" y="165"/>
                      <a:pt x="72" y="162"/>
                      <a:pt x="81" y="149"/>
                    </a:cubicBezTo>
                    <a:cubicBezTo>
                      <a:pt x="85" y="146"/>
                      <a:pt x="85" y="142"/>
                      <a:pt x="88" y="136"/>
                    </a:cubicBezTo>
                    <a:cubicBezTo>
                      <a:pt x="88" y="129"/>
                      <a:pt x="94" y="126"/>
                      <a:pt x="94" y="117"/>
                    </a:cubicBezTo>
                    <a:lnTo>
                      <a:pt x="94" y="100"/>
                    </a:lnTo>
                    <a:cubicBezTo>
                      <a:pt x="94" y="94"/>
                      <a:pt x="94" y="84"/>
                      <a:pt x="98" y="71"/>
                    </a:cubicBezTo>
                    <a:lnTo>
                      <a:pt x="98" y="65"/>
                    </a:lnTo>
                    <a:lnTo>
                      <a:pt x="98" y="62"/>
                    </a:lnTo>
                    <a:cubicBezTo>
                      <a:pt x="98" y="52"/>
                      <a:pt x="98" y="49"/>
                      <a:pt x="94" y="39"/>
                    </a:cubicBezTo>
                    <a:cubicBezTo>
                      <a:pt x="94" y="33"/>
                      <a:pt x="88" y="29"/>
                      <a:pt x="85" y="20"/>
                    </a:cubicBezTo>
                    <a:cubicBezTo>
                      <a:pt x="81" y="13"/>
                      <a:pt x="72" y="7"/>
                      <a:pt x="69" y="4"/>
                    </a:cubicBezTo>
                    <a:cubicBezTo>
                      <a:pt x="65" y="0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2" name="Google Shape;5922;p42"/>
              <p:cNvSpPr/>
              <p:nvPr/>
            </p:nvSpPr>
            <p:spPr>
              <a:xfrm flipH="1" rot="453317">
                <a:off x="-1138820" y="1220877"/>
                <a:ext cx="173589" cy="247100"/>
              </a:xfrm>
              <a:custGeom>
                <a:rect b="b" l="l" r="r" t="t"/>
                <a:pathLst>
                  <a:path extrusionOk="0" h="2595" w="1823">
                    <a:moveTo>
                      <a:pt x="64" y="1"/>
                    </a:moveTo>
                    <a:cubicBezTo>
                      <a:pt x="33" y="1"/>
                      <a:pt x="0" y="39"/>
                      <a:pt x="15" y="71"/>
                    </a:cubicBezTo>
                    <a:cubicBezTo>
                      <a:pt x="73" y="177"/>
                      <a:pt x="154" y="271"/>
                      <a:pt x="225" y="368"/>
                    </a:cubicBezTo>
                    <a:cubicBezTo>
                      <a:pt x="292" y="458"/>
                      <a:pt x="357" y="545"/>
                      <a:pt x="421" y="635"/>
                    </a:cubicBezTo>
                    <a:cubicBezTo>
                      <a:pt x="550" y="803"/>
                      <a:pt x="676" y="974"/>
                      <a:pt x="802" y="1142"/>
                    </a:cubicBezTo>
                    <a:cubicBezTo>
                      <a:pt x="1025" y="1442"/>
                      <a:pt x="1241" y="1748"/>
                      <a:pt x="1447" y="2061"/>
                    </a:cubicBezTo>
                    <a:cubicBezTo>
                      <a:pt x="1560" y="2235"/>
                      <a:pt x="1676" y="2409"/>
                      <a:pt x="1783" y="2587"/>
                    </a:cubicBezTo>
                    <a:cubicBezTo>
                      <a:pt x="1789" y="2592"/>
                      <a:pt x="1795" y="2594"/>
                      <a:pt x="1801" y="2594"/>
                    </a:cubicBezTo>
                    <a:cubicBezTo>
                      <a:pt x="1814" y="2594"/>
                      <a:pt x="1822" y="2585"/>
                      <a:pt x="1818" y="2574"/>
                    </a:cubicBezTo>
                    <a:cubicBezTo>
                      <a:pt x="1657" y="2222"/>
                      <a:pt x="1434" y="1903"/>
                      <a:pt x="1218" y="1587"/>
                    </a:cubicBezTo>
                    <a:cubicBezTo>
                      <a:pt x="999" y="1277"/>
                      <a:pt x="776" y="971"/>
                      <a:pt x="560" y="658"/>
                    </a:cubicBezTo>
                    <a:cubicBezTo>
                      <a:pt x="483" y="555"/>
                      <a:pt x="412" y="445"/>
                      <a:pt x="334" y="342"/>
                    </a:cubicBezTo>
                    <a:cubicBezTo>
                      <a:pt x="257" y="232"/>
                      <a:pt x="189" y="110"/>
                      <a:pt x="92" y="13"/>
                    </a:cubicBezTo>
                    <a:cubicBezTo>
                      <a:pt x="84" y="4"/>
                      <a:pt x="74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3" name="Google Shape;5923;p42"/>
              <p:cNvSpPr/>
              <p:nvPr/>
            </p:nvSpPr>
            <p:spPr>
              <a:xfrm flipH="1" rot="453317">
                <a:off x="-908739" y="1174036"/>
                <a:ext cx="14855" cy="11236"/>
              </a:xfrm>
              <a:custGeom>
                <a:rect b="b" l="l" r="r" t="t"/>
                <a:pathLst>
                  <a:path extrusionOk="0" h="118" w="156">
                    <a:moveTo>
                      <a:pt x="74" y="1"/>
                    </a:moveTo>
                    <a:cubicBezTo>
                      <a:pt x="0" y="1"/>
                      <a:pt x="7" y="117"/>
                      <a:pt x="81" y="117"/>
                    </a:cubicBezTo>
                    <a:cubicBezTo>
                      <a:pt x="155" y="117"/>
                      <a:pt x="149" y="1"/>
                      <a:pt x="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4" name="Google Shape;5924;p42"/>
              <p:cNvSpPr/>
              <p:nvPr/>
            </p:nvSpPr>
            <p:spPr>
              <a:xfrm flipH="1" rot="453317">
                <a:off x="-845404" y="1106513"/>
                <a:ext cx="14093" cy="13902"/>
              </a:xfrm>
              <a:custGeom>
                <a:rect b="b" l="l" r="r" t="t"/>
                <a:pathLst>
                  <a:path extrusionOk="0" h="146" w="148">
                    <a:moveTo>
                      <a:pt x="34" y="1"/>
                    </a:moveTo>
                    <a:cubicBezTo>
                      <a:pt x="31" y="1"/>
                      <a:pt x="22" y="4"/>
                      <a:pt x="18" y="7"/>
                    </a:cubicBezTo>
                    <a:cubicBezTo>
                      <a:pt x="15" y="7"/>
                      <a:pt x="12" y="14"/>
                      <a:pt x="12" y="17"/>
                    </a:cubicBezTo>
                    <a:cubicBezTo>
                      <a:pt x="5" y="20"/>
                      <a:pt x="5" y="23"/>
                      <a:pt x="5" y="23"/>
                    </a:cubicBezTo>
                    <a:cubicBezTo>
                      <a:pt x="5" y="29"/>
                      <a:pt x="3" y="32"/>
                      <a:pt x="2" y="35"/>
                    </a:cubicBezTo>
                    <a:lnTo>
                      <a:pt x="2" y="35"/>
                    </a:lnTo>
                    <a:cubicBezTo>
                      <a:pt x="2" y="33"/>
                      <a:pt x="2" y="31"/>
                      <a:pt x="2" y="30"/>
                    </a:cubicBezTo>
                    <a:lnTo>
                      <a:pt x="2" y="30"/>
                    </a:lnTo>
                    <a:cubicBezTo>
                      <a:pt x="0" y="34"/>
                      <a:pt x="1" y="42"/>
                      <a:pt x="2" y="50"/>
                    </a:cubicBezTo>
                    <a:lnTo>
                      <a:pt x="2" y="50"/>
                    </a:lnTo>
                    <a:lnTo>
                      <a:pt x="2" y="52"/>
                    </a:lnTo>
                    <a:cubicBezTo>
                      <a:pt x="2" y="56"/>
                      <a:pt x="2" y="56"/>
                      <a:pt x="5" y="62"/>
                    </a:cubicBezTo>
                    <a:cubicBezTo>
                      <a:pt x="5" y="65"/>
                      <a:pt x="12" y="68"/>
                      <a:pt x="12" y="72"/>
                    </a:cubicBezTo>
                    <a:cubicBezTo>
                      <a:pt x="12" y="72"/>
                      <a:pt x="12" y="78"/>
                      <a:pt x="15" y="78"/>
                    </a:cubicBezTo>
                    <a:cubicBezTo>
                      <a:pt x="18" y="85"/>
                      <a:pt x="22" y="97"/>
                      <a:pt x="31" y="104"/>
                    </a:cubicBezTo>
                    <a:lnTo>
                      <a:pt x="34" y="110"/>
                    </a:lnTo>
                    <a:cubicBezTo>
                      <a:pt x="38" y="114"/>
                      <a:pt x="38" y="117"/>
                      <a:pt x="44" y="117"/>
                    </a:cubicBezTo>
                    <a:cubicBezTo>
                      <a:pt x="47" y="120"/>
                      <a:pt x="47" y="126"/>
                      <a:pt x="51" y="126"/>
                    </a:cubicBezTo>
                    <a:cubicBezTo>
                      <a:pt x="60" y="136"/>
                      <a:pt x="70" y="143"/>
                      <a:pt x="83" y="146"/>
                    </a:cubicBezTo>
                    <a:lnTo>
                      <a:pt x="102" y="146"/>
                    </a:lnTo>
                    <a:cubicBezTo>
                      <a:pt x="112" y="146"/>
                      <a:pt x="115" y="143"/>
                      <a:pt x="118" y="136"/>
                    </a:cubicBezTo>
                    <a:cubicBezTo>
                      <a:pt x="128" y="130"/>
                      <a:pt x="141" y="117"/>
                      <a:pt x="141" y="104"/>
                    </a:cubicBezTo>
                    <a:cubicBezTo>
                      <a:pt x="147" y="97"/>
                      <a:pt x="144" y="85"/>
                      <a:pt x="134" y="78"/>
                    </a:cubicBezTo>
                    <a:cubicBezTo>
                      <a:pt x="131" y="72"/>
                      <a:pt x="131" y="68"/>
                      <a:pt x="128" y="65"/>
                    </a:cubicBezTo>
                    <a:cubicBezTo>
                      <a:pt x="125" y="62"/>
                      <a:pt x="125" y="59"/>
                      <a:pt x="118" y="52"/>
                    </a:cubicBezTo>
                    <a:cubicBezTo>
                      <a:pt x="118" y="49"/>
                      <a:pt x="115" y="49"/>
                      <a:pt x="115" y="46"/>
                    </a:cubicBezTo>
                    <a:lnTo>
                      <a:pt x="112" y="39"/>
                    </a:lnTo>
                    <a:lnTo>
                      <a:pt x="99" y="30"/>
                    </a:lnTo>
                    <a:lnTo>
                      <a:pt x="99" y="30"/>
                    </a:lnTo>
                    <a:lnTo>
                      <a:pt x="109" y="36"/>
                    </a:lnTo>
                    <a:lnTo>
                      <a:pt x="83" y="14"/>
                    </a:lnTo>
                    <a:cubicBezTo>
                      <a:pt x="80" y="7"/>
                      <a:pt x="73" y="4"/>
                      <a:pt x="70" y="4"/>
                    </a:cubicBezTo>
                    <a:cubicBezTo>
                      <a:pt x="67" y="4"/>
                      <a:pt x="64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5" name="Google Shape;5925;p42"/>
              <p:cNvSpPr/>
              <p:nvPr/>
            </p:nvSpPr>
            <p:spPr>
              <a:xfrm flipH="1" rot="453317">
                <a:off x="-769553" y="949889"/>
                <a:ext cx="69512" cy="89413"/>
              </a:xfrm>
              <a:custGeom>
                <a:rect b="b" l="l" r="r" t="t"/>
                <a:pathLst>
                  <a:path extrusionOk="0" h="939" w="730">
                    <a:moveTo>
                      <a:pt x="58" y="1"/>
                    </a:moveTo>
                    <a:cubicBezTo>
                      <a:pt x="29" y="1"/>
                      <a:pt x="0" y="29"/>
                      <a:pt x="17" y="62"/>
                    </a:cubicBezTo>
                    <a:cubicBezTo>
                      <a:pt x="62" y="136"/>
                      <a:pt x="120" y="207"/>
                      <a:pt x="172" y="278"/>
                    </a:cubicBezTo>
                    <a:cubicBezTo>
                      <a:pt x="227" y="355"/>
                      <a:pt x="285" y="426"/>
                      <a:pt x="340" y="504"/>
                    </a:cubicBezTo>
                    <a:cubicBezTo>
                      <a:pt x="449" y="645"/>
                      <a:pt x="552" y="791"/>
                      <a:pt x="669" y="933"/>
                    </a:cubicBezTo>
                    <a:cubicBezTo>
                      <a:pt x="673" y="937"/>
                      <a:pt x="678" y="938"/>
                      <a:pt x="684" y="938"/>
                    </a:cubicBezTo>
                    <a:cubicBezTo>
                      <a:pt x="704" y="938"/>
                      <a:pt x="730" y="914"/>
                      <a:pt x="717" y="894"/>
                    </a:cubicBezTo>
                    <a:cubicBezTo>
                      <a:pt x="614" y="745"/>
                      <a:pt x="514" y="600"/>
                      <a:pt x="410" y="452"/>
                    </a:cubicBezTo>
                    <a:cubicBezTo>
                      <a:pt x="362" y="384"/>
                      <a:pt x="314" y="310"/>
                      <a:pt x="259" y="242"/>
                    </a:cubicBezTo>
                    <a:cubicBezTo>
                      <a:pt x="204" y="165"/>
                      <a:pt x="149" y="81"/>
                      <a:pt x="88" y="13"/>
                    </a:cubicBezTo>
                    <a:cubicBezTo>
                      <a:pt x="79" y="5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6" name="Google Shape;5926;p42"/>
              <p:cNvSpPr/>
              <p:nvPr/>
            </p:nvSpPr>
            <p:spPr>
              <a:xfrm flipH="1" rot="453317">
                <a:off x="-648819" y="890222"/>
                <a:ext cx="12379" cy="13902"/>
              </a:xfrm>
              <a:custGeom>
                <a:rect b="b" l="l" r="r" t="t"/>
                <a:pathLst>
                  <a:path extrusionOk="0" h="146" w="130">
                    <a:moveTo>
                      <a:pt x="35" y="0"/>
                    </a:moveTo>
                    <a:cubicBezTo>
                      <a:pt x="29" y="0"/>
                      <a:pt x="23" y="3"/>
                      <a:pt x="19" y="3"/>
                    </a:cubicBezTo>
                    <a:cubicBezTo>
                      <a:pt x="13" y="7"/>
                      <a:pt x="10" y="7"/>
                      <a:pt x="10" y="10"/>
                    </a:cubicBezTo>
                    <a:cubicBezTo>
                      <a:pt x="8" y="14"/>
                      <a:pt x="6" y="17"/>
                      <a:pt x="4" y="22"/>
                    </a:cubicBezTo>
                    <a:lnTo>
                      <a:pt x="4" y="22"/>
                    </a:lnTo>
                    <a:cubicBezTo>
                      <a:pt x="4" y="21"/>
                      <a:pt x="4" y="20"/>
                      <a:pt x="4" y="20"/>
                    </a:cubicBezTo>
                    <a:lnTo>
                      <a:pt x="4" y="20"/>
                    </a:lnTo>
                    <a:cubicBezTo>
                      <a:pt x="4" y="20"/>
                      <a:pt x="0" y="32"/>
                      <a:pt x="0" y="32"/>
                    </a:cubicBezTo>
                    <a:cubicBezTo>
                      <a:pt x="1" y="28"/>
                      <a:pt x="3" y="25"/>
                      <a:pt x="4" y="22"/>
                    </a:cubicBezTo>
                    <a:lnTo>
                      <a:pt x="4" y="22"/>
                    </a:lnTo>
                    <a:cubicBezTo>
                      <a:pt x="4" y="23"/>
                      <a:pt x="4" y="24"/>
                      <a:pt x="3" y="26"/>
                    </a:cubicBezTo>
                    <a:cubicBezTo>
                      <a:pt x="3" y="26"/>
                      <a:pt x="3" y="32"/>
                      <a:pt x="0" y="32"/>
                    </a:cubicBezTo>
                    <a:lnTo>
                      <a:pt x="0" y="42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3" y="71"/>
                    </a:lnTo>
                    <a:lnTo>
                      <a:pt x="6" y="81"/>
                    </a:lnTo>
                    <a:cubicBezTo>
                      <a:pt x="10" y="84"/>
                      <a:pt x="10" y="84"/>
                      <a:pt x="10" y="87"/>
                    </a:cubicBezTo>
                    <a:lnTo>
                      <a:pt x="16" y="90"/>
                    </a:lnTo>
                    <a:lnTo>
                      <a:pt x="35" y="113"/>
                    </a:lnTo>
                    <a:cubicBezTo>
                      <a:pt x="39" y="120"/>
                      <a:pt x="48" y="123"/>
                      <a:pt x="52" y="132"/>
                    </a:cubicBezTo>
                    <a:cubicBezTo>
                      <a:pt x="55" y="136"/>
                      <a:pt x="65" y="139"/>
                      <a:pt x="68" y="139"/>
                    </a:cubicBezTo>
                    <a:cubicBezTo>
                      <a:pt x="71" y="145"/>
                      <a:pt x="81" y="145"/>
                      <a:pt x="84" y="145"/>
                    </a:cubicBezTo>
                    <a:cubicBezTo>
                      <a:pt x="87" y="145"/>
                      <a:pt x="90" y="145"/>
                      <a:pt x="97" y="139"/>
                    </a:cubicBezTo>
                    <a:cubicBezTo>
                      <a:pt x="103" y="139"/>
                      <a:pt x="106" y="136"/>
                      <a:pt x="113" y="132"/>
                    </a:cubicBezTo>
                    <a:cubicBezTo>
                      <a:pt x="116" y="129"/>
                      <a:pt x="119" y="129"/>
                      <a:pt x="119" y="123"/>
                    </a:cubicBezTo>
                    <a:cubicBezTo>
                      <a:pt x="123" y="120"/>
                      <a:pt x="129" y="113"/>
                      <a:pt x="129" y="107"/>
                    </a:cubicBezTo>
                    <a:cubicBezTo>
                      <a:pt x="129" y="94"/>
                      <a:pt x="129" y="85"/>
                      <a:pt x="124" y="76"/>
                    </a:cubicBezTo>
                    <a:lnTo>
                      <a:pt x="124" y="76"/>
                    </a:lnTo>
                    <a:cubicBezTo>
                      <a:pt x="125" y="76"/>
                      <a:pt x="125" y="76"/>
                      <a:pt x="125" y="76"/>
                    </a:cubicBezTo>
                    <a:cubicBezTo>
                      <a:pt x="125" y="76"/>
                      <a:pt x="124" y="74"/>
                      <a:pt x="123" y="72"/>
                    </a:cubicBezTo>
                    <a:lnTo>
                      <a:pt x="123" y="72"/>
                    </a:lnTo>
                    <a:lnTo>
                      <a:pt x="123" y="73"/>
                    </a:lnTo>
                    <a:lnTo>
                      <a:pt x="123" y="73"/>
                    </a:lnTo>
                    <a:cubicBezTo>
                      <a:pt x="123" y="74"/>
                      <a:pt x="124" y="75"/>
                      <a:pt x="124" y="76"/>
                    </a:cubicBezTo>
                    <a:lnTo>
                      <a:pt x="124" y="76"/>
                    </a:lnTo>
                    <a:cubicBezTo>
                      <a:pt x="124" y="76"/>
                      <a:pt x="124" y="75"/>
                      <a:pt x="123" y="74"/>
                    </a:cubicBezTo>
                    <a:lnTo>
                      <a:pt x="123" y="73"/>
                    </a:lnTo>
                    <a:lnTo>
                      <a:pt x="123" y="73"/>
                    </a:lnTo>
                    <a:cubicBezTo>
                      <a:pt x="122" y="71"/>
                      <a:pt x="121" y="70"/>
                      <a:pt x="120" y="68"/>
                    </a:cubicBezTo>
                    <a:lnTo>
                      <a:pt x="120" y="68"/>
                    </a:lnTo>
                    <a:cubicBezTo>
                      <a:pt x="120" y="69"/>
                      <a:pt x="121" y="71"/>
                      <a:pt x="123" y="72"/>
                    </a:cubicBezTo>
                    <a:lnTo>
                      <a:pt x="123" y="72"/>
                    </a:lnTo>
                    <a:lnTo>
                      <a:pt x="123" y="71"/>
                    </a:lnTo>
                    <a:cubicBezTo>
                      <a:pt x="119" y="68"/>
                      <a:pt x="119" y="65"/>
                      <a:pt x="116" y="58"/>
                    </a:cubicBezTo>
                    <a:cubicBezTo>
                      <a:pt x="113" y="52"/>
                      <a:pt x="103" y="39"/>
                      <a:pt x="97" y="32"/>
                    </a:cubicBezTo>
                    <a:cubicBezTo>
                      <a:pt x="97" y="26"/>
                      <a:pt x="90" y="26"/>
                      <a:pt x="90" y="23"/>
                    </a:cubicBezTo>
                    <a:cubicBezTo>
                      <a:pt x="90" y="23"/>
                      <a:pt x="90" y="20"/>
                      <a:pt x="87" y="20"/>
                    </a:cubicBezTo>
                    <a:lnTo>
                      <a:pt x="84" y="13"/>
                    </a:lnTo>
                    <a:cubicBezTo>
                      <a:pt x="77" y="10"/>
                      <a:pt x="74" y="7"/>
                      <a:pt x="71" y="7"/>
                    </a:cubicBezTo>
                    <a:cubicBezTo>
                      <a:pt x="61" y="3"/>
                      <a:pt x="58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7" name="Google Shape;5927;p42"/>
              <p:cNvSpPr/>
              <p:nvPr/>
            </p:nvSpPr>
            <p:spPr>
              <a:xfrm flipH="1" rot="453317">
                <a:off x="-2093270" y="1771813"/>
                <a:ext cx="283761" cy="103316"/>
              </a:xfrm>
              <a:custGeom>
                <a:rect b="b" l="l" r="r" t="t"/>
                <a:pathLst>
                  <a:path extrusionOk="0" h="1085" w="2980">
                    <a:moveTo>
                      <a:pt x="23" y="1"/>
                    </a:moveTo>
                    <a:cubicBezTo>
                      <a:pt x="5" y="1"/>
                      <a:pt x="1" y="20"/>
                      <a:pt x="14" y="25"/>
                    </a:cubicBezTo>
                    <a:cubicBezTo>
                      <a:pt x="343" y="212"/>
                      <a:pt x="701" y="338"/>
                      <a:pt x="1063" y="464"/>
                    </a:cubicBezTo>
                    <a:cubicBezTo>
                      <a:pt x="1421" y="590"/>
                      <a:pt x="1782" y="712"/>
                      <a:pt x="2147" y="832"/>
                    </a:cubicBezTo>
                    <a:cubicBezTo>
                      <a:pt x="2272" y="874"/>
                      <a:pt x="2395" y="916"/>
                      <a:pt x="2521" y="961"/>
                    </a:cubicBezTo>
                    <a:cubicBezTo>
                      <a:pt x="2650" y="1006"/>
                      <a:pt x="2776" y="1058"/>
                      <a:pt x="2908" y="1083"/>
                    </a:cubicBezTo>
                    <a:cubicBezTo>
                      <a:pt x="2911" y="1084"/>
                      <a:pt x="2914" y="1084"/>
                      <a:pt x="2917" y="1084"/>
                    </a:cubicBezTo>
                    <a:cubicBezTo>
                      <a:pt x="2967" y="1084"/>
                      <a:pt x="2979" y="1008"/>
                      <a:pt x="2934" y="987"/>
                    </a:cubicBezTo>
                    <a:cubicBezTo>
                      <a:pt x="2830" y="938"/>
                      <a:pt x="2724" y="912"/>
                      <a:pt x="2617" y="880"/>
                    </a:cubicBezTo>
                    <a:cubicBezTo>
                      <a:pt x="2505" y="848"/>
                      <a:pt x="2395" y="812"/>
                      <a:pt x="2288" y="780"/>
                    </a:cubicBezTo>
                    <a:cubicBezTo>
                      <a:pt x="2088" y="719"/>
                      <a:pt x="1892" y="654"/>
                      <a:pt x="1695" y="593"/>
                    </a:cubicBezTo>
                    <a:cubicBezTo>
                      <a:pt x="1340" y="483"/>
                      <a:pt x="988" y="367"/>
                      <a:pt x="647" y="238"/>
                    </a:cubicBezTo>
                    <a:cubicBezTo>
                      <a:pt x="440" y="164"/>
                      <a:pt x="234" y="87"/>
                      <a:pt x="34" y="3"/>
                    </a:cubicBezTo>
                    <a:cubicBezTo>
                      <a:pt x="30" y="1"/>
                      <a:pt x="26" y="1"/>
                      <a:pt x="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8" name="Google Shape;5928;p42"/>
              <p:cNvSpPr/>
              <p:nvPr/>
            </p:nvSpPr>
            <p:spPr>
              <a:xfrm flipH="1" rot="453317">
                <a:off x="-2178439" y="1860928"/>
                <a:ext cx="15140" cy="11141"/>
              </a:xfrm>
              <a:custGeom>
                <a:rect b="b" l="l" r="r" t="t"/>
                <a:pathLst>
                  <a:path extrusionOk="0" h="117" w="159">
                    <a:moveTo>
                      <a:pt x="78" y="0"/>
                    </a:moveTo>
                    <a:cubicBezTo>
                      <a:pt x="1" y="3"/>
                      <a:pt x="7" y="116"/>
                      <a:pt x="81" y="116"/>
                    </a:cubicBezTo>
                    <a:cubicBezTo>
                      <a:pt x="159" y="116"/>
                      <a:pt x="152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9" name="Google Shape;5929;p42"/>
              <p:cNvSpPr/>
              <p:nvPr/>
            </p:nvSpPr>
            <p:spPr>
              <a:xfrm flipH="1" rot="453317">
                <a:off x="-2268263" y="1877905"/>
                <a:ext cx="16283" cy="10760"/>
              </a:xfrm>
              <a:custGeom>
                <a:rect b="b" l="l" r="r" t="t"/>
                <a:pathLst>
                  <a:path extrusionOk="0" h="113" w="171">
                    <a:moveTo>
                      <a:pt x="52" y="0"/>
                    </a:moveTo>
                    <a:cubicBezTo>
                      <a:pt x="46" y="0"/>
                      <a:pt x="43" y="0"/>
                      <a:pt x="33" y="3"/>
                    </a:cubicBezTo>
                    <a:cubicBezTo>
                      <a:pt x="27" y="6"/>
                      <a:pt x="20" y="6"/>
                      <a:pt x="17" y="16"/>
                    </a:cubicBezTo>
                    <a:cubicBezTo>
                      <a:pt x="14" y="19"/>
                      <a:pt x="10" y="23"/>
                      <a:pt x="4" y="32"/>
                    </a:cubicBezTo>
                    <a:cubicBezTo>
                      <a:pt x="1" y="42"/>
                      <a:pt x="1" y="55"/>
                      <a:pt x="4" y="68"/>
                    </a:cubicBezTo>
                    <a:cubicBezTo>
                      <a:pt x="14" y="74"/>
                      <a:pt x="20" y="87"/>
                      <a:pt x="33" y="90"/>
                    </a:cubicBezTo>
                    <a:cubicBezTo>
                      <a:pt x="43" y="97"/>
                      <a:pt x="46" y="97"/>
                      <a:pt x="52" y="100"/>
                    </a:cubicBezTo>
                    <a:cubicBezTo>
                      <a:pt x="62" y="103"/>
                      <a:pt x="75" y="106"/>
                      <a:pt x="81" y="106"/>
                    </a:cubicBezTo>
                    <a:cubicBezTo>
                      <a:pt x="85" y="106"/>
                      <a:pt x="91" y="106"/>
                      <a:pt x="98" y="113"/>
                    </a:cubicBezTo>
                    <a:lnTo>
                      <a:pt x="133" y="113"/>
                    </a:lnTo>
                    <a:cubicBezTo>
                      <a:pt x="143" y="106"/>
                      <a:pt x="149" y="103"/>
                      <a:pt x="156" y="100"/>
                    </a:cubicBezTo>
                    <a:cubicBezTo>
                      <a:pt x="159" y="97"/>
                      <a:pt x="162" y="87"/>
                      <a:pt x="165" y="81"/>
                    </a:cubicBezTo>
                    <a:cubicBezTo>
                      <a:pt x="171" y="67"/>
                      <a:pt x="167" y="54"/>
                      <a:pt x="160" y="43"/>
                    </a:cubicBezTo>
                    <a:lnTo>
                      <a:pt x="160" y="43"/>
                    </a:lnTo>
                    <a:cubicBezTo>
                      <a:pt x="162" y="44"/>
                      <a:pt x="164" y="46"/>
                      <a:pt x="165" y="48"/>
                    </a:cubicBezTo>
                    <a:cubicBezTo>
                      <a:pt x="165" y="42"/>
                      <a:pt x="162" y="39"/>
                      <a:pt x="159" y="39"/>
                    </a:cubicBezTo>
                    <a:cubicBezTo>
                      <a:pt x="158" y="38"/>
                      <a:pt x="158" y="38"/>
                      <a:pt x="157" y="38"/>
                    </a:cubicBezTo>
                    <a:lnTo>
                      <a:pt x="157" y="38"/>
                    </a:lnTo>
                    <a:cubicBezTo>
                      <a:pt x="157" y="37"/>
                      <a:pt x="156" y="36"/>
                      <a:pt x="156" y="36"/>
                    </a:cubicBezTo>
                    <a:cubicBezTo>
                      <a:pt x="154" y="35"/>
                      <a:pt x="153" y="34"/>
                      <a:pt x="152" y="34"/>
                    </a:cubicBezTo>
                    <a:lnTo>
                      <a:pt x="152" y="34"/>
                    </a:lnTo>
                    <a:cubicBezTo>
                      <a:pt x="149" y="32"/>
                      <a:pt x="147" y="30"/>
                      <a:pt x="145" y="29"/>
                    </a:cubicBezTo>
                    <a:lnTo>
                      <a:pt x="145" y="29"/>
                    </a:lnTo>
                    <a:cubicBezTo>
                      <a:pt x="146" y="30"/>
                      <a:pt x="147" y="31"/>
                      <a:pt x="148" y="32"/>
                    </a:cubicBezTo>
                    <a:lnTo>
                      <a:pt x="148" y="32"/>
                    </a:lnTo>
                    <a:cubicBezTo>
                      <a:pt x="146" y="31"/>
                      <a:pt x="145" y="30"/>
                      <a:pt x="144" y="28"/>
                    </a:cubicBezTo>
                    <a:lnTo>
                      <a:pt x="144" y="28"/>
                    </a:lnTo>
                    <a:cubicBezTo>
                      <a:pt x="144" y="28"/>
                      <a:pt x="145" y="29"/>
                      <a:pt x="145" y="29"/>
                    </a:cubicBezTo>
                    <a:lnTo>
                      <a:pt x="145" y="29"/>
                    </a:lnTo>
                    <a:cubicBezTo>
                      <a:pt x="144" y="28"/>
                      <a:pt x="143" y="27"/>
                      <a:pt x="143" y="26"/>
                    </a:cubicBezTo>
                    <a:lnTo>
                      <a:pt x="143" y="26"/>
                    </a:lnTo>
                    <a:cubicBezTo>
                      <a:pt x="143" y="27"/>
                      <a:pt x="144" y="28"/>
                      <a:pt x="144" y="28"/>
                    </a:cubicBezTo>
                    <a:lnTo>
                      <a:pt x="144" y="28"/>
                    </a:lnTo>
                    <a:cubicBezTo>
                      <a:pt x="141" y="26"/>
                      <a:pt x="137" y="24"/>
                      <a:pt x="133" y="23"/>
                    </a:cubicBezTo>
                    <a:cubicBezTo>
                      <a:pt x="127" y="19"/>
                      <a:pt x="123" y="19"/>
                      <a:pt x="114" y="16"/>
                    </a:cubicBezTo>
                    <a:cubicBezTo>
                      <a:pt x="101" y="10"/>
                      <a:pt x="94" y="6"/>
                      <a:pt x="81" y="3"/>
                    </a:cubicBezTo>
                    <a:lnTo>
                      <a:pt x="75" y="3"/>
                    </a:lnTo>
                    <a:cubicBezTo>
                      <a:pt x="69" y="0"/>
                      <a:pt x="62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0" name="Google Shape;5930;p42"/>
              <p:cNvSpPr/>
              <p:nvPr/>
            </p:nvSpPr>
            <p:spPr>
              <a:xfrm flipH="1" rot="453317">
                <a:off x="-2468349" y="1899623"/>
                <a:ext cx="107696" cy="38565"/>
              </a:xfrm>
              <a:custGeom>
                <a:rect b="b" l="l" r="r" t="t"/>
                <a:pathLst>
                  <a:path extrusionOk="0" h="405" w="1131">
                    <a:moveTo>
                      <a:pt x="55" y="1"/>
                    </a:moveTo>
                    <a:cubicBezTo>
                      <a:pt x="20" y="1"/>
                      <a:pt x="0" y="49"/>
                      <a:pt x="36" y="62"/>
                    </a:cubicBezTo>
                    <a:cubicBezTo>
                      <a:pt x="207" y="127"/>
                      <a:pt x="378" y="181"/>
                      <a:pt x="552" y="243"/>
                    </a:cubicBezTo>
                    <a:cubicBezTo>
                      <a:pt x="632" y="272"/>
                      <a:pt x="713" y="297"/>
                      <a:pt x="794" y="323"/>
                    </a:cubicBezTo>
                    <a:cubicBezTo>
                      <a:pt x="878" y="352"/>
                      <a:pt x="965" y="388"/>
                      <a:pt x="1052" y="404"/>
                    </a:cubicBezTo>
                    <a:cubicBezTo>
                      <a:pt x="1054" y="404"/>
                      <a:pt x="1056" y="404"/>
                      <a:pt x="1058" y="404"/>
                    </a:cubicBezTo>
                    <a:cubicBezTo>
                      <a:pt x="1095" y="404"/>
                      <a:pt x="1130" y="351"/>
                      <a:pt x="1087" y="327"/>
                    </a:cubicBezTo>
                    <a:cubicBezTo>
                      <a:pt x="1003" y="288"/>
                      <a:pt x="910" y="262"/>
                      <a:pt x="823" y="233"/>
                    </a:cubicBezTo>
                    <a:cubicBezTo>
                      <a:pt x="736" y="207"/>
                      <a:pt x="652" y="181"/>
                      <a:pt x="568" y="152"/>
                    </a:cubicBezTo>
                    <a:cubicBezTo>
                      <a:pt x="397" y="101"/>
                      <a:pt x="226" y="49"/>
                      <a:pt x="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1" name="Google Shape;5931;p42"/>
              <p:cNvSpPr/>
              <p:nvPr/>
            </p:nvSpPr>
            <p:spPr>
              <a:xfrm flipH="1" rot="453317">
                <a:off x="-2554057" y="1938004"/>
                <a:ext cx="15235" cy="11141"/>
              </a:xfrm>
              <a:custGeom>
                <a:rect b="b" l="l" r="r" t="t"/>
                <a:pathLst>
                  <a:path extrusionOk="0" h="117" w="160">
                    <a:moveTo>
                      <a:pt x="45" y="0"/>
                    </a:moveTo>
                    <a:cubicBezTo>
                      <a:pt x="37" y="0"/>
                      <a:pt x="28" y="4"/>
                      <a:pt x="20" y="11"/>
                    </a:cubicBezTo>
                    <a:cubicBezTo>
                      <a:pt x="17" y="14"/>
                      <a:pt x="14" y="14"/>
                      <a:pt x="14" y="18"/>
                    </a:cubicBezTo>
                    <a:cubicBezTo>
                      <a:pt x="7" y="21"/>
                      <a:pt x="4" y="27"/>
                      <a:pt x="4" y="34"/>
                    </a:cubicBezTo>
                    <a:cubicBezTo>
                      <a:pt x="1" y="44"/>
                      <a:pt x="1" y="53"/>
                      <a:pt x="4" y="63"/>
                    </a:cubicBezTo>
                    <a:cubicBezTo>
                      <a:pt x="1" y="69"/>
                      <a:pt x="11" y="79"/>
                      <a:pt x="20" y="85"/>
                    </a:cubicBezTo>
                    <a:cubicBezTo>
                      <a:pt x="33" y="92"/>
                      <a:pt x="43" y="95"/>
                      <a:pt x="53" y="98"/>
                    </a:cubicBezTo>
                    <a:cubicBezTo>
                      <a:pt x="59" y="102"/>
                      <a:pt x="66" y="102"/>
                      <a:pt x="69" y="108"/>
                    </a:cubicBezTo>
                    <a:cubicBezTo>
                      <a:pt x="72" y="108"/>
                      <a:pt x="72" y="111"/>
                      <a:pt x="78" y="111"/>
                    </a:cubicBezTo>
                    <a:lnTo>
                      <a:pt x="82" y="111"/>
                    </a:lnTo>
                    <a:cubicBezTo>
                      <a:pt x="85" y="111"/>
                      <a:pt x="85" y="111"/>
                      <a:pt x="91" y="114"/>
                    </a:cubicBezTo>
                    <a:cubicBezTo>
                      <a:pt x="95" y="116"/>
                      <a:pt x="97" y="117"/>
                      <a:pt x="100" y="117"/>
                    </a:cubicBezTo>
                    <a:cubicBezTo>
                      <a:pt x="103" y="117"/>
                      <a:pt x="106" y="116"/>
                      <a:pt x="111" y="114"/>
                    </a:cubicBezTo>
                    <a:cubicBezTo>
                      <a:pt x="114" y="114"/>
                      <a:pt x="117" y="111"/>
                      <a:pt x="127" y="111"/>
                    </a:cubicBezTo>
                    <a:cubicBezTo>
                      <a:pt x="143" y="108"/>
                      <a:pt x="156" y="95"/>
                      <a:pt x="159" y="79"/>
                    </a:cubicBezTo>
                    <a:lnTo>
                      <a:pt x="159" y="53"/>
                    </a:lnTo>
                    <a:cubicBezTo>
                      <a:pt x="153" y="47"/>
                      <a:pt x="153" y="37"/>
                      <a:pt x="146" y="34"/>
                    </a:cubicBezTo>
                    <a:lnTo>
                      <a:pt x="146" y="31"/>
                    </a:lnTo>
                    <a:cubicBezTo>
                      <a:pt x="140" y="21"/>
                      <a:pt x="133" y="18"/>
                      <a:pt x="124" y="14"/>
                    </a:cubicBezTo>
                    <a:cubicBezTo>
                      <a:pt x="117" y="11"/>
                      <a:pt x="107" y="11"/>
                      <a:pt x="98" y="11"/>
                    </a:cubicBezTo>
                    <a:lnTo>
                      <a:pt x="88" y="11"/>
                    </a:lnTo>
                    <a:cubicBezTo>
                      <a:pt x="85" y="11"/>
                      <a:pt x="78" y="5"/>
                      <a:pt x="72" y="5"/>
                    </a:cubicBezTo>
                    <a:cubicBezTo>
                      <a:pt x="66" y="5"/>
                      <a:pt x="62" y="2"/>
                      <a:pt x="53" y="2"/>
                    </a:cubicBezTo>
                    <a:cubicBezTo>
                      <a:pt x="50" y="1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2" name="Google Shape;5932;p42"/>
              <p:cNvSpPr/>
              <p:nvPr/>
            </p:nvSpPr>
            <p:spPr>
              <a:xfrm flipH="1" rot="453317">
                <a:off x="-2048933" y="1449593"/>
                <a:ext cx="287950" cy="89604"/>
              </a:xfrm>
              <a:custGeom>
                <a:rect b="b" l="l" r="r" t="t"/>
                <a:pathLst>
                  <a:path extrusionOk="0" h="941" w="3024">
                    <a:moveTo>
                      <a:pt x="2964" y="1"/>
                    </a:moveTo>
                    <a:cubicBezTo>
                      <a:pt x="2962" y="1"/>
                      <a:pt x="2959" y="1"/>
                      <a:pt x="2956" y="2"/>
                    </a:cubicBezTo>
                    <a:cubicBezTo>
                      <a:pt x="2843" y="21"/>
                      <a:pt x="2733" y="69"/>
                      <a:pt x="2623" y="105"/>
                    </a:cubicBezTo>
                    <a:cubicBezTo>
                      <a:pt x="2520" y="140"/>
                      <a:pt x="2414" y="179"/>
                      <a:pt x="2310" y="211"/>
                    </a:cubicBezTo>
                    <a:cubicBezTo>
                      <a:pt x="2107" y="279"/>
                      <a:pt x="1907" y="347"/>
                      <a:pt x="1701" y="414"/>
                    </a:cubicBezTo>
                    <a:cubicBezTo>
                      <a:pt x="1349" y="537"/>
                      <a:pt x="991" y="650"/>
                      <a:pt x="633" y="747"/>
                    </a:cubicBezTo>
                    <a:cubicBezTo>
                      <a:pt x="427" y="802"/>
                      <a:pt x="223" y="860"/>
                      <a:pt x="20" y="908"/>
                    </a:cubicBezTo>
                    <a:cubicBezTo>
                      <a:pt x="1" y="911"/>
                      <a:pt x="7" y="940"/>
                      <a:pt x="23" y="940"/>
                    </a:cubicBezTo>
                    <a:cubicBezTo>
                      <a:pt x="414" y="892"/>
                      <a:pt x="791" y="782"/>
                      <a:pt x="1165" y="669"/>
                    </a:cubicBezTo>
                    <a:cubicBezTo>
                      <a:pt x="1536" y="556"/>
                      <a:pt x="1904" y="440"/>
                      <a:pt x="2269" y="327"/>
                    </a:cubicBezTo>
                    <a:cubicBezTo>
                      <a:pt x="2391" y="289"/>
                      <a:pt x="2507" y="250"/>
                      <a:pt x="2630" y="214"/>
                    </a:cubicBezTo>
                    <a:cubicBezTo>
                      <a:pt x="2746" y="179"/>
                      <a:pt x="2872" y="153"/>
                      <a:pt x="2978" y="98"/>
                    </a:cubicBezTo>
                    <a:cubicBezTo>
                      <a:pt x="3024" y="74"/>
                      <a:pt x="3012" y="1"/>
                      <a:pt x="29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3" name="Google Shape;5933;p42"/>
              <p:cNvSpPr/>
              <p:nvPr/>
            </p:nvSpPr>
            <p:spPr>
              <a:xfrm flipH="1" rot="453317">
                <a:off x="-2116520" y="1396259"/>
                <a:ext cx="15140" cy="11141"/>
              </a:xfrm>
              <a:custGeom>
                <a:rect b="b" l="l" r="r" t="t"/>
                <a:pathLst>
                  <a:path extrusionOk="0" h="117" w="159">
                    <a:moveTo>
                      <a:pt x="78" y="1"/>
                    </a:moveTo>
                    <a:cubicBezTo>
                      <a:pt x="1" y="1"/>
                      <a:pt x="10" y="117"/>
                      <a:pt x="81" y="117"/>
                    </a:cubicBezTo>
                    <a:cubicBezTo>
                      <a:pt x="159" y="117"/>
                      <a:pt x="149" y="1"/>
                      <a:pt x="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4" name="Google Shape;5934;p42"/>
              <p:cNvSpPr/>
              <p:nvPr/>
            </p:nvSpPr>
            <p:spPr>
              <a:xfrm flipH="1" rot="453317">
                <a:off x="-2198829" y="1357818"/>
                <a:ext cx="15807" cy="11141"/>
              </a:xfrm>
              <a:custGeom>
                <a:rect b="b" l="l" r="r" t="t"/>
                <a:pathLst>
                  <a:path extrusionOk="0" h="117" w="166">
                    <a:moveTo>
                      <a:pt x="107" y="0"/>
                    </a:moveTo>
                    <a:cubicBezTo>
                      <a:pt x="98" y="0"/>
                      <a:pt x="94" y="4"/>
                      <a:pt x="85" y="4"/>
                    </a:cubicBezTo>
                    <a:cubicBezTo>
                      <a:pt x="69" y="7"/>
                      <a:pt x="59" y="13"/>
                      <a:pt x="43" y="17"/>
                    </a:cubicBezTo>
                    <a:cubicBezTo>
                      <a:pt x="36" y="17"/>
                      <a:pt x="36" y="17"/>
                      <a:pt x="33" y="20"/>
                    </a:cubicBezTo>
                    <a:cubicBezTo>
                      <a:pt x="20" y="23"/>
                      <a:pt x="10" y="36"/>
                      <a:pt x="4" y="49"/>
                    </a:cubicBezTo>
                    <a:cubicBezTo>
                      <a:pt x="1" y="62"/>
                      <a:pt x="1" y="71"/>
                      <a:pt x="4" y="84"/>
                    </a:cubicBezTo>
                    <a:cubicBezTo>
                      <a:pt x="10" y="97"/>
                      <a:pt x="20" y="110"/>
                      <a:pt x="33" y="113"/>
                    </a:cubicBezTo>
                    <a:cubicBezTo>
                      <a:pt x="36" y="113"/>
                      <a:pt x="43" y="117"/>
                      <a:pt x="46" y="117"/>
                    </a:cubicBezTo>
                    <a:cubicBezTo>
                      <a:pt x="52" y="110"/>
                      <a:pt x="62" y="110"/>
                      <a:pt x="69" y="104"/>
                    </a:cubicBezTo>
                    <a:cubicBezTo>
                      <a:pt x="78" y="104"/>
                      <a:pt x="81" y="100"/>
                      <a:pt x="91" y="100"/>
                    </a:cubicBezTo>
                    <a:cubicBezTo>
                      <a:pt x="94" y="100"/>
                      <a:pt x="101" y="97"/>
                      <a:pt x="107" y="97"/>
                    </a:cubicBezTo>
                    <a:cubicBezTo>
                      <a:pt x="110" y="94"/>
                      <a:pt x="114" y="94"/>
                      <a:pt x="117" y="88"/>
                    </a:cubicBezTo>
                    <a:lnTo>
                      <a:pt x="123" y="88"/>
                    </a:lnTo>
                    <a:cubicBezTo>
                      <a:pt x="127" y="88"/>
                      <a:pt x="130" y="84"/>
                      <a:pt x="130" y="84"/>
                    </a:cubicBezTo>
                    <a:cubicBezTo>
                      <a:pt x="133" y="84"/>
                      <a:pt x="143" y="81"/>
                      <a:pt x="146" y="78"/>
                    </a:cubicBezTo>
                    <a:lnTo>
                      <a:pt x="149" y="71"/>
                    </a:lnTo>
                    <a:lnTo>
                      <a:pt x="159" y="65"/>
                    </a:lnTo>
                    <a:cubicBezTo>
                      <a:pt x="159" y="62"/>
                      <a:pt x="162" y="55"/>
                      <a:pt x="162" y="52"/>
                    </a:cubicBezTo>
                    <a:cubicBezTo>
                      <a:pt x="165" y="46"/>
                      <a:pt x="162" y="33"/>
                      <a:pt x="162" y="23"/>
                    </a:cubicBezTo>
                    <a:cubicBezTo>
                      <a:pt x="162" y="20"/>
                      <a:pt x="159" y="17"/>
                      <a:pt x="159" y="17"/>
                    </a:cubicBezTo>
                    <a:cubicBezTo>
                      <a:pt x="159" y="13"/>
                      <a:pt x="156" y="7"/>
                      <a:pt x="149" y="7"/>
                    </a:cubicBezTo>
                    <a:cubicBezTo>
                      <a:pt x="146" y="4"/>
                      <a:pt x="146" y="4"/>
                      <a:pt x="143" y="4"/>
                    </a:cubicBezTo>
                    <a:cubicBezTo>
                      <a:pt x="140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5" name="Google Shape;5935;p42"/>
              <p:cNvSpPr/>
              <p:nvPr/>
            </p:nvSpPr>
            <p:spPr>
              <a:xfrm flipH="1" rot="453317">
                <a:off x="-2390196" y="1281433"/>
                <a:ext cx="106743" cy="38470"/>
              </a:xfrm>
              <a:custGeom>
                <a:rect b="b" l="l" r="r" t="t"/>
                <a:pathLst>
                  <a:path extrusionOk="0" h="404" w="1121">
                    <a:moveTo>
                      <a:pt x="1061" y="0"/>
                    </a:moveTo>
                    <a:cubicBezTo>
                      <a:pt x="1058" y="0"/>
                      <a:pt x="1054" y="1"/>
                      <a:pt x="1050" y="2"/>
                    </a:cubicBezTo>
                    <a:cubicBezTo>
                      <a:pt x="960" y="18"/>
                      <a:pt x="876" y="54"/>
                      <a:pt x="792" y="83"/>
                    </a:cubicBezTo>
                    <a:cubicBezTo>
                      <a:pt x="708" y="112"/>
                      <a:pt x="618" y="144"/>
                      <a:pt x="534" y="173"/>
                    </a:cubicBezTo>
                    <a:cubicBezTo>
                      <a:pt x="366" y="228"/>
                      <a:pt x="195" y="289"/>
                      <a:pt x="28" y="350"/>
                    </a:cubicBezTo>
                    <a:cubicBezTo>
                      <a:pt x="1" y="356"/>
                      <a:pt x="12" y="403"/>
                      <a:pt x="40" y="403"/>
                    </a:cubicBezTo>
                    <a:cubicBezTo>
                      <a:pt x="42" y="403"/>
                      <a:pt x="44" y="403"/>
                      <a:pt x="47" y="402"/>
                    </a:cubicBezTo>
                    <a:cubicBezTo>
                      <a:pt x="221" y="354"/>
                      <a:pt x="389" y="302"/>
                      <a:pt x="560" y="250"/>
                    </a:cubicBezTo>
                    <a:cubicBezTo>
                      <a:pt x="731" y="195"/>
                      <a:pt x="915" y="157"/>
                      <a:pt x="1079" y="79"/>
                    </a:cubicBezTo>
                    <a:cubicBezTo>
                      <a:pt x="1121" y="62"/>
                      <a:pt x="1100" y="0"/>
                      <a:pt x="10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6" name="Google Shape;5936;p42"/>
              <p:cNvSpPr/>
              <p:nvPr/>
            </p:nvSpPr>
            <p:spPr>
              <a:xfrm flipH="1" rot="453317">
                <a:off x="-2465560" y="1238218"/>
                <a:ext cx="16092" cy="11141"/>
              </a:xfrm>
              <a:custGeom>
                <a:rect b="b" l="l" r="r" t="t"/>
                <a:pathLst>
                  <a:path extrusionOk="0" h="117" w="169">
                    <a:moveTo>
                      <a:pt x="117" y="0"/>
                    </a:moveTo>
                    <a:cubicBezTo>
                      <a:pt x="107" y="0"/>
                      <a:pt x="97" y="0"/>
                      <a:pt x="91" y="3"/>
                    </a:cubicBezTo>
                    <a:cubicBezTo>
                      <a:pt x="84" y="3"/>
                      <a:pt x="84" y="7"/>
                      <a:pt x="81" y="7"/>
                    </a:cubicBezTo>
                    <a:cubicBezTo>
                      <a:pt x="75" y="10"/>
                      <a:pt x="68" y="10"/>
                      <a:pt x="62" y="16"/>
                    </a:cubicBezTo>
                    <a:cubicBezTo>
                      <a:pt x="52" y="19"/>
                      <a:pt x="46" y="23"/>
                      <a:pt x="36" y="23"/>
                    </a:cubicBezTo>
                    <a:cubicBezTo>
                      <a:pt x="33" y="23"/>
                      <a:pt x="26" y="26"/>
                      <a:pt x="20" y="32"/>
                    </a:cubicBezTo>
                    <a:cubicBezTo>
                      <a:pt x="17" y="36"/>
                      <a:pt x="13" y="39"/>
                      <a:pt x="10" y="48"/>
                    </a:cubicBezTo>
                    <a:cubicBezTo>
                      <a:pt x="4" y="55"/>
                      <a:pt x="0" y="71"/>
                      <a:pt x="4" y="84"/>
                    </a:cubicBezTo>
                    <a:cubicBezTo>
                      <a:pt x="10" y="97"/>
                      <a:pt x="17" y="103"/>
                      <a:pt x="30" y="113"/>
                    </a:cubicBezTo>
                    <a:cubicBezTo>
                      <a:pt x="33" y="113"/>
                      <a:pt x="36" y="116"/>
                      <a:pt x="42" y="116"/>
                    </a:cubicBezTo>
                    <a:cubicBezTo>
                      <a:pt x="49" y="113"/>
                      <a:pt x="59" y="113"/>
                      <a:pt x="65" y="107"/>
                    </a:cubicBezTo>
                    <a:cubicBezTo>
                      <a:pt x="74" y="104"/>
                      <a:pt x="82" y="104"/>
                      <a:pt x="89" y="102"/>
                    </a:cubicBezTo>
                    <a:lnTo>
                      <a:pt x="89" y="102"/>
                    </a:lnTo>
                    <a:cubicBezTo>
                      <a:pt x="88" y="103"/>
                      <a:pt x="88" y="103"/>
                      <a:pt x="88" y="103"/>
                    </a:cubicBezTo>
                    <a:cubicBezTo>
                      <a:pt x="94" y="103"/>
                      <a:pt x="104" y="100"/>
                      <a:pt x="110" y="100"/>
                    </a:cubicBezTo>
                    <a:lnTo>
                      <a:pt x="120" y="100"/>
                    </a:lnTo>
                    <a:cubicBezTo>
                      <a:pt x="126" y="94"/>
                      <a:pt x="130" y="94"/>
                      <a:pt x="139" y="90"/>
                    </a:cubicBezTo>
                    <a:cubicBezTo>
                      <a:pt x="142" y="90"/>
                      <a:pt x="146" y="87"/>
                      <a:pt x="152" y="84"/>
                    </a:cubicBezTo>
                    <a:cubicBezTo>
                      <a:pt x="155" y="77"/>
                      <a:pt x="159" y="71"/>
                      <a:pt x="162" y="68"/>
                    </a:cubicBezTo>
                    <a:cubicBezTo>
                      <a:pt x="168" y="58"/>
                      <a:pt x="168" y="52"/>
                      <a:pt x="168" y="45"/>
                    </a:cubicBezTo>
                    <a:cubicBezTo>
                      <a:pt x="168" y="42"/>
                      <a:pt x="168" y="36"/>
                      <a:pt x="162" y="29"/>
                    </a:cubicBezTo>
                    <a:cubicBezTo>
                      <a:pt x="162" y="26"/>
                      <a:pt x="159" y="19"/>
                      <a:pt x="155" y="13"/>
                    </a:cubicBezTo>
                    <a:cubicBezTo>
                      <a:pt x="149" y="10"/>
                      <a:pt x="142" y="7"/>
                      <a:pt x="133" y="3"/>
                    </a:cubicBezTo>
                    <a:cubicBezTo>
                      <a:pt x="130" y="3"/>
                      <a:pt x="123" y="0"/>
                      <a:pt x="1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7" name="Google Shape;5937;p42"/>
              <p:cNvSpPr/>
              <p:nvPr/>
            </p:nvSpPr>
            <p:spPr>
              <a:xfrm flipH="1" rot="453317">
                <a:off x="-1769125" y="1138027"/>
                <a:ext cx="185492" cy="238149"/>
              </a:xfrm>
              <a:custGeom>
                <a:rect b="b" l="l" r="r" t="t"/>
                <a:pathLst>
                  <a:path extrusionOk="0" h="2501" w="1948">
                    <a:moveTo>
                      <a:pt x="1882" y="1"/>
                    </a:moveTo>
                    <a:cubicBezTo>
                      <a:pt x="1872" y="1"/>
                      <a:pt x="1862" y="4"/>
                      <a:pt x="1854" y="13"/>
                    </a:cubicBezTo>
                    <a:cubicBezTo>
                      <a:pt x="1773" y="93"/>
                      <a:pt x="1712" y="197"/>
                      <a:pt x="1644" y="293"/>
                    </a:cubicBezTo>
                    <a:cubicBezTo>
                      <a:pt x="1576" y="384"/>
                      <a:pt x="1512" y="474"/>
                      <a:pt x="1454" y="561"/>
                    </a:cubicBezTo>
                    <a:cubicBezTo>
                      <a:pt x="1328" y="735"/>
                      <a:pt x="1205" y="913"/>
                      <a:pt x="1083" y="1087"/>
                    </a:cubicBezTo>
                    <a:cubicBezTo>
                      <a:pt x="866" y="1393"/>
                      <a:pt x="647" y="1690"/>
                      <a:pt x="412" y="1980"/>
                    </a:cubicBezTo>
                    <a:cubicBezTo>
                      <a:pt x="279" y="2148"/>
                      <a:pt x="147" y="2316"/>
                      <a:pt x="5" y="2477"/>
                    </a:cubicBezTo>
                    <a:cubicBezTo>
                      <a:pt x="0" y="2487"/>
                      <a:pt x="10" y="2501"/>
                      <a:pt x="21" y="2501"/>
                    </a:cubicBezTo>
                    <a:cubicBezTo>
                      <a:pt x="25" y="2501"/>
                      <a:pt x="28" y="2500"/>
                      <a:pt x="31" y="2497"/>
                    </a:cubicBezTo>
                    <a:cubicBezTo>
                      <a:pt x="312" y="2235"/>
                      <a:pt x="550" y="1929"/>
                      <a:pt x="783" y="1622"/>
                    </a:cubicBezTo>
                    <a:cubicBezTo>
                      <a:pt x="1015" y="1319"/>
                      <a:pt x="1234" y="1013"/>
                      <a:pt x="1460" y="713"/>
                    </a:cubicBezTo>
                    <a:cubicBezTo>
                      <a:pt x="1537" y="606"/>
                      <a:pt x="1618" y="506"/>
                      <a:pt x="1695" y="400"/>
                    </a:cubicBezTo>
                    <a:cubicBezTo>
                      <a:pt x="1776" y="293"/>
                      <a:pt x="1870" y="190"/>
                      <a:pt x="1928" y="71"/>
                    </a:cubicBezTo>
                    <a:cubicBezTo>
                      <a:pt x="1947" y="39"/>
                      <a:pt x="1914" y="1"/>
                      <a:pt x="18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8" name="Google Shape;5938;p42"/>
              <p:cNvSpPr/>
              <p:nvPr/>
            </p:nvSpPr>
            <p:spPr>
              <a:xfrm flipH="1" rot="453317">
                <a:off x="-1793176" y="1056434"/>
                <a:ext cx="14759" cy="11141"/>
              </a:xfrm>
              <a:custGeom>
                <a:rect b="b" l="l" r="r" t="t"/>
                <a:pathLst>
                  <a:path extrusionOk="0" h="117" w="155">
                    <a:moveTo>
                      <a:pt x="74" y="1"/>
                    </a:moveTo>
                    <a:cubicBezTo>
                      <a:pt x="0" y="1"/>
                      <a:pt x="3" y="117"/>
                      <a:pt x="81" y="117"/>
                    </a:cubicBezTo>
                    <a:cubicBezTo>
                      <a:pt x="155" y="117"/>
                      <a:pt x="148" y="1"/>
                      <a:pt x="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9" name="Google Shape;5939;p42"/>
              <p:cNvSpPr/>
              <p:nvPr/>
            </p:nvSpPr>
            <p:spPr>
              <a:xfrm flipH="1" rot="453317">
                <a:off x="-1835930" y="975063"/>
                <a:ext cx="12950" cy="14569"/>
              </a:xfrm>
              <a:custGeom>
                <a:rect b="b" l="l" r="r" t="t"/>
                <a:pathLst>
                  <a:path extrusionOk="0" h="153" w="136">
                    <a:moveTo>
                      <a:pt x="72" y="8"/>
                    </a:moveTo>
                    <a:lnTo>
                      <a:pt x="72" y="8"/>
                    </a:lnTo>
                    <a:cubicBezTo>
                      <a:pt x="72" y="9"/>
                      <a:pt x="72" y="10"/>
                      <a:pt x="71" y="10"/>
                    </a:cubicBezTo>
                    <a:cubicBezTo>
                      <a:pt x="67" y="13"/>
                      <a:pt x="64" y="13"/>
                      <a:pt x="62" y="14"/>
                    </a:cubicBezTo>
                    <a:lnTo>
                      <a:pt x="62" y="14"/>
                    </a:lnTo>
                    <a:cubicBezTo>
                      <a:pt x="65" y="13"/>
                      <a:pt x="69" y="11"/>
                      <a:pt x="72" y="8"/>
                    </a:cubicBezTo>
                    <a:close/>
                    <a:moveTo>
                      <a:pt x="91" y="1"/>
                    </a:moveTo>
                    <a:cubicBezTo>
                      <a:pt x="87" y="1"/>
                      <a:pt x="81" y="1"/>
                      <a:pt x="78" y="4"/>
                    </a:cubicBezTo>
                    <a:cubicBezTo>
                      <a:pt x="76" y="6"/>
                      <a:pt x="74" y="7"/>
                      <a:pt x="72" y="8"/>
                    </a:cubicBezTo>
                    <a:lnTo>
                      <a:pt x="72" y="8"/>
                    </a:lnTo>
                    <a:cubicBezTo>
                      <a:pt x="73" y="6"/>
                      <a:pt x="74" y="5"/>
                      <a:pt x="73" y="5"/>
                    </a:cubicBezTo>
                    <a:cubicBezTo>
                      <a:pt x="73" y="5"/>
                      <a:pt x="69" y="8"/>
                      <a:pt x="60" y="15"/>
                    </a:cubicBezTo>
                    <a:lnTo>
                      <a:pt x="60" y="15"/>
                    </a:lnTo>
                    <a:cubicBezTo>
                      <a:pt x="61" y="15"/>
                      <a:pt x="61" y="15"/>
                      <a:pt x="62" y="14"/>
                    </a:cubicBezTo>
                    <a:lnTo>
                      <a:pt x="62" y="14"/>
                    </a:lnTo>
                    <a:cubicBezTo>
                      <a:pt x="61" y="15"/>
                      <a:pt x="60" y="15"/>
                      <a:pt x="60" y="16"/>
                    </a:cubicBezTo>
                    <a:lnTo>
                      <a:pt x="60" y="16"/>
                    </a:lnTo>
                    <a:cubicBezTo>
                      <a:pt x="60" y="16"/>
                      <a:pt x="60" y="15"/>
                      <a:pt x="60" y="15"/>
                    </a:cubicBezTo>
                    <a:lnTo>
                      <a:pt x="60" y="15"/>
                    </a:lnTo>
                    <a:cubicBezTo>
                      <a:pt x="60" y="16"/>
                      <a:pt x="59" y="16"/>
                      <a:pt x="58" y="17"/>
                    </a:cubicBezTo>
                    <a:cubicBezTo>
                      <a:pt x="58" y="20"/>
                      <a:pt x="55" y="20"/>
                      <a:pt x="55" y="26"/>
                    </a:cubicBezTo>
                    <a:cubicBezTo>
                      <a:pt x="49" y="30"/>
                      <a:pt x="45" y="36"/>
                      <a:pt x="39" y="39"/>
                    </a:cubicBezTo>
                    <a:cubicBezTo>
                      <a:pt x="29" y="49"/>
                      <a:pt x="26" y="56"/>
                      <a:pt x="16" y="68"/>
                    </a:cubicBezTo>
                    <a:lnTo>
                      <a:pt x="13" y="72"/>
                    </a:lnTo>
                    <a:cubicBezTo>
                      <a:pt x="10" y="78"/>
                      <a:pt x="7" y="85"/>
                      <a:pt x="7" y="88"/>
                    </a:cubicBezTo>
                    <a:cubicBezTo>
                      <a:pt x="0" y="94"/>
                      <a:pt x="0" y="101"/>
                      <a:pt x="7" y="110"/>
                    </a:cubicBezTo>
                    <a:cubicBezTo>
                      <a:pt x="7" y="117"/>
                      <a:pt x="10" y="120"/>
                      <a:pt x="13" y="126"/>
                    </a:cubicBezTo>
                    <a:cubicBezTo>
                      <a:pt x="16" y="130"/>
                      <a:pt x="23" y="136"/>
                      <a:pt x="26" y="143"/>
                    </a:cubicBezTo>
                    <a:cubicBezTo>
                      <a:pt x="39" y="149"/>
                      <a:pt x="49" y="152"/>
                      <a:pt x="62" y="152"/>
                    </a:cubicBezTo>
                    <a:cubicBezTo>
                      <a:pt x="62" y="146"/>
                      <a:pt x="74" y="143"/>
                      <a:pt x="81" y="130"/>
                    </a:cubicBezTo>
                    <a:lnTo>
                      <a:pt x="94" y="117"/>
                    </a:lnTo>
                    <a:lnTo>
                      <a:pt x="107" y="107"/>
                    </a:lnTo>
                    <a:cubicBezTo>
                      <a:pt x="110" y="97"/>
                      <a:pt x="113" y="91"/>
                      <a:pt x="116" y="85"/>
                    </a:cubicBezTo>
                    <a:cubicBezTo>
                      <a:pt x="116" y="81"/>
                      <a:pt x="123" y="81"/>
                      <a:pt x="123" y="78"/>
                    </a:cubicBezTo>
                    <a:cubicBezTo>
                      <a:pt x="126" y="72"/>
                      <a:pt x="126" y="68"/>
                      <a:pt x="129" y="65"/>
                    </a:cubicBezTo>
                    <a:cubicBezTo>
                      <a:pt x="136" y="62"/>
                      <a:pt x="136" y="52"/>
                      <a:pt x="136" y="49"/>
                    </a:cubicBezTo>
                    <a:lnTo>
                      <a:pt x="136" y="33"/>
                    </a:lnTo>
                    <a:cubicBezTo>
                      <a:pt x="136" y="30"/>
                      <a:pt x="129" y="26"/>
                      <a:pt x="129" y="20"/>
                    </a:cubicBezTo>
                    <a:lnTo>
                      <a:pt x="120" y="10"/>
                    </a:lnTo>
                    <a:cubicBezTo>
                      <a:pt x="113" y="4"/>
                      <a:pt x="110" y="4"/>
                      <a:pt x="107" y="4"/>
                    </a:cubicBezTo>
                    <a:cubicBezTo>
                      <a:pt x="104" y="1"/>
                      <a:pt x="94" y="1"/>
                      <a:pt x="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0" name="Google Shape;5940;p42"/>
              <p:cNvSpPr/>
              <p:nvPr/>
            </p:nvSpPr>
            <p:spPr>
              <a:xfrm flipH="1" rot="453317">
                <a:off x="-1944906" y="801427"/>
                <a:ext cx="68560" cy="89604"/>
              </a:xfrm>
              <a:custGeom>
                <a:rect b="b" l="l" r="r" t="t"/>
                <a:pathLst>
                  <a:path extrusionOk="0" h="941" w="720">
                    <a:moveTo>
                      <a:pt x="667" y="0"/>
                    </a:moveTo>
                    <a:cubicBezTo>
                      <a:pt x="658" y="0"/>
                      <a:pt x="649" y="4"/>
                      <a:pt x="640" y="13"/>
                    </a:cubicBezTo>
                    <a:cubicBezTo>
                      <a:pt x="569" y="87"/>
                      <a:pt x="517" y="174"/>
                      <a:pt x="456" y="255"/>
                    </a:cubicBezTo>
                    <a:lnTo>
                      <a:pt x="311" y="461"/>
                    </a:lnTo>
                    <a:cubicBezTo>
                      <a:pt x="211" y="606"/>
                      <a:pt x="111" y="748"/>
                      <a:pt x="14" y="896"/>
                    </a:cubicBezTo>
                    <a:cubicBezTo>
                      <a:pt x="0" y="919"/>
                      <a:pt x="19" y="941"/>
                      <a:pt x="39" y="941"/>
                    </a:cubicBezTo>
                    <a:cubicBezTo>
                      <a:pt x="48" y="941"/>
                      <a:pt x="56" y="937"/>
                      <a:pt x="63" y="929"/>
                    </a:cubicBezTo>
                    <a:cubicBezTo>
                      <a:pt x="175" y="784"/>
                      <a:pt x="285" y="642"/>
                      <a:pt x="395" y="493"/>
                    </a:cubicBezTo>
                    <a:cubicBezTo>
                      <a:pt x="446" y="426"/>
                      <a:pt x="495" y="358"/>
                      <a:pt x="546" y="287"/>
                    </a:cubicBezTo>
                    <a:cubicBezTo>
                      <a:pt x="598" y="216"/>
                      <a:pt x="659" y="148"/>
                      <a:pt x="704" y="67"/>
                    </a:cubicBezTo>
                    <a:cubicBezTo>
                      <a:pt x="719" y="36"/>
                      <a:pt x="695" y="0"/>
                      <a:pt x="6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1" name="Google Shape;5941;p42"/>
              <p:cNvSpPr/>
              <p:nvPr/>
            </p:nvSpPr>
            <p:spPr>
              <a:xfrm flipH="1" rot="453317">
                <a:off x="-1981150" y="721890"/>
                <a:ext cx="12760" cy="13712"/>
              </a:xfrm>
              <a:custGeom>
                <a:rect b="b" l="l" r="r" t="t"/>
                <a:pathLst>
                  <a:path extrusionOk="0" h="144" w="134">
                    <a:moveTo>
                      <a:pt x="28" y="38"/>
                    </a:moveTo>
                    <a:cubicBezTo>
                      <a:pt x="27" y="39"/>
                      <a:pt x="26" y="40"/>
                      <a:pt x="25" y="41"/>
                    </a:cubicBezTo>
                    <a:lnTo>
                      <a:pt x="25" y="41"/>
                    </a:lnTo>
                    <a:cubicBezTo>
                      <a:pt x="26" y="40"/>
                      <a:pt x="27" y="39"/>
                      <a:pt x="28" y="38"/>
                    </a:cubicBezTo>
                    <a:close/>
                    <a:moveTo>
                      <a:pt x="25" y="41"/>
                    </a:moveTo>
                    <a:cubicBezTo>
                      <a:pt x="23" y="44"/>
                      <a:pt x="21" y="46"/>
                      <a:pt x="20" y="49"/>
                    </a:cubicBezTo>
                    <a:cubicBezTo>
                      <a:pt x="22" y="46"/>
                      <a:pt x="23" y="44"/>
                      <a:pt x="25" y="41"/>
                    </a:cubicBezTo>
                    <a:close/>
                    <a:moveTo>
                      <a:pt x="78" y="0"/>
                    </a:moveTo>
                    <a:cubicBezTo>
                      <a:pt x="72" y="0"/>
                      <a:pt x="69" y="0"/>
                      <a:pt x="65" y="3"/>
                    </a:cubicBezTo>
                    <a:lnTo>
                      <a:pt x="62" y="3"/>
                    </a:lnTo>
                    <a:cubicBezTo>
                      <a:pt x="49" y="10"/>
                      <a:pt x="39" y="16"/>
                      <a:pt x="36" y="26"/>
                    </a:cubicBezTo>
                    <a:cubicBezTo>
                      <a:pt x="35" y="29"/>
                      <a:pt x="31" y="34"/>
                      <a:pt x="28" y="38"/>
                    </a:cubicBezTo>
                    <a:lnTo>
                      <a:pt x="28" y="38"/>
                    </a:lnTo>
                    <a:cubicBezTo>
                      <a:pt x="28" y="37"/>
                      <a:pt x="29" y="37"/>
                      <a:pt x="30" y="36"/>
                    </a:cubicBezTo>
                    <a:lnTo>
                      <a:pt x="30" y="36"/>
                    </a:lnTo>
                    <a:cubicBezTo>
                      <a:pt x="20" y="49"/>
                      <a:pt x="14" y="65"/>
                      <a:pt x="4" y="78"/>
                    </a:cubicBezTo>
                    <a:cubicBezTo>
                      <a:pt x="1" y="81"/>
                      <a:pt x="1" y="91"/>
                      <a:pt x="1" y="94"/>
                    </a:cubicBezTo>
                    <a:lnTo>
                      <a:pt x="1" y="110"/>
                    </a:lnTo>
                    <a:cubicBezTo>
                      <a:pt x="1" y="113"/>
                      <a:pt x="4" y="116"/>
                      <a:pt x="4" y="123"/>
                    </a:cubicBezTo>
                    <a:lnTo>
                      <a:pt x="17" y="133"/>
                    </a:lnTo>
                    <a:cubicBezTo>
                      <a:pt x="20" y="139"/>
                      <a:pt x="23" y="139"/>
                      <a:pt x="30" y="139"/>
                    </a:cubicBezTo>
                    <a:cubicBezTo>
                      <a:pt x="33" y="142"/>
                      <a:pt x="39" y="142"/>
                      <a:pt x="46" y="142"/>
                    </a:cubicBezTo>
                    <a:cubicBezTo>
                      <a:pt x="48" y="143"/>
                      <a:pt x="51" y="143"/>
                      <a:pt x="54" y="143"/>
                    </a:cubicBezTo>
                    <a:cubicBezTo>
                      <a:pt x="62" y="143"/>
                      <a:pt x="71" y="140"/>
                      <a:pt x="78" y="133"/>
                    </a:cubicBezTo>
                    <a:cubicBezTo>
                      <a:pt x="88" y="123"/>
                      <a:pt x="98" y="110"/>
                      <a:pt x="110" y="94"/>
                    </a:cubicBezTo>
                    <a:lnTo>
                      <a:pt x="117" y="84"/>
                    </a:lnTo>
                    <a:cubicBezTo>
                      <a:pt x="117" y="84"/>
                      <a:pt x="117" y="81"/>
                      <a:pt x="120" y="81"/>
                    </a:cubicBezTo>
                    <a:cubicBezTo>
                      <a:pt x="127" y="78"/>
                      <a:pt x="127" y="74"/>
                      <a:pt x="130" y="68"/>
                    </a:cubicBezTo>
                    <a:lnTo>
                      <a:pt x="130" y="62"/>
                    </a:lnTo>
                    <a:cubicBezTo>
                      <a:pt x="133" y="52"/>
                      <a:pt x="133" y="49"/>
                      <a:pt x="130" y="42"/>
                    </a:cubicBezTo>
                    <a:cubicBezTo>
                      <a:pt x="130" y="33"/>
                      <a:pt x="130" y="26"/>
                      <a:pt x="127" y="20"/>
                    </a:cubicBezTo>
                    <a:lnTo>
                      <a:pt x="114" y="7"/>
                    </a:lnTo>
                    <a:cubicBezTo>
                      <a:pt x="110" y="3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942" name="Google Shape;5942;p42"/>
          <p:cNvGrpSpPr/>
          <p:nvPr/>
        </p:nvGrpSpPr>
        <p:grpSpPr>
          <a:xfrm>
            <a:off x="6621668" y="-1390259"/>
            <a:ext cx="3935964" cy="4381823"/>
            <a:chOff x="6621668" y="-1390259"/>
            <a:chExt cx="3935964" cy="4381823"/>
          </a:xfrm>
        </p:grpSpPr>
        <p:pic>
          <p:nvPicPr>
            <p:cNvPr id="5943" name="Google Shape;5943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9069480">
              <a:off x="7079627" y="-885362"/>
              <a:ext cx="2764317" cy="26095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944" name="Google Shape;5944;p42"/>
            <p:cNvGrpSpPr/>
            <p:nvPr/>
          </p:nvGrpSpPr>
          <p:grpSpPr>
            <a:xfrm rot="10755651">
              <a:off x="8007431" y="970910"/>
              <a:ext cx="2537379" cy="2004371"/>
              <a:chOff x="-2773196" y="398292"/>
              <a:chExt cx="2537421" cy="2004404"/>
            </a:xfrm>
          </p:grpSpPr>
          <p:sp>
            <p:nvSpPr>
              <p:cNvPr id="5945" name="Google Shape;5945;p42"/>
              <p:cNvSpPr/>
              <p:nvPr/>
            </p:nvSpPr>
            <p:spPr>
              <a:xfrm flipH="1" rot="453317">
                <a:off x="-1899933" y="1891798"/>
                <a:ext cx="135881" cy="108838"/>
              </a:xfrm>
              <a:custGeom>
                <a:rect b="b" l="l" r="r" t="t"/>
                <a:pathLst>
                  <a:path extrusionOk="0" h="1143" w="1427">
                    <a:moveTo>
                      <a:pt x="40" y="0"/>
                    </a:moveTo>
                    <a:cubicBezTo>
                      <a:pt x="20" y="0"/>
                      <a:pt x="1" y="16"/>
                      <a:pt x="8" y="41"/>
                    </a:cubicBezTo>
                    <a:cubicBezTo>
                      <a:pt x="60" y="248"/>
                      <a:pt x="234" y="396"/>
                      <a:pt x="395" y="522"/>
                    </a:cubicBezTo>
                    <a:cubicBezTo>
                      <a:pt x="592" y="670"/>
                      <a:pt x="802" y="806"/>
                      <a:pt x="1012" y="938"/>
                    </a:cubicBezTo>
                    <a:cubicBezTo>
                      <a:pt x="1118" y="1006"/>
                      <a:pt x="1224" y="1096"/>
                      <a:pt x="1344" y="1138"/>
                    </a:cubicBezTo>
                    <a:cubicBezTo>
                      <a:pt x="1351" y="1141"/>
                      <a:pt x="1357" y="1142"/>
                      <a:pt x="1363" y="1142"/>
                    </a:cubicBezTo>
                    <a:cubicBezTo>
                      <a:pt x="1404" y="1142"/>
                      <a:pt x="1427" y="1085"/>
                      <a:pt x="1399" y="1051"/>
                    </a:cubicBezTo>
                    <a:cubicBezTo>
                      <a:pt x="1331" y="964"/>
                      <a:pt x="1221" y="912"/>
                      <a:pt x="1128" y="854"/>
                    </a:cubicBezTo>
                    <a:cubicBezTo>
                      <a:pt x="1028" y="790"/>
                      <a:pt x="925" y="728"/>
                      <a:pt x="821" y="664"/>
                    </a:cubicBezTo>
                    <a:cubicBezTo>
                      <a:pt x="625" y="538"/>
                      <a:pt x="428" y="409"/>
                      <a:pt x="257" y="251"/>
                    </a:cubicBezTo>
                    <a:cubicBezTo>
                      <a:pt x="189" y="187"/>
                      <a:pt x="108" y="109"/>
                      <a:pt x="73" y="22"/>
                    </a:cubicBezTo>
                    <a:cubicBezTo>
                      <a:pt x="67" y="7"/>
                      <a:pt x="53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6" name="Google Shape;5946;p42"/>
              <p:cNvSpPr/>
              <p:nvPr/>
            </p:nvSpPr>
            <p:spPr>
              <a:xfrm flipH="1" rot="453317">
                <a:off x="-2066009" y="2024116"/>
                <a:ext cx="96174" cy="70369"/>
              </a:xfrm>
              <a:custGeom>
                <a:rect b="b" l="l" r="r" t="t"/>
                <a:pathLst>
                  <a:path extrusionOk="0" h="739" w="1010">
                    <a:moveTo>
                      <a:pt x="69" y="1"/>
                    </a:moveTo>
                    <a:cubicBezTo>
                      <a:pt x="31" y="1"/>
                      <a:pt x="0" y="55"/>
                      <a:pt x="36" y="83"/>
                    </a:cubicBezTo>
                    <a:cubicBezTo>
                      <a:pt x="182" y="202"/>
                      <a:pt x="327" y="309"/>
                      <a:pt x="475" y="421"/>
                    </a:cubicBezTo>
                    <a:cubicBezTo>
                      <a:pt x="543" y="473"/>
                      <a:pt x="617" y="528"/>
                      <a:pt x="685" y="580"/>
                    </a:cubicBezTo>
                    <a:cubicBezTo>
                      <a:pt x="720" y="609"/>
                      <a:pt x="753" y="631"/>
                      <a:pt x="791" y="657"/>
                    </a:cubicBezTo>
                    <a:cubicBezTo>
                      <a:pt x="830" y="686"/>
                      <a:pt x="872" y="725"/>
                      <a:pt x="924" y="738"/>
                    </a:cubicBezTo>
                    <a:cubicBezTo>
                      <a:pt x="926" y="738"/>
                      <a:pt x="929" y="738"/>
                      <a:pt x="931" y="738"/>
                    </a:cubicBezTo>
                    <a:cubicBezTo>
                      <a:pt x="968" y="738"/>
                      <a:pt x="1009" y="696"/>
                      <a:pt x="991" y="660"/>
                    </a:cubicBezTo>
                    <a:cubicBezTo>
                      <a:pt x="969" y="612"/>
                      <a:pt x="924" y="589"/>
                      <a:pt x="882" y="560"/>
                    </a:cubicBezTo>
                    <a:cubicBezTo>
                      <a:pt x="846" y="534"/>
                      <a:pt x="814" y="512"/>
                      <a:pt x="778" y="483"/>
                    </a:cubicBezTo>
                    <a:cubicBezTo>
                      <a:pt x="704" y="434"/>
                      <a:pt x="636" y="383"/>
                      <a:pt x="566" y="334"/>
                    </a:cubicBezTo>
                    <a:cubicBezTo>
                      <a:pt x="407" y="225"/>
                      <a:pt x="249" y="115"/>
                      <a:pt x="88" y="5"/>
                    </a:cubicBezTo>
                    <a:cubicBezTo>
                      <a:pt x="82" y="2"/>
                      <a:pt x="76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7" name="Google Shape;5947;p42"/>
              <p:cNvSpPr/>
              <p:nvPr/>
            </p:nvSpPr>
            <p:spPr>
              <a:xfrm flipH="1" rot="453317">
                <a:off x="-2401647" y="2123060"/>
                <a:ext cx="226151" cy="175398"/>
              </a:xfrm>
              <a:custGeom>
                <a:rect b="b" l="l" r="r" t="t"/>
                <a:pathLst>
                  <a:path extrusionOk="0" h="1842" w="2375">
                    <a:moveTo>
                      <a:pt x="64" y="1"/>
                    </a:moveTo>
                    <a:cubicBezTo>
                      <a:pt x="26" y="1"/>
                      <a:pt x="0" y="56"/>
                      <a:pt x="33" y="84"/>
                    </a:cubicBezTo>
                    <a:cubicBezTo>
                      <a:pt x="317" y="322"/>
                      <a:pt x="610" y="551"/>
                      <a:pt x="898" y="787"/>
                    </a:cubicBezTo>
                    <a:cubicBezTo>
                      <a:pt x="1188" y="1019"/>
                      <a:pt x="1472" y="1255"/>
                      <a:pt x="1768" y="1484"/>
                    </a:cubicBezTo>
                    <a:cubicBezTo>
                      <a:pt x="1843" y="1545"/>
                      <a:pt x="1920" y="1600"/>
                      <a:pt x="1994" y="1661"/>
                    </a:cubicBezTo>
                    <a:cubicBezTo>
                      <a:pt x="2081" y="1729"/>
                      <a:pt x="2181" y="1800"/>
                      <a:pt x="2291" y="1839"/>
                    </a:cubicBezTo>
                    <a:cubicBezTo>
                      <a:pt x="2298" y="1840"/>
                      <a:pt x="2304" y="1841"/>
                      <a:pt x="2310" y="1841"/>
                    </a:cubicBezTo>
                    <a:cubicBezTo>
                      <a:pt x="2335" y="1841"/>
                      <a:pt x="2358" y="1827"/>
                      <a:pt x="2368" y="1806"/>
                    </a:cubicBezTo>
                    <a:cubicBezTo>
                      <a:pt x="2375" y="1793"/>
                      <a:pt x="2375" y="1777"/>
                      <a:pt x="2375" y="1764"/>
                    </a:cubicBezTo>
                    <a:cubicBezTo>
                      <a:pt x="2372" y="1745"/>
                      <a:pt x="2356" y="1742"/>
                      <a:pt x="2352" y="1726"/>
                    </a:cubicBezTo>
                    <a:cubicBezTo>
                      <a:pt x="2333" y="1680"/>
                      <a:pt x="2278" y="1648"/>
                      <a:pt x="2246" y="1616"/>
                    </a:cubicBezTo>
                    <a:cubicBezTo>
                      <a:pt x="2207" y="1580"/>
                      <a:pt x="2165" y="1548"/>
                      <a:pt x="2123" y="1516"/>
                    </a:cubicBezTo>
                    <a:cubicBezTo>
                      <a:pt x="2052" y="1468"/>
                      <a:pt x="1988" y="1413"/>
                      <a:pt x="1920" y="1364"/>
                    </a:cubicBezTo>
                    <a:lnTo>
                      <a:pt x="1462" y="1016"/>
                    </a:lnTo>
                    <a:cubicBezTo>
                      <a:pt x="1178" y="797"/>
                      <a:pt x="898" y="574"/>
                      <a:pt x="610" y="364"/>
                    </a:cubicBezTo>
                    <a:cubicBezTo>
                      <a:pt x="439" y="242"/>
                      <a:pt x="269" y="119"/>
                      <a:pt x="85" y="6"/>
                    </a:cubicBezTo>
                    <a:cubicBezTo>
                      <a:pt x="77" y="2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8" name="Google Shape;5948;p42"/>
              <p:cNvSpPr/>
              <p:nvPr/>
            </p:nvSpPr>
            <p:spPr>
              <a:xfrm flipH="1" rot="453317">
                <a:off x="-2608533" y="2326064"/>
                <a:ext cx="97031" cy="70559"/>
              </a:xfrm>
              <a:custGeom>
                <a:rect b="b" l="l" r="r" t="t"/>
                <a:pathLst>
                  <a:path extrusionOk="0" h="741" w="1019">
                    <a:moveTo>
                      <a:pt x="72" y="1"/>
                    </a:moveTo>
                    <a:cubicBezTo>
                      <a:pt x="28" y="1"/>
                      <a:pt x="0" y="59"/>
                      <a:pt x="40" y="91"/>
                    </a:cubicBezTo>
                    <a:cubicBezTo>
                      <a:pt x="314" y="320"/>
                      <a:pt x="608" y="536"/>
                      <a:pt x="911" y="733"/>
                    </a:cubicBezTo>
                    <a:cubicBezTo>
                      <a:pt x="920" y="738"/>
                      <a:pt x="929" y="741"/>
                      <a:pt x="938" y="741"/>
                    </a:cubicBezTo>
                    <a:cubicBezTo>
                      <a:pt x="983" y="741"/>
                      <a:pt x="1019" y="674"/>
                      <a:pt x="976" y="639"/>
                    </a:cubicBezTo>
                    <a:cubicBezTo>
                      <a:pt x="827" y="520"/>
                      <a:pt x="672" y="407"/>
                      <a:pt x="521" y="297"/>
                    </a:cubicBezTo>
                    <a:cubicBezTo>
                      <a:pt x="382" y="200"/>
                      <a:pt x="247" y="100"/>
                      <a:pt x="101" y="10"/>
                    </a:cubicBezTo>
                    <a:cubicBezTo>
                      <a:pt x="91" y="4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9" name="Google Shape;5949;p42"/>
              <p:cNvSpPr/>
              <p:nvPr/>
            </p:nvSpPr>
            <p:spPr>
              <a:xfrm flipH="1" rot="453317">
                <a:off x="-1967473" y="1657890"/>
                <a:ext cx="172256" cy="21615"/>
              </a:xfrm>
              <a:custGeom>
                <a:rect b="b" l="l" r="r" t="t"/>
                <a:pathLst>
                  <a:path extrusionOk="0" h="227" w="1809">
                    <a:moveTo>
                      <a:pt x="50" y="0"/>
                    </a:moveTo>
                    <a:cubicBezTo>
                      <a:pt x="23" y="0"/>
                      <a:pt x="1" y="43"/>
                      <a:pt x="28" y="62"/>
                    </a:cubicBezTo>
                    <a:cubicBezTo>
                      <a:pt x="189" y="201"/>
                      <a:pt x="418" y="221"/>
                      <a:pt x="625" y="224"/>
                    </a:cubicBezTo>
                    <a:cubicBezTo>
                      <a:pt x="667" y="225"/>
                      <a:pt x="710" y="226"/>
                      <a:pt x="752" y="226"/>
                    </a:cubicBezTo>
                    <a:cubicBezTo>
                      <a:pt x="964" y="226"/>
                      <a:pt x="1173" y="208"/>
                      <a:pt x="1383" y="195"/>
                    </a:cubicBezTo>
                    <a:cubicBezTo>
                      <a:pt x="1444" y="192"/>
                      <a:pt x="1502" y="188"/>
                      <a:pt x="1564" y="188"/>
                    </a:cubicBezTo>
                    <a:cubicBezTo>
                      <a:pt x="1628" y="182"/>
                      <a:pt x="1686" y="188"/>
                      <a:pt x="1751" y="166"/>
                    </a:cubicBezTo>
                    <a:cubicBezTo>
                      <a:pt x="1799" y="150"/>
                      <a:pt x="1809" y="79"/>
                      <a:pt x="1754" y="62"/>
                    </a:cubicBezTo>
                    <a:cubicBezTo>
                      <a:pt x="1712" y="50"/>
                      <a:pt x="1667" y="46"/>
                      <a:pt x="1623" y="46"/>
                    </a:cubicBezTo>
                    <a:cubicBezTo>
                      <a:pt x="1563" y="46"/>
                      <a:pt x="1502" y="54"/>
                      <a:pt x="1444" y="59"/>
                    </a:cubicBezTo>
                    <a:cubicBezTo>
                      <a:pt x="1318" y="66"/>
                      <a:pt x="1193" y="79"/>
                      <a:pt x="1067" y="85"/>
                    </a:cubicBezTo>
                    <a:cubicBezTo>
                      <a:pt x="938" y="94"/>
                      <a:pt x="807" y="102"/>
                      <a:pt x="675" y="102"/>
                    </a:cubicBezTo>
                    <a:cubicBezTo>
                      <a:pt x="566" y="102"/>
                      <a:pt x="457" y="96"/>
                      <a:pt x="348" y="82"/>
                    </a:cubicBezTo>
                    <a:cubicBezTo>
                      <a:pt x="254" y="69"/>
                      <a:pt x="144" y="53"/>
                      <a:pt x="64" y="4"/>
                    </a:cubicBezTo>
                    <a:cubicBezTo>
                      <a:pt x="59" y="2"/>
                      <a:pt x="54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0" name="Google Shape;5950;p42"/>
              <p:cNvSpPr/>
              <p:nvPr/>
            </p:nvSpPr>
            <p:spPr>
              <a:xfrm flipH="1" rot="453317">
                <a:off x="-2154486" y="1640577"/>
                <a:ext cx="113409" cy="13141"/>
              </a:xfrm>
              <a:custGeom>
                <a:rect b="b" l="l" r="r" t="t"/>
                <a:pathLst>
                  <a:path extrusionOk="0" h="138" w="1191">
                    <a:moveTo>
                      <a:pt x="1072" y="1"/>
                    </a:moveTo>
                    <a:cubicBezTo>
                      <a:pt x="1039" y="1"/>
                      <a:pt x="1002" y="5"/>
                      <a:pt x="975" y="5"/>
                    </a:cubicBezTo>
                    <a:cubicBezTo>
                      <a:pt x="930" y="5"/>
                      <a:pt x="891" y="5"/>
                      <a:pt x="846" y="8"/>
                    </a:cubicBezTo>
                    <a:cubicBezTo>
                      <a:pt x="759" y="8"/>
                      <a:pt x="668" y="11"/>
                      <a:pt x="581" y="11"/>
                    </a:cubicBezTo>
                    <a:cubicBezTo>
                      <a:pt x="407" y="18"/>
                      <a:pt x="233" y="21"/>
                      <a:pt x="55" y="27"/>
                    </a:cubicBezTo>
                    <a:cubicBezTo>
                      <a:pt x="1" y="27"/>
                      <a:pt x="4" y="118"/>
                      <a:pt x="65" y="118"/>
                    </a:cubicBezTo>
                    <a:cubicBezTo>
                      <a:pt x="249" y="124"/>
                      <a:pt x="433" y="127"/>
                      <a:pt x="617" y="134"/>
                    </a:cubicBezTo>
                    <a:cubicBezTo>
                      <a:pt x="707" y="134"/>
                      <a:pt x="791" y="137"/>
                      <a:pt x="878" y="137"/>
                    </a:cubicBezTo>
                    <a:lnTo>
                      <a:pt x="1014" y="137"/>
                    </a:lnTo>
                    <a:cubicBezTo>
                      <a:pt x="1027" y="137"/>
                      <a:pt x="1041" y="137"/>
                      <a:pt x="1055" y="137"/>
                    </a:cubicBezTo>
                    <a:cubicBezTo>
                      <a:pt x="1089" y="137"/>
                      <a:pt x="1121" y="136"/>
                      <a:pt x="1149" y="124"/>
                    </a:cubicBezTo>
                    <a:cubicBezTo>
                      <a:pt x="1175" y="118"/>
                      <a:pt x="1191" y="92"/>
                      <a:pt x="1191" y="66"/>
                    </a:cubicBezTo>
                    <a:cubicBezTo>
                      <a:pt x="1185" y="34"/>
                      <a:pt x="1165" y="24"/>
                      <a:pt x="1139" y="11"/>
                    </a:cubicBezTo>
                    <a:cubicBezTo>
                      <a:pt x="1121" y="3"/>
                      <a:pt x="1097" y="1"/>
                      <a:pt x="10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1" name="Google Shape;5951;p42"/>
              <p:cNvSpPr/>
              <p:nvPr/>
            </p:nvSpPr>
            <p:spPr>
              <a:xfrm flipH="1" rot="453317">
                <a:off x="-2549089" y="1600263"/>
                <a:ext cx="283951" cy="22568"/>
              </a:xfrm>
              <a:custGeom>
                <a:rect b="b" l="l" r="r" t="t"/>
                <a:pathLst>
                  <a:path extrusionOk="0" h="237" w="2982">
                    <a:moveTo>
                      <a:pt x="681" y="1"/>
                    </a:moveTo>
                    <a:cubicBezTo>
                      <a:pt x="472" y="1"/>
                      <a:pt x="269" y="1"/>
                      <a:pt x="59" y="17"/>
                    </a:cubicBezTo>
                    <a:cubicBezTo>
                      <a:pt x="10" y="20"/>
                      <a:pt x="1" y="104"/>
                      <a:pt x="52" y="111"/>
                    </a:cubicBezTo>
                    <a:cubicBezTo>
                      <a:pt x="420" y="140"/>
                      <a:pt x="788" y="149"/>
                      <a:pt x="1149" y="172"/>
                    </a:cubicBezTo>
                    <a:cubicBezTo>
                      <a:pt x="1520" y="191"/>
                      <a:pt x="1891" y="211"/>
                      <a:pt x="2262" y="224"/>
                    </a:cubicBezTo>
                    <a:cubicBezTo>
                      <a:pt x="2372" y="227"/>
                      <a:pt x="2486" y="237"/>
                      <a:pt x="2600" y="237"/>
                    </a:cubicBezTo>
                    <a:cubicBezTo>
                      <a:pt x="2703" y="237"/>
                      <a:pt x="2806" y="229"/>
                      <a:pt x="2904" y="201"/>
                    </a:cubicBezTo>
                    <a:cubicBezTo>
                      <a:pt x="2962" y="185"/>
                      <a:pt x="2981" y="98"/>
                      <a:pt x="2917" y="78"/>
                    </a:cubicBezTo>
                    <a:cubicBezTo>
                      <a:pt x="2736" y="30"/>
                      <a:pt x="2546" y="40"/>
                      <a:pt x="2359" y="36"/>
                    </a:cubicBezTo>
                    <a:cubicBezTo>
                      <a:pt x="2181" y="33"/>
                      <a:pt x="2001" y="30"/>
                      <a:pt x="1823" y="24"/>
                    </a:cubicBezTo>
                    <a:cubicBezTo>
                      <a:pt x="1446" y="17"/>
                      <a:pt x="1062" y="1"/>
                      <a:pt x="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2" name="Google Shape;5952;p42"/>
              <p:cNvSpPr/>
              <p:nvPr/>
            </p:nvSpPr>
            <p:spPr>
              <a:xfrm flipH="1" rot="453317">
                <a:off x="-2772794" y="1566464"/>
                <a:ext cx="116551" cy="13807"/>
              </a:xfrm>
              <a:custGeom>
                <a:rect b="b" l="l" r="r" t="t"/>
                <a:pathLst>
                  <a:path extrusionOk="0" h="145" w="1224">
                    <a:moveTo>
                      <a:pt x="668" y="1"/>
                    </a:moveTo>
                    <a:cubicBezTo>
                      <a:pt x="468" y="1"/>
                      <a:pt x="267" y="7"/>
                      <a:pt x="66" y="22"/>
                    </a:cubicBezTo>
                    <a:cubicBezTo>
                      <a:pt x="1" y="22"/>
                      <a:pt x="7" y="112"/>
                      <a:pt x="66" y="122"/>
                    </a:cubicBezTo>
                    <a:cubicBezTo>
                      <a:pt x="264" y="138"/>
                      <a:pt x="463" y="145"/>
                      <a:pt x="662" y="145"/>
                    </a:cubicBezTo>
                    <a:cubicBezTo>
                      <a:pt x="824" y="145"/>
                      <a:pt x="985" y="140"/>
                      <a:pt x="1146" y="131"/>
                    </a:cubicBezTo>
                    <a:cubicBezTo>
                      <a:pt x="1224" y="125"/>
                      <a:pt x="1217" y="18"/>
                      <a:pt x="1143" y="12"/>
                    </a:cubicBezTo>
                    <a:cubicBezTo>
                      <a:pt x="985" y="5"/>
                      <a:pt x="827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3" name="Google Shape;5953;p42"/>
              <p:cNvSpPr/>
              <p:nvPr/>
            </p:nvSpPr>
            <p:spPr>
              <a:xfrm flipH="1" rot="453317">
                <a:off x="-1827266" y="1361070"/>
                <a:ext cx="143118" cy="96745"/>
              </a:xfrm>
              <a:custGeom>
                <a:rect b="b" l="l" r="r" t="t"/>
                <a:pathLst>
                  <a:path extrusionOk="0" h="1016" w="1503">
                    <a:moveTo>
                      <a:pt x="1438" y="1"/>
                    </a:moveTo>
                    <a:cubicBezTo>
                      <a:pt x="1380" y="1"/>
                      <a:pt x="1328" y="52"/>
                      <a:pt x="1290" y="88"/>
                    </a:cubicBezTo>
                    <a:cubicBezTo>
                      <a:pt x="1245" y="123"/>
                      <a:pt x="1196" y="165"/>
                      <a:pt x="1151" y="201"/>
                    </a:cubicBezTo>
                    <a:cubicBezTo>
                      <a:pt x="954" y="371"/>
                      <a:pt x="757" y="542"/>
                      <a:pt x="541" y="694"/>
                    </a:cubicBezTo>
                    <a:cubicBezTo>
                      <a:pt x="438" y="765"/>
                      <a:pt x="332" y="833"/>
                      <a:pt x="219" y="888"/>
                    </a:cubicBezTo>
                    <a:cubicBezTo>
                      <a:pt x="170" y="907"/>
                      <a:pt x="122" y="930"/>
                      <a:pt x="70" y="942"/>
                    </a:cubicBezTo>
                    <a:cubicBezTo>
                      <a:pt x="51" y="946"/>
                      <a:pt x="22" y="942"/>
                      <a:pt x="9" y="962"/>
                    </a:cubicBezTo>
                    <a:cubicBezTo>
                      <a:pt x="1" y="973"/>
                      <a:pt x="16" y="1015"/>
                      <a:pt x="32" y="1015"/>
                    </a:cubicBezTo>
                    <a:cubicBezTo>
                      <a:pt x="35" y="1015"/>
                      <a:pt x="38" y="1014"/>
                      <a:pt x="41" y="1010"/>
                    </a:cubicBezTo>
                    <a:cubicBezTo>
                      <a:pt x="43" y="1009"/>
                      <a:pt x="51" y="1009"/>
                      <a:pt x="61" y="1009"/>
                    </a:cubicBezTo>
                    <a:cubicBezTo>
                      <a:pt x="81" y="1009"/>
                      <a:pt x="109" y="1010"/>
                      <a:pt x="116" y="1010"/>
                    </a:cubicBezTo>
                    <a:cubicBezTo>
                      <a:pt x="145" y="1010"/>
                      <a:pt x="167" y="1007"/>
                      <a:pt x="190" y="1004"/>
                    </a:cubicBezTo>
                    <a:cubicBezTo>
                      <a:pt x="251" y="991"/>
                      <a:pt x="309" y="968"/>
                      <a:pt x="361" y="942"/>
                    </a:cubicBezTo>
                    <a:cubicBezTo>
                      <a:pt x="474" y="891"/>
                      <a:pt x="574" y="823"/>
                      <a:pt x="674" y="749"/>
                    </a:cubicBezTo>
                    <a:cubicBezTo>
                      <a:pt x="893" y="591"/>
                      <a:pt x="1093" y="420"/>
                      <a:pt x="1299" y="249"/>
                    </a:cubicBezTo>
                    <a:cubicBezTo>
                      <a:pt x="1345" y="213"/>
                      <a:pt x="1383" y="181"/>
                      <a:pt x="1428" y="146"/>
                    </a:cubicBezTo>
                    <a:cubicBezTo>
                      <a:pt x="1454" y="130"/>
                      <a:pt x="1477" y="104"/>
                      <a:pt x="1490" y="75"/>
                    </a:cubicBezTo>
                    <a:cubicBezTo>
                      <a:pt x="1503" y="39"/>
                      <a:pt x="1477" y="1"/>
                      <a:pt x="1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4" name="Google Shape;5954;p42"/>
              <p:cNvSpPr/>
              <p:nvPr/>
            </p:nvSpPr>
            <p:spPr>
              <a:xfrm flipH="1" rot="453317">
                <a:off x="-1968441" y="1231330"/>
                <a:ext cx="94555" cy="70178"/>
              </a:xfrm>
              <a:custGeom>
                <a:rect b="b" l="l" r="r" t="t"/>
                <a:pathLst>
                  <a:path extrusionOk="0" h="737" w="993">
                    <a:moveTo>
                      <a:pt x="928" y="1"/>
                    </a:moveTo>
                    <a:cubicBezTo>
                      <a:pt x="921" y="1"/>
                      <a:pt x="915" y="1"/>
                      <a:pt x="908" y="2"/>
                    </a:cubicBezTo>
                    <a:cubicBezTo>
                      <a:pt x="876" y="9"/>
                      <a:pt x="837" y="38"/>
                      <a:pt x="815" y="60"/>
                    </a:cubicBezTo>
                    <a:cubicBezTo>
                      <a:pt x="792" y="76"/>
                      <a:pt x="770" y="93"/>
                      <a:pt x="747" y="109"/>
                    </a:cubicBezTo>
                    <a:cubicBezTo>
                      <a:pt x="715" y="131"/>
                      <a:pt x="676" y="157"/>
                      <a:pt x="647" y="183"/>
                    </a:cubicBezTo>
                    <a:lnTo>
                      <a:pt x="453" y="328"/>
                    </a:lnTo>
                    <a:cubicBezTo>
                      <a:pt x="311" y="434"/>
                      <a:pt x="173" y="538"/>
                      <a:pt x="37" y="651"/>
                    </a:cubicBezTo>
                    <a:cubicBezTo>
                      <a:pt x="0" y="682"/>
                      <a:pt x="24" y="736"/>
                      <a:pt x="61" y="736"/>
                    </a:cubicBezTo>
                    <a:cubicBezTo>
                      <a:pt x="69" y="736"/>
                      <a:pt x="77" y="734"/>
                      <a:pt x="86" y="728"/>
                    </a:cubicBezTo>
                    <a:cubicBezTo>
                      <a:pt x="234" y="628"/>
                      <a:pt x="382" y="528"/>
                      <a:pt x="528" y="422"/>
                    </a:cubicBezTo>
                    <a:cubicBezTo>
                      <a:pt x="599" y="373"/>
                      <a:pt x="670" y="325"/>
                      <a:pt x="737" y="276"/>
                    </a:cubicBezTo>
                    <a:lnTo>
                      <a:pt x="873" y="180"/>
                    </a:lnTo>
                    <a:cubicBezTo>
                      <a:pt x="911" y="151"/>
                      <a:pt x="957" y="128"/>
                      <a:pt x="979" y="83"/>
                    </a:cubicBezTo>
                    <a:cubicBezTo>
                      <a:pt x="992" y="63"/>
                      <a:pt x="986" y="34"/>
                      <a:pt x="973" y="18"/>
                    </a:cubicBezTo>
                    <a:cubicBezTo>
                      <a:pt x="959" y="5"/>
                      <a:pt x="94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5" name="Google Shape;5955;p42"/>
              <p:cNvSpPr/>
              <p:nvPr/>
            </p:nvSpPr>
            <p:spPr>
              <a:xfrm flipH="1" rot="453317">
                <a:off x="-2266680" y="973320"/>
                <a:ext cx="235769" cy="163686"/>
              </a:xfrm>
              <a:custGeom>
                <a:rect b="b" l="l" r="r" t="t"/>
                <a:pathLst>
                  <a:path extrusionOk="0" h="1719" w="2476">
                    <a:moveTo>
                      <a:pt x="2411" y="1"/>
                    </a:moveTo>
                    <a:cubicBezTo>
                      <a:pt x="2391" y="1"/>
                      <a:pt x="2378" y="14"/>
                      <a:pt x="2366" y="17"/>
                    </a:cubicBezTo>
                    <a:cubicBezTo>
                      <a:pt x="2337" y="20"/>
                      <a:pt x="2304" y="40"/>
                      <a:pt x="2282" y="56"/>
                    </a:cubicBezTo>
                    <a:lnTo>
                      <a:pt x="2198" y="104"/>
                    </a:lnTo>
                    <a:cubicBezTo>
                      <a:pt x="2159" y="130"/>
                      <a:pt x="2124" y="152"/>
                      <a:pt x="2088" y="181"/>
                    </a:cubicBezTo>
                    <a:cubicBezTo>
                      <a:pt x="2020" y="230"/>
                      <a:pt x="1946" y="281"/>
                      <a:pt x="1878" y="330"/>
                    </a:cubicBezTo>
                    <a:cubicBezTo>
                      <a:pt x="1724" y="440"/>
                      <a:pt x="1572" y="543"/>
                      <a:pt x="1414" y="649"/>
                    </a:cubicBezTo>
                    <a:cubicBezTo>
                      <a:pt x="1120" y="849"/>
                      <a:pt x="820" y="1052"/>
                      <a:pt x="530" y="1262"/>
                    </a:cubicBezTo>
                    <a:cubicBezTo>
                      <a:pt x="366" y="1381"/>
                      <a:pt x="201" y="1504"/>
                      <a:pt x="46" y="1633"/>
                    </a:cubicBezTo>
                    <a:cubicBezTo>
                      <a:pt x="1" y="1662"/>
                      <a:pt x="24" y="1718"/>
                      <a:pt x="64" y="1718"/>
                    </a:cubicBezTo>
                    <a:cubicBezTo>
                      <a:pt x="73" y="1718"/>
                      <a:pt x="82" y="1716"/>
                      <a:pt x="91" y="1710"/>
                    </a:cubicBezTo>
                    <a:cubicBezTo>
                      <a:pt x="408" y="1514"/>
                      <a:pt x="717" y="1307"/>
                      <a:pt x="1033" y="1101"/>
                    </a:cubicBezTo>
                    <a:cubicBezTo>
                      <a:pt x="1333" y="904"/>
                      <a:pt x="1637" y="710"/>
                      <a:pt x="1937" y="507"/>
                    </a:cubicBezTo>
                    <a:cubicBezTo>
                      <a:pt x="2017" y="456"/>
                      <a:pt x="2091" y="404"/>
                      <a:pt x="2169" y="346"/>
                    </a:cubicBezTo>
                    <a:cubicBezTo>
                      <a:pt x="2269" y="275"/>
                      <a:pt x="2378" y="201"/>
                      <a:pt x="2456" y="101"/>
                    </a:cubicBezTo>
                    <a:cubicBezTo>
                      <a:pt x="2475" y="75"/>
                      <a:pt x="2466" y="36"/>
                      <a:pt x="2446" y="17"/>
                    </a:cubicBezTo>
                    <a:cubicBezTo>
                      <a:pt x="2437" y="7"/>
                      <a:pt x="2424" y="1"/>
                      <a:pt x="2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6" name="Google Shape;5956;p42"/>
              <p:cNvSpPr/>
              <p:nvPr/>
            </p:nvSpPr>
            <p:spPr>
              <a:xfrm flipH="1" rot="453317">
                <a:off x="-2425612" y="809255"/>
                <a:ext cx="97697" cy="70750"/>
              </a:xfrm>
              <a:custGeom>
                <a:rect b="b" l="l" r="r" t="t"/>
                <a:pathLst>
                  <a:path extrusionOk="0" h="743" w="1026">
                    <a:moveTo>
                      <a:pt x="937" y="0"/>
                    </a:moveTo>
                    <a:cubicBezTo>
                      <a:pt x="927" y="0"/>
                      <a:pt x="918" y="3"/>
                      <a:pt x="909" y="9"/>
                    </a:cubicBezTo>
                    <a:cubicBezTo>
                      <a:pt x="760" y="106"/>
                      <a:pt x="615" y="209"/>
                      <a:pt x="473" y="316"/>
                    </a:cubicBezTo>
                    <a:cubicBezTo>
                      <a:pt x="328" y="425"/>
                      <a:pt x="180" y="535"/>
                      <a:pt x="41" y="651"/>
                    </a:cubicBezTo>
                    <a:cubicBezTo>
                      <a:pt x="0" y="678"/>
                      <a:pt x="26" y="742"/>
                      <a:pt x="66" y="742"/>
                    </a:cubicBezTo>
                    <a:cubicBezTo>
                      <a:pt x="73" y="742"/>
                      <a:pt x="81" y="740"/>
                      <a:pt x="89" y="735"/>
                    </a:cubicBezTo>
                    <a:cubicBezTo>
                      <a:pt x="251" y="638"/>
                      <a:pt x="406" y="525"/>
                      <a:pt x="557" y="422"/>
                    </a:cubicBezTo>
                    <a:cubicBezTo>
                      <a:pt x="702" y="322"/>
                      <a:pt x="844" y="212"/>
                      <a:pt x="983" y="100"/>
                    </a:cubicBezTo>
                    <a:cubicBezTo>
                      <a:pt x="1026" y="62"/>
                      <a:pt x="982" y="0"/>
                      <a:pt x="9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7" name="Google Shape;5957;p42"/>
              <p:cNvSpPr/>
              <p:nvPr/>
            </p:nvSpPr>
            <p:spPr>
              <a:xfrm flipH="1" rot="453317">
                <a:off x="-1537170" y="1196336"/>
                <a:ext cx="65798" cy="158830"/>
              </a:xfrm>
              <a:custGeom>
                <a:rect b="b" l="l" r="r" t="t"/>
                <a:pathLst>
                  <a:path extrusionOk="0" h="1668" w="691">
                    <a:moveTo>
                      <a:pt x="635" y="0"/>
                    </a:moveTo>
                    <a:cubicBezTo>
                      <a:pt x="620" y="0"/>
                      <a:pt x="605" y="7"/>
                      <a:pt x="594" y="24"/>
                    </a:cubicBezTo>
                    <a:cubicBezTo>
                      <a:pt x="536" y="107"/>
                      <a:pt x="520" y="217"/>
                      <a:pt x="497" y="314"/>
                    </a:cubicBezTo>
                    <a:cubicBezTo>
                      <a:pt x="468" y="424"/>
                      <a:pt x="446" y="533"/>
                      <a:pt x="417" y="640"/>
                    </a:cubicBezTo>
                    <a:cubicBezTo>
                      <a:pt x="365" y="856"/>
                      <a:pt x="304" y="1069"/>
                      <a:pt x="223" y="1275"/>
                    </a:cubicBezTo>
                    <a:cubicBezTo>
                      <a:pt x="204" y="1324"/>
                      <a:pt x="181" y="1372"/>
                      <a:pt x="159" y="1414"/>
                    </a:cubicBezTo>
                    <a:cubicBezTo>
                      <a:pt x="123" y="1485"/>
                      <a:pt x="84" y="1553"/>
                      <a:pt x="30" y="1604"/>
                    </a:cubicBezTo>
                    <a:cubicBezTo>
                      <a:pt x="0" y="1628"/>
                      <a:pt x="17" y="1668"/>
                      <a:pt x="46" y="1668"/>
                    </a:cubicBezTo>
                    <a:cubicBezTo>
                      <a:pt x="52" y="1668"/>
                      <a:pt x="59" y="1666"/>
                      <a:pt x="65" y="1662"/>
                    </a:cubicBezTo>
                    <a:cubicBezTo>
                      <a:pt x="243" y="1553"/>
                      <a:pt x="333" y="1346"/>
                      <a:pt x="397" y="1156"/>
                    </a:cubicBezTo>
                    <a:cubicBezTo>
                      <a:pt x="481" y="920"/>
                      <a:pt x="543" y="678"/>
                      <a:pt x="601" y="437"/>
                    </a:cubicBezTo>
                    <a:cubicBezTo>
                      <a:pt x="617" y="372"/>
                      <a:pt x="633" y="311"/>
                      <a:pt x="649" y="246"/>
                    </a:cubicBezTo>
                    <a:cubicBezTo>
                      <a:pt x="665" y="182"/>
                      <a:pt x="688" y="124"/>
                      <a:pt x="691" y="56"/>
                    </a:cubicBezTo>
                    <a:cubicBezTo>
                      <a:pt x="691" y="23"/>
                      <a:pt x="663" y="0"/>
                      <a:pt x="6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8" name="Google Shape;5958;p42"/>
              <p:cNvSpPr/>
              <p:nvPr/>
            </p:nvSpPr>
            <p:spPr>
              <a:xfrm flipH="1" rot="453317">
                <a:off x="-1576217" y="1008545"/>
                <a:ext cx="42945" cy="107791"/>
              </a:xfrm>
              <a:custGeom>
                <a:rect b="b" l="l" r="r" t="t"/>
                <a:pathLst>
                  <a:path extrusionOk="0" h="1132" w="451">
                    <a:moveTo>
                      <a:pt x="385" y="1"/>
                    </a:moveTo>
                    <a:cubicBezTo>
                      <a:pt x="370" y="1"/>
                      <a:pt x="355" y="7"/>
                      <a:pt x="344" y="20"/>
                    </a:cubicBezTo>
                    <a:cubicBezTo>
                      <a:pt x="312" y="61"/>
                      <a:pt x="299" y="113"/>
                      <a:pt x="283" y="161"/>
                    </a:cubicBezTo>
                    <a:cubicBezTo>
                      <a:pt x="267" y="207"/>
                      <a:pt x="254" y="249"/>
                      <a:pt x="241" y="294"/>
                    </a:cubicBezTo>
                    <a:cubicBezTo>
                      <a:pt x="219" y="374"/>
                      <a:pt x="193" y="452"/>
                      <a:pt x="170" y="532"/>
                    </a:cubicBezTo>
                    <a:cubicBezTo>
                      <a:pt x="112" y="713"/>
                      <a:pt x="61" y="891"/>
                      <a:pt x="9" y="1071"/>
                    </a:cubicBezTo>
                    <a:cubicBezTo>
                      <a:pt x="1" y="1106"/>
                      <a:pt x="32" y="1132"/>
                      <a:pt x="60" y="1132"/>
                    </a:cubicBezTo>
                    <a:cubicBezTo>
                      <a:pt x="75" y="1132"/>
                      <a:pt x="90" y="1123"/>
                      <a:pt x="96" y="1103"/>
                    </a:cubicBezTo>
                    <a:cubicBezTo>
                      <a:pt x="161" y="936"/>
                      <a:pt x="222" y="761"/>
                      <a:pt x="280" y="587"/>
                    </a:cubicBezTo>
                    <a:cubicBezTo>
                      <a:pt x="306" y="503"/>
                      <a:pt x="335" y="420"/>
                      <a:pt x="367" y="336"/>
                    </a:cubicBezTo>
                    <a:cubicBezTo>
                      <a:pt x="383" y="294"/>
                      <a:pt x="396" y="249"/>
                      <a:pt x="412" y="210"/>
                    </a:cubicBezTo>
                    <a:cubicBezTo>
                      <a:pt x="428" y="161"/>
                      <a:pt x="451" y="107"/>
                      <a:pt x="448" y="55"/>
                    </a:cubicBezTo>
                    <a:cubicBezTo>
                      <a:pt x="446" y="23"/>
                      <a:pt x="415" y="1"/>
                      <a:pt x="3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9" name="Google Shape;5959;p42"/>
              <p:cNvSpPr/>
              <p:nvPr/>
            </p:nvSpPr>
            <p:spPr>
              <a:xfrm flipH="1" rot="453317">
                <a:off x="-1666233" y="627080"/>
                <a:ext cx="102173" cy="263574"/>
              </a:xfrm>
              <a:custGeom>
                <a:rect b="b" l="l" r="r" t="t"/>
                <a:pathLst>
                  <a:path extrusionOk="0" h="2768" w="1073">
                    <a:moveTo>
                      <a:pt x="1004" y="1"/>
                    </a:moveTo>
                    <a:cubicBezTo>
                      <a:pt x="977" y="1"/>
                      <a:pt x="950" y="13"/>
                      <a:pt x="936" y="37"/>
                    </a:cubicBezTo>
                    <a:cubicBezTo>
                      <a:pt x="840" y="202"/>
                      <a:pt x="791" y="392"/>
                      <a:pt x="727" y="569"/>
                    </a:cubicBezTo>
                    <a:cubicBezTo>
                      <a:pt x="672" y="734"/>
                      <a:pt x="611" y="899"/>
                      <a:pt x="553" y="1063"/>
                    </a:cubicBezTo>
                    <a:cubicBezTo>
                      <a:pt x="433" y="1402"/>
                      <a:pt x="307" y="1737"/>
                      <a:pt x="198" y="2076"/>
                    </a:cubicBezTo>
                    <a:cubicBezTo>
                      <a:pt x="130" y="2286"/>
                      <a:pt x="66" y="2495"/>
                      <a:pt x="11" y="2715"/>
                    </a:cubicBezTo>
                    <a:cubicBezTo>
                      <a:pt x="1" y="2746"/>
                      <a:pt x="29" y="2767"/>
                      <a:pt x="56" y="2767"/>
                    </a:cubicBezTo>
                    <a:cubicBezTo>
                      <a:pt x="73" y="2767"/>
                      <a:pt x="90" y="2759"/>
                      <a:pt x="98" y="2740"/>
                    </a:cubicBezTo>
                    <a:cubicBezTo>
                      <a:pt x="236" y="2408"/>
                      <a:pt x="359" y="2069"/>
                      <a:pt x="488" y="1734"/>
                    </a:cubicBezTo>
                    <a:cubicBezTo>
                      <a:pt x="617" y="1386"/>
                      <a:pt x="756" y="1044"/>
                      <a:pt x="882" y="699"/>
                    </a:cubicBezTo>
                    <a:cubicBezTo>
                      <a:pt x="953" y="495"/>
                      <a:pt x="1053" y="282"/>
                      <a:pt x="1069" y="63"/>
                    </a:cubicBezTo>
                    <a:cubicBezTo>
                      <a:pt x="1072" y="22"/>
                      <a:pt x="1039" y="1"/>
                      <a:pt x="1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0" name="Google Shape;5960;p42"/>
              <p:cNvSpPr/>
              <p:nvPr/>
            </p:nvSpPr>
            <p:spPr>
              <a:xfrm flipH="1" rot="453317">
                <a:off x="-1696124" y="400687"/>
                <a:ext cx="43516" cy="107315"/>
              </a:xfrm>
              <a:custGeom>
                <a:rect b="b" l="l" r="r" t="t"/>
                <a:pathLst>
                  <a:path extrusionOk="0" h="1127" w="457">
                    <a:moveTo>
                      <a:pt x="384" y="0"/>
                    </a:moveTo>
                    <a:cubicBezTo>
                      <a:pt x="364" y="0"/>
                      <a:pt x="346" y="9"/>
                      <a:pt x="337" y="31"/>
                    </a:cubicBezTo>
                    <a:cubicBezTo>
                      <a:pt x="272" y="199"/>
                      <a:pt x="214" y="367"/>
                      <a:pt x="159" y="541"/>
                    </a:cubicBezTo>
                    <a:cubicBezTo>
                      <a:pt x="104" y="718"/>
                      <a:pt x="46" y="892"/>
                      <a:pt x="8" y="1073"/>
                    </a:cubicBezTo>
                    <a:cubicBezTo>
                      <a:pt x="0" y="1107"/>
                      <a:pt x="28" y="1126"/>
                      <a:pt x="57" y="1126"/>
                    </a:cubicBezTo>
                    <a:cubicBezTo>
                      <a:pt x="78" y="1126"/>
                      <a:pt x="99" y="1116"/>
                      <a:pt x="108" y="1092"/>
                    </a:cubicBezTo>
                    <a:cubicBezTo>
                      <a:pt x="246" y="760"/>
                      <a:pt x="353" y="415"/>
                      <a:pt x="446" y="70"/>
                    </a:cubicBezTo>
                    <a:cubicBezTo>
                      <a:pt x="457" y="30"/>
                      <a:pt x="419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1" name="Google Shape;5961;p42"/>
              <p:cNvSpPr/>
              <p:nvPr/>
            </p:nvSpPr>
            <p:spPr>
              <a:xfrm flipH="1" rot="453317">
                <a:off x="-1255892" y="1233688"/>
                <a:ext cx="66179" cy="163400"/>
              </a:xfrm>
              <a:custGeom>
                <a:rect b="b" l="l" r="r" t="t"/>
                <a:pathLst>
                  <a:path extrusionOk="0" h="1716" w="695">
                    <a:moveTo>
                      <a:pt x="126" y="1"/>
                    </a:moveTo>
                    <a:cubicBezTo>
                      <a:pt x="124" y="1"/>
                      <a:pt x="122" y="1"/>
                      <a:pt x="120" y="1"/>
                    </a:cubicBezTo>
                    <a:cubicBezTo>
                      <a:pt x="1" y="7"/>
                      <a:pt x="133" y="266"/>
                      <a:pt x="152" y="317"/>
                    </a:cubicBezTo>
                    <a:cubicBezTo>
                      <a:pt x="246" y="549"/>
                      <a:pt x="343" y="775"/>
                      <a:pt x="423" y="1011"/>
                    </a:cubicBezTo>
                    <a:cubicBezTo>
                      <a:pt x="465" y="1133"/>
                      <a:pt x="504" y="1259"/>
                      <a:pt x="530" y="1382"/>
                    </a:cubicBezTo>
                    <a:cubicBezTo>
                      <a:pt x="546" y="1475"/>
                      <a:pt x="565" y="1582"/>
                      <a:pt x="539" y="1672"/>
                    </a:cubicBezTo>
                    <a:cubicBezTo>
                      <a:pt x="533" y="1697"/>
                      <a:pt x="554" y="1715"/>
                      <a:pt x="574" y="1715"/>
                    </a:cubicBezTo>
                    <a:cubicBezTo>
                      <a:pt x="585" y="1715"/>
                      <a:pt x="595" y="1710"/>
                      <a:pt x="601" y="1698"/>
                    </a:cubicBezTo>
                    <a:cubicBezTo>
                      <a:pt x="694" y="1475"/>
                      <a:pt x="617" y="1220"/>
                      <a:pt x="549" y="1004"/>
                    </a:cubicBezTo>
                    <a:cubicBezTo>
                      <a:pt x="472" y="762"/>
                      <a:pt x="375" y="527"/>
                      <a:pt x="281" y="291"/>
                    </a:cubicBezTo>
                    <a:cubicBezTo>
                      <a:pt x="262" y="237"/>
                      <a:pt x="243" y="188"/>
                      <a:pt x="226" y="137"/>
                    </a:cubicBezTo>
                    <a:cubicBezTo>
                      <a:pt x="211" y="93"/>
                      <a:pt x="183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2" name="Google Shape;5962;p42"/>
              <p:cNvSpPr/>
              <p:nvPr/>
            </p:nvSpPr>
            <p:spPr>
              <a:xfrm flipH="1" rot="453317">
                <a:off x="-1159194" y="1059891"/>
                <a:ext cx="42564" cy="107220"/>
              </a:xfrm>
              <a:custGeom>
                <a:rect b="b" l="l" r="r" t="t"/>
                <a:pathLst>
                  <a:path extrusionOk="0" h="1126" w="447">
                    <a:moveTo>
                      <a:pt x="66" y="1"/>
                    </a:moveTo>
                    <a:cubicBezTo>
                      <a:pt x="39" y="1"/>
                      <a:pt x="9" y="21"/>
                      <a:pt x="4" y="48"/>
                    </a:cubicBezTo>
                    <a:cubicBezTo>
                      <a:pt x="1" y="96"/>
                      <a:pt x="20" y="141"/>
                      <a:pt x="33" y="186"/>
                    </a:cubicBezTo>
                    <a:cubicBezTo>
                      <a:pt x="46" y="225"/>
                      <a:pt x="62" y="267"/>
                      <a:pt x="75" y="312"/>
                    </a:cubicBezTo>
                    <a:cubicBezTo>
                      <a:pt x="107" y="402"/>
                      <a:pt x="140" y="493"/>
                      <a:pt x="165" y="586"/>
                    </a:cubicBezTo>
                    <a:cubicBezTo>
                      <a:pt x="227" y="754"/>
                      <a:pt x="285" y="928"/>
                      <a:pt x="349" y="1096"/>
                    </a:cubicBezTo>
                    <a:cubicBezTo>
                      <a:pt x="357" y="1116"/>
                      <a:pt x="373" y="1125"/>
                      <a:pt x="389" y="1125"/>
                    </a:cubicBezTo>
                    <a:cubicBezTo>
                      <a:pt x="417" y="1125"/>
                      <a:pt x="447" y="1100"/>
                      <a:pt x="436" y="1064"/>
                    </a:cubicBezTo>
                    <a:cubicBezTo>
                      <a:pt x="388" y="883"/>
                      <a:pt x="330" y="706"/>
                      <a:pt x="278" y="528"/>
                    </a:cubicBezTo>
                    <a:cubicBezTo>
                      <a:pt x="256" y="444"/>
                      <a:pt x="227" y="364"/>
                      <a:pt x="204" y="280"/>
                    </a:cubicBezTo>
                    <a:cubicBezTo>
                      <a:pt x="191" y="235"/>
                      <a:pt x="178" y="193"/>
                      <a:pt x="162" y="154"/>
                    </a:cubicBezTo>
                    <a:cubicBezTo>
                      <a:pt x="146" y="106"/>
                      <a:pt x="133" y="54"/>
                      <a:pt x="101" y="15"/>
                    </a:cubicBezTo>
                    <a:cubicBezTo>
                      <a:pt x="92" y="5"/>
                      <a:pt x="79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3" name="Google Shape;5963;p42"/>
              <p:cNvSpPr/>
              <p:nvPr/>
            </p:nvSpPr>
            <p:spPr>
              <a:xfrm flipH="1" rot="453317">
                <a:off x="-1051382" y="697926"/>
                <a:ext cx="88175" cy="268716"/>
              </a:xfrm>
              <a:custGeom>
                <a:rect b="b" l="l" r="r" t="t"/>
                <a:pathLst>
                  <a:path extrusionOk="0" h="2822" w="926">
                    <a:moveTo>
                      <a:pt x="76" y="0"/>
                    </a:moveTo>
                    <a:cubicBezTo>
                      <a:pt x="39" y="0"/>
                      <a:pt x="0" y="29"/>
                      <a:pt x="2" y="71"/>
                    </a:cubicBezTo>
                    <a:cubicBezTo>
                      <a:pt x="18" y="262"/>
                      <a:pt x="93" y="449"/>
                      <a:pt x="147" y="626"/>
                    </a:cubicBezTo>
                    <a:cubicBezTo>
                      <a:pt x="199" y="794"/>
                      <a:pt x="247" y="965"/>
                      <a:pt x="302" y="1133"/>
                    </a:cubicBezTo>
                    <a:cubicBezTo>
                      <a:pt x="409" y="1491"/>
                      <a:pt x="512" y="1855"/>
                      <a:pt x="625" y="2213"/>
                    </a:cubicBezTo>
                    <a:cubicBezTo>
                      <a:pt x="683" y="2407"/>
                      <a:pt x="747" y="2600"/>
                      <a:pt x="828" y="2788"/>
                    </a:cubicBezTo>
                    <a:cubicBezTo>
                      <a:pt x="837" y="2811"/>
                      <a:pt x="854" y="2821"/>
                      <a:pt x="871" y="2821"/>
                    </a:cubicBezTo>
                    <a:cubicBezTo>
                      <a:pt x="899" y="2821"/>
                      <a:pt x="925" y="2796"/>
                      <a:pt x="915" y="2759"/>
                    </a:cubicBezTo>
                    <a:cubicBezTo>
                      <a:pt x="731" y="2052"/>
                      <a:pt x="544" y="1342"/>
                      <a:pt x="344" y="642"/>
                    </a:cubicBezTo>
                    <a:cubicBezTo>
                      <a:pt x="286" y="436"/>
                      <a:pt x="241" y="223"/>
                      <a:pt x="131" y="33"/>
                    </a:cubicBezTo>
                    <a:cubicBezTo>
                      <a:pt x="119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4" name="Google Shape;5964;p42"/>
              <p:cNvSpPr/>
              <p:nvPr/>
            </p:nvSpPr>
            <p:spPr>
              <a:xfrm flipH="1" rot="453317">
                <a:off x="-898720" y="497433"/>
                <a:ext cx="43707" cy="107220"/>
              </a:xfrm>
              <a:custGeom>
                <a:rect b="b" l="l" r="r" t="t"/>
                <a:pathLst>
                  <a:path extrusionOk="0" h="1126" w="459">
                    <a:moveTo>
                      <a:pt x="68" y="1"/>
                    </a:moveTo>
                    <a:cubicBezTo>
                      <a:pt x="34" y="1"/>
                      <a:pt x="1" y="30"/>
                      <a:pt x="12" y="73"/>
                    </a:cubicBezTo>
                    <a:cubicBezTo>
                      <a:pt x="106" y="422"/>
                      <a:pt x="219" y="767"/>
                      <a:pt x="351" y="1099"/>
                    </a:cubicBezTo>
                    <a:cubicBezTo>
                      <a:pt x="361" y="1117"/>
                      <a:pt x="379" y="1126"/>
                      <a:pt x="398" y="1126"/>
                    </a:cubicBezTo>
                    <a:cubicBezTo>
                      <a:pt x="428" y="1126"/>
                      <a:pt x="458" y="1103"/>
                      <a:pt x="448" y="1067"/>
                    </a:cubicBezTo>
                    <a:cubicBezTo>
                      <a:pt x="406" y="890"/>
                      <a:pt x="351" y="719"/>
                      <a:pt x="300" y="548"/>
                    </a:cubicBezTo>
                    <a:cubicBezTo>
                      <a:pt x="245" y="373"/>
                      <a:pt x="190" y="206"/>
                      <a:pt x="122" y="38"/>
                    </a:cubicBezTo>
                    <a:cubicBezTo>
                      <a:pt x="111" y="12"/>
                      <a:pt x="89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5" name="Google Shape;5965;p42"/>
              <p:cNvSpPr/>
              <p:nvPr/>
            </p:nvSpPr>
            <p:spPr>
              <a:xfrm flipH="1" rot="453317">
                <a:off x="-1084839" y="1458161"/>
                <a:ext cx="135977" cy="109029"/>
              </a:xfrm>
              <a:custGeom>
                <a:rect b="b" l="l" r="r" t="t"/>
                <a:pathLst>
                  <a:path extrusionOk="0" h="1145" w="1428">
                    <a:moveTo>
                      <a:pt x="68" y="1"/>
                    </a:moveTo>
                    <a:cubicBezTo>
                      <a:pt x="24" y="1"/>
                      <a:pt x="0" y="58"/>
                      <a:pt x="29" y="94"/>
                    </a:cubicBezTo>
                    <a:cubicBezTo>
                      <a:pt x="97" y="178"/>
                      <a:pt x="206" y="230"/>
                      <a:pt x="300" y="291"/>
                    </a:cubicBezTo>
                    <a:cubicBezTo>
                      <a:pt x="400" y="356"/>
                      <a:pt x="506" y="417"/>
                      <a:pt x="606" y="481"/>
                    </a:cubicBezTo>
                    <a:cubicBezTo>
                      <a:pt x="803" y="607"/>
                      <a:pt x="1000" y="736"/>
                      <a:pt x="1171" y="891"/>
                    </a:cubicBezTo>
                    <a:cubicBezTo>
                      <a:pt x="1238" y="956"/>
                      <a:pt x="1319" y="1033"/>
                      <a:pt x="1355" y="1123"/>
                    </a:cubicBezTo>
                    <a:cubicBezTo>
                      <a:pt x="1361" y="1138"/>
                      <a:pt x="1373" y="1144"/>
                      <a:pt x="1386" y="1144"/>
                    </a:cubicBezTo>
                    <a:cubicBezTo>
                      <a:pt x="1406" y="1144"/>
                      <a:pt x="1427" y="1127"/>
                      <a:pt x="1419" y="1101"/>
                    </a:cubicBezTo>
                    <a:cubicBezTo>
                      <a:pt x="1367" y="898"/>
                      <a:pt x="1193" y="746"/>
                      <a:pt x="1032" y="623"/>
                    </a:cubicBezTo>
                    <a:cubicBezTo>
                      <a:pt x="835" y="472"/>
                      <a:pt x="626" y="340"/>
                      <a:pt x="416" y="207"/>
                    </a:cubicBezTo>
                    <a:cubicBezTo>
                      <a:pt x="313" y="140"/>
                      <a:pt x="203" y="49"/>
                      <a:pt x="87" y="4"/>
                    </a:cubicBezTo>
                    <a:cubicBezTo>
                      <a:pt x="80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6" name="Google Shape;5966;p42"/>
              <p:cNvSpPr/>
              <p:nvPr/>
            </p:nvSpPr>
            <p:spPr>
              <a:xfrm flipH="1" rot="453317">
                <a:off x="-878645" y="1364238"/>
                <a:ext cx="95793" cy="70274"/>
              </a:xfrm>
              <a:custGeom>
                <a:rect b="b" l="l" r="r" t="t"/>
                <a:pathLst>
                  <a:path extrusionOk="0" h="738" w="1006">
                    <a:moveTo>
                      <a:pt x="75" y="0"/>
                    </a:moveTo>
                    <a:cubicBezTo>
                      <a:pt x="39" y="0"/>
                      <a:pt x="1" y="41"/>
                      <a:pt x="18" y="76"/>
                    </a:cubicBezTo>
                    <a:cubicBezTo>
                      <a:pt x="44" y="124"/>
                      <a:pt x="86" y="150"/>
                      <a:pt x="128" y="179"/>
                    </a:cubicBezTo>
                    <a:cubicBezTo>
                      <a:pt x="163" y="202"/>
                      <a:pt x="196" y="227"/>
                      <a:pt x="231" y="253"/>
                    </a:cubicBezTo>
                    <a:cubicBezTo>
                      <a:pt x="305" y="302"/>
                      <a:pt x="373" y="356"/>
                      <a:pt x="447" y="405"/>
                    </a:cubicBezTo>
                    <a:cubicBezTo>
                      <a:pt x="602" y="511"/>
                      <a:pt x="760" y="621"/>
                      <a:pt x="921" y="731"/>
                    </a:cubicBezTo>
                    <a:cubicBezTo>
                      <a:pt x="927" y="735"/>
                      <a:pt x="934" y="737"/>
                      <a:pt x="940" y="737"/>
                    </a:cubicBezTo>
                    <a:cubicBezTo>
                      <a:pt x="974" y="737"/>
                      <a:pt x="1006" y="680"/>
                      <a:pt x="973" y="653"/>
                    </a:cubicBezTo>
                    <a:cubicBezTo>
                      <a:pt x="828" y="537"/>
                      <a:pt x="683" y="427"/>
                      <a:pt x="534" y="314"/>
                    </a:cubicBezTo>
                    <a:cubicBezTo>
                      <a:pt x="467" y="263"/>
                      <a:pt x="392" y="211"/>
                      <a:pt x="325" y="156"/>
                    </a:cubicBezTo>
                    <a:cubicBezTo>
                      <a:pt x="289" y="131"/>
                      <a:pt x="257" y="105"/>
                      <a:pt x="221" y="82"/>
                    </a:cubicBezTo>
                    <a:cubicBezTo>
                      <a:pt x="179" y="53"/>
                      <a:pt x="141" y="11"/>
                      <a:pt x="86" y="2"/>
                    </a:cubicBezTo>
                    <a:cubicBezTo>
                      <a:pt x="82" y="1"/>
                      <a:pt x="79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7" name="Google Shape;5967;p42"/>
              <p:cNvSpPr/>
              <p:nvPr/>
            </p:nvSpPr>
            <p:spPr>
              <a:xfrm flipH="1" rot="453317">
                <a:off x="-673579" y="1160422"/>
                <a:ext cx="226437" cy="175303"/>
              </a:xfrm>
              <a:custGeom>
                <a:rect b="b" l="l" r="r" t="t"/>
                <a:pathLst>
                  <a:path extrusionOk="0" h="1841" w="2378">
                    <a:moveTo>
                      <a:pt x="62" y="0"/>
                    </a:moveTo>
                    <a:cubicBezTo>
                      <a:pt x="38" y="0"/>
                      <a:pt x="17" y="15"/>
                      <a:pt x="7" y="37"/>
                    </a:cubicBezTo>
                    <a:cubicBezTo>
                      <a:pt x="1" y="50"/>
                      <a:pt x="1" y="66"/>
                      <a:pt x="1" y="76"/>
                    </a:cubicBezTo>
                    <a:cubicBezTo>
                      <a:pt x="4" y="98"/>
                      <a:pt x="20" y="102"/>
                      <a:pt x="23" y="118"/>
                    </a:cubicBezTo>
                    <a:cubicBezTo>
                      <a:pt x="46" y="163"/>
                      <a:pt x="97" y="195"/>
                      <a:pt x="130" y="227"/>
                    </a:cubicBezTo>
                    <a:cubicBezTo>
                      <a:pt x="168" y="263"/>
                      <a:pt x="210" y="295"/>
                      <a:pt x="255" y="327"/>
                    </a:cubicBezTo>
                    <a:cubicBezTo>
                      <a:pt x="323" y="376"/>
                      <a:pt x="388" y="427"/>
                      <a:pt x="455" y="476"/>
                    </a:cubicBezTo>
                    <a:lnTo>
                      <a:pt x="917" y="827"/>
                    </a:lnTo>
                    <a:cubicBezTo>
                      <a:pt x="1197" y="1044"/>
                      <a:pt x="1481" y="1266"/>
                      <a:pt x="1765" y="1476"/>
                    </a:cubicBezTo>
                    <a:cubicBezTo>
                      <a:pt x="1936" y="1602"/>
                      <a:pt x="2110" y="1721"/>
                      <a:pt x="2291" y="1834"/>
                    </a:cubicBezTo>
                    <a:cubicBezTo>
                      <a:pt x="2299" y="1839"/>
                      <a:pt x="2307" y="1841"/>
                      <a:pt x="2314" y="1841"/>
                    </a:cubicBezTo>
                    <a:cubicBezTo>
                      <a:pt x="2352" y="1841"/>
                      <a:pt x="2378" y="1787"/>
                      <a:pt x="2342" y="1760"/>
                    </a:cubicBezTo>
                    <a:cubicBezTo>
                      <a:pt x="2062" y="1521"/>
                      <a:pt x="1765" y="1292"/>
                      <a:pt x="1481" y="1056"/>
                    </a:cubicBezTo>
                    <a:cubicBezTo>
                      <a:pt x="1191" y="824"/>
                      <a:pt x="904" y="589"/>
                      <a:pt x="610" y="360"/>
                    </a:cubicBezTo>
                    <a:cubicBezTo>
                      <a:pt x="533" y="298"/>
                      <a:pt x="455" y="244"/>
                      <a:pt x="381" y="182"/>
                    </a:cubicBezTo>
                    <a:cubicBezTo>
                      <a:pt x="294" y="115"/>
                      <a:pt x="194" y="40"/>
                      <a:pt x="84" y="5"/>
                    </a:cubicBezTo>
                    <a:cubicBezTo>
                      <a:pt x="77" y="2"/>
                      <a:pt x="69" y="0"/>
                      <a:pt x="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8" name="Google Shape;5968;p42"/>
              <p:cNvSpPr/>
              <p:nvPr/>
            </p:nvSpPr>
            <p:spPr>
              <a:xfrm flipH="1" rot="453317">
                <a:off x="-337308" y="1062388"/>
                <a:ext cx="97317" cy="70559"/>
              </a:xfrm>
              <a:custGeom>
                <a:rect b="b" l="l" r="r" t="t"/>
                <a:pathLst>
                  <a:path extrusionOk="0" h="741" w="1022">
                    <a:moveTo>
                      <a:pt x="81" y="1"/>
                    </a:moveTo>
                    <a:cubicBezTo>
                      <a:pt x="36" y="1"/>
                      <a:pt x="0" y="67"/>
                      <a:pt x="44" y="102"/>
                    </a:cubicBezTo>
                    <a:cubicBezTo>
                      <a:pt x="192" y="222"/>
                      <a:pt x="347" y="335"/>
                      <a:pt x="498" y="444"/>
                    </a:cubicBezTo>
                    <a:cubicBezTo>
                      <a:pt x="637" y="541"/>
                      <a:pt x="773" y="641"/>
                      <a:pt x="918" y="731"/>
                    </a:cubicBezTo>
                    <a:cubicBezTo>
                      <a:pt x="929" y="738"/>
                      <a:pt x="939" y="740"/>
                      <a:pt x="949" y="740"/>
                    </a:cubicBezTo>
                    <a:cubicBezTo>
                      <a:pt x="994" y="740"/>
                      <a:pt x="1021" y="683"/>
                      <a:pt x="979" y="651"/>
                    </a:cubicBezTo>
                    <a:cubicBezTo>
                      <a:pt x="705" y="418"/>
                      <a:pt x="411" y="206"/>
                      <a:pt x="108" y="9"/>
                    </a:cubicBezTo>
                    <a:cubicBezTo>
                      <a:pt x="99" y="3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9" name="Google Shape;5969;p42"/>
              <p:cNvSpPr/>
              <p:nvPr/>
            </p:nvSpPr>
            <p:spPr>
              <a:xfrm flipH="1" rot="453317">
                <a:off x="-1360411" y="1051071"/>
                <a:ext cx="15521" cy="298044"/>
              </a:xfrm>
              <a:custGeom>
                <a:rect b="b" l="l" r="r" t="t"/>
                <a:pathLst>
                  <a:path extrusionOk="0" h="3130" w="163">
                    <a:moveTo>
                      <a:pt x="92" y="1"/>
                    </a:moveTo>
                    <a:cubicBezTo>
                      <a:pt x="70" y="1"/>
                      <a:pt x="48" y="15"/>
                      <a:pt x="46" y="42"/>
                    </a:cubicBezTo>
                    <a:cubicBezTo>
                      <a:pt x="30" y="148"/>
                      <a:pt x="40" y="252"/>
                      <a:pt x="40" y="355"/>
                    </a:cubicBezTo>
                    <a:cubicBezTo>
                      <a:pt x="46" y="474"/>
                      <a:pt x="46" y="590"/>
                      <a:pt x="46" y="713"/>
                    </a:cubicBezTo>
                    <a:cubicBezTo>
                      <a:pt x="49" y="919"/>
                      <a:pt x="49" y="1129"/>
                      <a:pt x="53" y="1342"/>
                    </a:cubicBezTo>
                    <a:cubicBezTo>
                      <a:pt x="59" y="1723"/>
                      <a:pt x="53" y="2106"/>
                      <a:pt x="36" y="2487"/>
                    </a:cubicBezTo>
                    <a:cubicBezTo>
                      <a:pt x="30" y="2694"/>
                      <a:pt x="20" y="2903"/>
                      <a:pt x="1" y="3116"/>
                    </a:cubicBezTo>
                    <a:cubicBezTo>
                      <a:pt x="1" y="3125"/>
                      <a:pt x="9" y="3129"/>
                      <a:pt x="17" y="3129"/>
                    </a:cubicBezTo>
                    <a:cubicBezTo>
                      <a:pt x="24" y="3129"/>
                      <a:pt x="32" y="3125"/>
                      <a:pt x="33" y="3116"/>
                    </a:cubicBezTo>
                    <a:cubicBezTo>
                      <a:pt x="111" y="2732"/>
                      <a:pt x="117" y="2342"/>
                      <a:pt x="127" y="1955"/>
                    </a:cubicBezTo>
                    <a:cubicBezTo>
                      <a:pt x="133" y="1574"/>
                      <a:pt x="133" y="1190"/>
                      <a:pt x="143" y="813"/>
                    </a:cubicBezTo>
                    <a:cubicBezTo>
                      <a:pt x="143" y="687"/>
                      <a:pt x="146" y="561"/>
                      <a:pt x="146" y="436"/>
                    </a:cubicBezTo>
                    <a:cubicBezTo>
                      <a:pt x="146" y="310"/>
                      <a:pt x="162" y="171"/>
                      <a:pt x="143" y="42"/>
                    </a:cubicBezTo>
                    <a:cubicBezTo>
                      <a:pt x="138" y="15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0" name="Google Shape;5970;p42"/>
              <p:cNvSpPr/>
              <p:nvPr/>
            </p:nvSpPr>
            <p:spPr>
              <a:xfrm flipH="1" rot="453317">
                <a:off x="-1332108" y="971705"/>
                <a:ext cx="15140" cy="11141"/>
              </a:xfrm>
              <a:custGeom>
                <a:rect b="b" l="l" r="r" t="t"/>
                <a:pathLst>
                  <a:path extrusionOk="0" h="117" w="159">
                    <a:moveTo>
                      <a:pt x="78" y="0"/>
                    </a:moveTo>
                    <a:cubicBezTo>
                      <a:pt x="0" y="0"/>
                      <a:pt x="3" y="117"/>
                      <a:pt x="81" y="117"/>
                    </a:cubicBezTo>
                    <a:cubicBezTo>
                      <a:pt x="158" y="117"/>
                      <a:pt x="148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1" name="Google Shape;5971;p42"/>
              <p:cNvSpPr/>
              <p:nvPr/>
            </p:nvSpPr>
            <p:spPr>
              <a:xfrm flipH="1" rot="453317">
                <a:off x="-1317036" y="879486"/>
                <a:ext cx="9237" cy="15712"/>
              </a:xfrm>
              <a:custGeom>
                <a:rect b="b" l="l" r="r" t="t"/>
                <a:pathLst>
                  <a:path extrusionOk="0" h="165" w="97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lnTo>
                      <a:pt x="9" y="20"/>
                    </a:lnTo>
                    <a:cubicBezTo>
                      <a:pt x="9" y="20"/>
                      <a:pt x="9" y="20"/>
                      <a:pt x="9" y="20"/>
                    </a:cubicBezTo>
                    <a:close/>
                    <a:moveTo>
                      <a:pt x="9" y="20"/>
                    </a:moveTo>
                    <a:cubicBezTo>
                      <a:pt x="9" y="21"/>
                      <a:pt x="8" y="21"/>
                      <a:pt x="7" y="23"/>
                    </a:cubicBezTo>
                    <a:cubicBezTo>
                      <a:pt x="7" y="24"/>
                      <a:pt x="7" y="24"/>
                      <a:pt x="6" y="25"/>
                    </a:cubicBezTo>
                    <a:lnTo>
                      <a:pt x="6" y="25"/>
                    </a:lnTo>
                    <a:cubicBezTo>
                      <a:pt x="7" y="22"/>
                      <a:pt x="8" y="21"/>
                      <a:pt x="9" y="20"/>
                    </a:cubicBezTo>
                    <a:close/>
                    <a:moveTo>
                      <a:pt x="6" y="28"/>
                    </a:moveTo>
                    <a:cubicBezTo>
                      <a:pt x="6" y="29"/>
                      <a:pt x="5" y="30"/>
                      <a:pt x="5" y="31"/>
                    </a:cubicBezTo>
                    <a:lnTo>
                      <a:pt x="5" y="31"/>
                    </a:lnTo>
                    <a:cubicBezTo>
                      <a:pt x="5" y="30"/>
                      <a:pt x="5" y="29"/>
                      <a:pt x="6" y="28"/>
                    </a:cubicBezTo>
                    <a:close/>
                    <a:moveTo>
                      <a:pt x="4" y="33"/>
                    </a:moveTo>
                    <a:lnTo>
                      <a:pt x="4" y="33"/>
                    </a:lnTo>
                    <a:cubicBezTo>
                      <a:pt x="4" y="34"/>
                      <a:pt x="3" y="35"/>
                      <a:pt x="3" y="36"/>
                    </a:cubicBezTo>
                    <a:cubicBezTo>
                      <a:pt x="4" y="35"/>
                      <a:pt x="4" y="34"/>
                      <a:pt x="4" y="33"/>
                    </a:cubicBezTo>
                    <a:close/>
                    <a:moveTo>
                      <a:pt x="49" y="0"/>
                    </a:moveTo>
                    <a:cubicBezTo>
                      <a:pt x="39" y="0"/>
                      <a:pt x="32" y="3"/>
                      <a:pt x="23" y="7"/>
                    </a:cubicBezTo>
                    <a:cubicBezTo>
                      <a:pt x="15" y="12"/>
                      <a:pt x="9" y="19"/>
                      <a:pt x="6" y="28"/>
                    </a:cubicBezTo>
                    <a:lnTo>
                      <a:pt x="6" y="28"/>
                    </a:lnTo>
                    <a:cubicBezTo>
                      <a:pt x="6" y="27"/>
                      <a:pt x="6" y="26"/>
                      <a:pt x="6" y="25"/>
                    </a:cubicBezTo>
                    <a:lnTo>
                      <a:pt x="6" y="25"/>
                    </a:lnTo>
                    <a:cubicBezTo>
                      <a:pt x="6" y="27"/>
                      <a:pt x="5" y="30"/>
                      <a:pt x="4" y="33"/>
                    </a:cubicBezTo>
                    <a:lnTo>
                      <a:pt x="4" y="33"/>
                    </a:lnTo>
                    <a:cubicBezTo>
                      <a:pt x="4" y="32"/>
                      <a:pt x="4" y="32"/>
                      <a:pt x="5" y="31"/>
                    </a:cubicBezTo>
                    <a:lnTo>
                      <a:pt x="5" y="31"/>
                    </a:lnTo>
                    <a:cubicBezTo>
                      <a:pt x="4" y="33"/>
                      <a:pt x="4" y="34"/>
                      <a:pt x="3" y="36"/>
                    </a:cubicBezTo>
                    <a:lnTo>
                      <a:pt x="3" y="42"/>
                    </a:lnTo>
                    <a:lnTo>
                      <a:pt x="3" y="48"/>
                    </a:lnTo>
                    <a:cubicBezTo>
                      <a:pt x="3" y="55"/>
                      <a:pt x="0" y="65"/>
                      <a:pt x="0" y="74"/>
                    </a:cubicBezTo>
                    <a:lnTo>
                      <a:pt x="0" y="97"/>
                    </a:lnTo>
                    <a:lnTo>
                      <a:pt x="0" y="123"/>
                    </a:lnTo>
                    <a:cubicBezTo>
                      <a:pt x="0" y="129"/>
                      <a:pt x="3" y="132"/>
                      <a:pt x="7" y="139"/>
                    </a:cubicBezTo>
                    <a:cubicBezTo>
                      <a:pt x="13" y="142"/>
                      <a:pt x="16" y="148"/>
                      <a:pt x="19" y="155"/>
                    </a:cubicBezTo>
                    <a:cubicBezTo>
                      <a:pt x="23" y="158"/>
                      <a:pt x="29" y="158"/>
                      <a:pt x="32" y="161"/>
                    </a:cubicBezTo>
                    <a:cubicBezTo>
                      <a:pt x="36" y="165"/>
                      <a:pt x="45" y="165"/>
                      <a:pt x="52" y="165"/>
                    </a:cubicBezTo>
                    <a:cubicBezTo>
                      <a:pt x="65" y="165"/>
                      <a:pt x="71" y="161"/>
                      <a:pt x="81" y="158"/>
                    </a:cubicBezTo>
                    <a:cubicBezTo>
                      <a:pt x="87" y="145"/>
                      <a:pt x="97" y="132"/>
                      <a:pt x="97" y="123"/>
                    </a:cubicBezTo>
                    <a:lnTo>
                      <a:pt x="97" y="100"/>
                    </a:lnTo>
                    <a:lnTo>
                      <a:pt x="97" y="74"/>
                    </a:lnTo>
                    <a:cubicBezTo>
                      <a:pt x="97" y="61"/>
                      <a:pt x="94" y="48"/>
                      <a:pt x="94" y="32"/>
                    </a:cubicBezTo>
                    <a:cubicBezTo>
                      <a:pt x="94" y="29"/>
                      <a:pt x="87" y="26"/>
                      <a:pt x="87" y="19"/>
                    </a:cubicBezTo>
                    <a:lnTo>
                      <a:pt x="78" y="10"/>
                    </a:lnTo>
                    <a:cubicBezTo>
                      <a:pt x="71" y="3"/>
                      <a:pt x="68" y="3"/>
                      <a:pt x="65" y="3"/>
                    </a:cubicBezTo>
                    <a:cubicBezTo>
                      <a:pt x="61" y="0"/>
                      <a:pt x="52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2" name="Google Shape;5972;p42"/>
              <p:cNvSpPr/>
              <p:nvPr/>
            </p:nvSpPr>
            <p:spPr>
              <a:xfrm flipH="1" rot="453317">
                <a:off x="-1303868" y="674845"/>
                <a:ext cx="10855" cy="109219"/>
              </a:xfrm>
              <a:custGeom>
                <a:rect b="b" l="l" r="r" t="t"/>
                <a:pathLst>
                  <a:path extrusionOk="0" h="1147" w="114">
                    <a:moveTo>
                      <a:pt x="67" y="1"/>
                    </a:moveTo>
                    <a:cubicBezTo>
                      <a:pt x="46" y="1"/>
                      <a:pt x="22" y="16"/>
                      <a:pt x="20" y="41"/>
                    </a:cubicBezTo>
                    <a:cubicBezTo>
                      <a:pt x="1" y="215"/>
                      <a:pt x="17" y="396"/>
                      <a:pt x="20" y="570"/>
                    </a:cubicBezTo>
                    <a:cubicBezTo>
                      <a:pt x="23" y="751"/>
                      <a:pt x="23" y="931"/>
                      <a:pt x="33" y="1112"/>
                    </a:cubicBezTo>
                    <a:cubicBezTo>
                      <a:pt x="35" y="1135"/>
                      <a:pt x="51" y="1146"/>
                      <a:pt x="65" y="1146"/>
                    </a:cubicBezTo>
                    <a:cubicBezTo>
                      <a:pt x="77" y="1146"/>
                      <a:pt x="88" y="1138"/>
                      <a:pt x="88" y="1122"/>
                    </a:cubicBezTo>
                    <a:cubicBezTo>
                      <a:pt x="97" y="944"/>
                      <a:pt x="97" y="770"/>
                      <a:pt x="101" y="593"/>
                    </a:cubicBezTo>
                    <a:cubicBezTo>
                      <a:pt x="101" y="506"/>
                      <a:pt x="104" y="415"/>
                      <a:pt x="104" y="328"/>
                    </a:cubicBezTo>
                    <a:cubicBezTo>
                      <a:pt x="104" y="232"/>
                      <a:pt x="114" y="135"/>
                      <a:pt x="101" y="32"/>
                    </a:cubicBezTo>
                    <a:cubicBezTo>
                      <a:pt x="99" y="10"/>
                      <a:pt x="84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3" name="Google Shape;5973;p42"/>
              <p:cNvSpPr/>
              <p:nvPr/>
            </p:nvSpPr>
            <p:spPr>
              <a:xfrm flipH="1" rot="453317">
                <a:off x="-1286271" y="588874"/>
                <a:ext cx="9332" cy="15712"/>
              </a:xfrm>
              <a:custGeom>
                <a:rect b="b" l="l" r="r" t="t"/>
                <a:pathLst>
                  <a:path extrusionOk="0" h="165" w="98">
                    <a:moveTo>
                      <a:pt x="36" y="0"/>
                    </a:moveTo>
                    <a:cubicBezTo>
                      <a:pt x="30" y="4"/>
                      <a:pt x="20" y="7"/>
                      <a:pt x="17" y="13"/>
                    </a:cubicBezTo>
                    <a:cubicBezTo>
                      <a:pt x="14" y="20"/>
                      <a:pt x="4" y="29"/>
                      <a:pt x="4" y="36"/>
                    </a:cubicBezTo>
                    <a:cubicBezTo>
                      <a:pt x="1" y="46"/>
                      <a:pt x="1" y="52"/>
                      <a:pt x="1" y="65"/>
                    </a:cubicBezTo>
                    <a:lnTo>
                      <a:pt x="1" y="68"/>
                    </a:lnTo>
                    <a:lnTo>
                      <a:pt x="1" y="78"/>
                    </a:lnTo>
                    <a:lnTo>
                      <a:pt x="1" y="97"/>
                    </a:lnTo>
                    <a:lnTo>
                      <a:pt x="1" y="120"/>
                    </a:lnTo>
                    <a:cubicBezTo>
                      <a:pt x="1" y="133"/>
                      <a:pt x="7" y="146"/>
                      <a:pt x="17" y="152"/>
                    </a:cubicBezTo>
                    <a:cubicBezTo>
                      <a:pt x="23" y="162"/>
                      <a:pt x="36" y="165"/>
                      <a:pt x="49" y="165"/>
                    </a:cubicBezTo>
                    <a:cubicBezTo>
                      <a:pt x="59" y="165"/>
                      <a:pt x="72" y="162"/>
                      <a:pt x="81" y="149"/>
                    </a:cubicBezTo>
                    <a:cubicBezTo>
                      <a:pt x="85" y="146"/>
                      <a:pt x="85" y="142"/>
                      <a:pt x="88" y="136"/>
                    </a:cubicBezTo>
                    <a:cubicBezTo>
                      <a:pt x="88" y="129"/>
                      <a:pt x="94" y="126"/>
                      <a:pt x="94" y="117"/>
                    </a:cubicBezTo>
                    <a:lnTo>
                      <a:pt x="94" y="100"/>
                    </a:lnTo>
                    <a:cubicBezTo>
                      <a:pt x="94" y="94"/>
                      <a:pt x="94" y="84"/>
                      <a:pt x="98" y="71"/>
                    </a:cubicBezTo>
                    <a:lnTo>
                      <a:pt x="98" y="65"/>
                    </a:lnTo>
                    <a:lnTo>
                      <a:pt x="98" y="62"/>
                    </a:lnTo>
                    <a:cubicBezTo>
                      <a:pt x="98" y="52"/>
                      <a:pt x="98" y="49"/>
                      <a:pt x="94" y="39"/>
                    </a:cubicBezTo>
                    <a:cubicBezTo>
                      <a:pt x="94" y="33"/>
                      <a:pt x="88" y="29"/>
                      <a:pt x="85" y="20"/>
                    </a:cubicBezTo>
                    <a:cubicBezTo>
                      <a:pt x="81" y="13"/>
                      <a:pt x="72" y="7"/>
                      <a:pt x="69" y="4"/>
                    </a:cubicBezTo>
                    <a:cubicBezTo>
                      <a:pt x="65" y="0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4" name="Google Shape;5974;p42"/>
              <p:cNvSpPr/>
              <p:nvPr/>
            </p:nvSpPr>
            <p:spPr>
              <a:xfrm flipH="1" rot="453317">
                <a:off x="-1138820" y="1220877"/>
                <a:ext cx="173589" cy="247100"/>
              </a:xfrm>
              <a:custGeom>
                <a:rect b="b" l="l" r="r" t="t"/>
                <a:pathLst>
                  <a:path extrusionOk="0" h="2595" w="1823">
                    <a:moveTo>
                      <a:pt x="64" y="1"/>
                    </a:moveTo>
                    <a:cubicBezTo>
                      <a:pt x="33" y="1"/>
                      <a:pt x="0" y="39"/>
                      <a:pt x="15" y="71"/>
                    </a:cubicBezTo>
                    <a:cubicBezTo>
                      <a:pt x="73" y="177"/>
                      <a:pt x="154" y="271"/>
                      <a:pt x="225" y="368"/>
                    </a:cubicBezTo>
                    <a:cubicBezTo>
                      <a:pt x="292" y="458"/>
                      <a:pt x="357" y="545"/>
                      <a:pt x="421" y="635"/>
                    </a:cubicBezTo>
                    <a:cubicBezTo>
                      <a:pt x="550" y="803"/>
                      <a:pt x="676" y="974"/>
                      <a:pt x="802" y="1142"/>
                    </a:cubicBezTo>
                    <a:cubicBezTo>
                      <a:pt x="1025" y="1442"/>
                      <a:pt x="1241" y="1748"/>
                      <a:pt x="1447" y="2061"/>
                    </a:cubicBezTo>
                    <a:cubicBezTo>
                      <a:pt x="1560" y="2235"/>
                      <a:pt x="1676" y="2409"/>
                      <a:pt x="1783" y="2587"/>
                    </a:cubicBezTo>
                    <a:cubicBezTo>
                      <a:pt x="1789" y="2592"/>
                      <a:pt x="1795" y="2594"/>
                      <a:pt x="1801" y="2594"/>
                    </a:cubicBezTo>
                    <a:cubicBezTo>
                      <a:pt x="1814" y="2594"/>
                      <a:pt x="1822" y="2585"/>
                      <a:pt x="1818" y="2574"/>
                    </a:cubicBezTo>
                    <a:cubicBezTo>
                      <a:pt x="1657" y="2222"/>
                      <a:pt x="1434" y="1903"/>
                      <a:pt x="1218" y="1587"/>
                    </a:cubicBezTo>
                    <a:cubicBezTo>
                      <a:pt x="999" y="1277"/>
                      <a:pt x="776" y="971"/>
                      <a:pt x="560" y="658"/>
                    </a:cubicBezTo>
                    <a:cubicBezTo>
                      <a:pt x="483" y="555"/>
                      <a:pt x="412" y="445"/>
                      <a:pt x="334" y="342"/>
                    </a:cubicBezTo>
                    <a:cubicBezTo>
                      <a:pt x="257" y="232"/>
                      <a:pt x="189" y="110"/>
                      <a:pt x="92" y="13"/>
                    </a:cubicBezTo>
                    <a:cubicBezTo>
                      <a:pt x="84" y="4"/>
                      <a:pt x="74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5" name="Google Shape;5975;p42"/>
              <p:cNvSpPr/>
              <p:nvPr/>
            </p:nvSpPr>
            <p:spPr>
              <a:xfrm flipH="1" rot="453317">
                <a:off x="-908739" y="1174036"/>
                <a:ext cx="14855" cy="11236"/>
              </a:xfrm>
              <a:custGeom>
                <a:rect b="b" l="l" r="r" t="t"/>
                <a:pathLst>
                  <a:path extrusionOk="0" h="118" w="156">
                    <a:moveTo>
                      <a:pt x="74" y="1"/>
                    </a:moveTo>
                    <a:cubicBezTo>
                      <a:pt x="0" y="1"/>
                      <a:pt x="7" y="117"/>
                      <a:pt x="81" y="117"/>
                    </a:cubicBezTo>
                    <a:cubicBezTo>
                      <a:pt x="155" y="117"/>
                      <a:pt x="149" y="1"/>
                      <a:pt x="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6" name="Google Shape;5976;p42"/>
              <p:cNvSpPr/>
              <p:nvPr/>
            </p:nvSpPr>
            <p:spPr>
              <a:xfrm flipH="1" rot="453317">
                <a:off x="-845404" y="1106513"/>
                <a:ext cx="14093" cy="13902"/>
              </a:xfrm>
              <a:custGeom>
                <a:rect b="b" l="l" r="r" t="t"/>
                <a:pathLst>
                  <a:path extrusionOk="0" h="146" w="148">
                    <a:moveTo>
                      <a:pt x="34" y="1"/>
                    </a:moveTo>
                    <a:cubicBezTo>
                      <a:pt x="31" y="1"/>
                      <a:pt x="22" y="4"/>
                      <a:pt x="18" y="7"/>
                    </a:cubicBezTo>
                    <a:cubicBezTo>
                      <a:pt x="15" y="7"/>
                      <a:pt x="12" y="14"/>
                      <a:pt x="12" y="17"/>
                    </a:cubicBezTo>
                    <a:cubicBezTo>
                      <a:pt x="5" y="20"/>
                      <a:pt x="5" y="23"/>
                      <a:pt x="5" y="23"/>
                    </a:cubicBezTo>
                    <a:cubicBezTo>
                      <a:pt x="5" y="29"/>
                      <a:pt x="3" y="32"/>
                      <a:pt x="2" y="35"/>
                    </a:cubicBezTo>
                    <a:lnTo>
                      <a:pt x="2" y="35"/>
                    </a:lnTo>
                    <a:cubicBezTo>
                      <a:pt x="2" y="33"/>
                      <a:pt x="2" y="31"/>
                      <a:pt x="2" y="30"/>
                    </a:cubicBezTo>
                    <a:lnTo>
                      <a:pt x="2" y="30"/>
                    </a:lnTo>
                    <a:cubicBezTo>
                      <a:pt x="0" y="34"/>
                      <a:pt x="1" y="42"/>
                      <a:pt x="2" y="50"/>
                    </a:cubicBezTo>
                    <a:lnTo>
                      <a:pt x="2" y="50"/>
                    </a:lnTo>
                    <a:lnTo>
                      <a:pt x="2" y="52"/>
                    </a:lnTo>
                    <a:cubicBezTo>
                      <a:pt x="2" y="56"/>
                      <a:pt x="2" y="56"/>
                      <a:pt x="5" y="62"/>
                    </a:cubicBezTo>
                    <a:cubicBezTo>
                      <a:pt x="5" y="65"/>
                      <a:pt x="12" y="68"/>
                      <a:pt x="12" y="72"/>
                    </a:cubicBezTo>
                    <a:cubicBezTo>
                      <a:pt x="12" y="72"/>
                      <a:pt x="12" y="78"/>
                      <a:pt x="15" y="78"/>
                    </a:cubicBezTo>
                    <a:cubicBezTo>
                      <a:pt x="18" y="85"/>
                      <a:pt x="22" y="97"/>
                      <a:pt x="31" y="104"/>
                    </a:cubicBezTo>
                    <a:lnTo>
                      <a:pt x="34" y="110"/>
                    </a:lnTo>
                    <a:cubicBezTo>
                      <a:pt x="38" y="114"/>
                      <a:pt x="38" y="117"/>
                      <a:pt x="44" y="117"/>
                    </a:cubicBezTo>
                    <a:cubicBezTo>
                      <a:pt x="47" y="120"/>
                      <a:pt x="47" y="126"/>
                      <a:pt x="51" y="126"/>
                    </a:cubicBezTo>
                    <a:cubicBezTo>
                      <a:pt x="60" y="136"/>
                      <a:pt x="70" y="143"/>
                      <a:pt x="83" y="146"/>
                    </a:cubicBezTo>
                    <a:lnTo>
                      <a:pt x="102" y="146"/>
                    </a:lnTo>
                    <a:cubicBezTo>
                      <a:pt x="112" y="146"/>
                      <a:pt x="115" y="143"/>
                      <a:pt x="118" y="136"/>
                    </a:cubicBezTo>
                    <a:cubicBezTo>
                      <a:pt x="128" y="130"/>
                      <a:pt x="141" y="117"/>
                      <a:pt x="141" y="104"/>
                    </a:cubicBezTo>
                    <a:cubicBezTo>
                      <a:pt x="147" y="97"/>
                      <a:pt x="144" y="85"/>
                      <a:pt x="134" y="78"/>
                    </a:cubicBezTo>
                    <a:cubicBezTo>
                      <a:pt x="131" y="72"/>
                      <a:pt x="131" y="68"/>
                      <a:pt x="128" y="65"/>
                    </a:cubicBezTo>
                    <a:cubicBezTo>
                      <a:pt x="125" y="62"/>
                      <a:pt x="125" y="59"/>
                      <a:pt x="118" y="52"/>
                    </a:cubicBezTo>
                    <a:cubicBezTo>
                      <a:pt x="118" y="49"/>
                      <a:pt x="115" y="49"/>
                      <a:pt x="115" y="46"/>
                    </a:cubicBezTo>
                    <a:lnTo>
                      <a:pt x="112" y="39"/>
                    </a:lnTo>
                    <a:lnTo>
                      <a:pt x="99" y="30"/>
                    </a:lnTo>
                    <a:lnTo>
                      <a:pt x="99" y="30"/>
                    </a:lnTo>
                    <a:lnTo>
                      <a:pt x="109" y="36"/>
                    </a:lnTo>
                    <a:lnTo>
                      <a:pt x="83" y="14"/>
                    </a:lnTo>
                    <a:cubicBezTo>
                      <a:pt x="80" y="7"/>
                      <a:pt x="73" y="4"/>
                      <a:pt x="70" y="4"/>
                    </a:cubicBezTo>
                    <a:cubicBezTo>
                      <a:pt x="67" y="4"/>
                      <a:pt x="64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7" name="Google Shape;5977;p42"/>
              <p:cNvSpPr/>
              <p:nvPr/>
            </p:nvSpPr>
            <p:spPr>
              <a:xfrm flipH="1" rot="453317">
                <a:off x="-769553" y="949889"/>
                <a:ext cx="69512" cy="89413"/>
              </a:xfrm>
              <a:custGeom>
                <a:rect b="b" l="l" r="r" t="t"/>
                <a:pathLst>
                  <a:path extrusionOk="0" h="939" w="730">
                    <a:moveTo>
                      <a:pt x="58" y="1"/>
                    </a:moveTo>
                    <a:cubicBezTo>
                      <a:pt x="29" y="1"/>
                      <a:pt x="0" y="29"/>
                      <a:pt x="17" y="62"/>
                    </a:cubicBezTo>
                    <a:cubicBezTo>
                      <a:pt x="62" y="136"/>
                      <a:pt x="120" y="207"/>
                      <a:pt x="172" y="278"/>
                    </a:cubicBezTo>
                    <a:cubicBezTo>
                      <a:pt x="227" y="355"/>
                      <a:pt x="285" y="426"/>
                      <a:pt x="340" y="504"/>
                    </a:cubicBezTo>
                    <a:cubicBezTo>
                      <a:pt x="449" y="645"/>
                      <a:pt x="552" y="791"/>
                      <a:pt x="669" y="933"/>
                    </a:cubicBezTo>
                    <a:cubicBezTo>
                      <a:pt x="673" y="937"/>
                      <a:pt x="678" y="938"/>
                      <a:pt x="684" y="938"/>
                    </a:cubicBezTo>
                    <a:cubicBezTo>
                      <a:pt x="704" y="938"/>
                      <a:pt x="730" y="914"/>
                      <a:pt x="717" y="894"/>
                    </a:cubicBezTo>
                    <a:cubicBezTo>
                      <a:pt x="614" y="745"/>
                      <a:pt x="514" y="600"/>
                      <a:pt x="410" y="452"/>
                    </a:cubicBezTo>
                    <a:cubicBezTo>
                      <a:pt x="362" y="384"/>
                      <a:pt x="314" y="310"/>
                      <a:pt x="259" y="242"/>
                    </a:cubicBezTo>
                    <a:cubicBezTo>
                      <a:pt x="204" y="165"/>
                      <a:pt x="149" y="81"/>
                      <a:pt x="88" y="13"/>
                    </a:cubicBezTo>
                    <a:cubicBezTo>
                      <a:pt x="79" y="5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8" name="Google Shape;5978;p42"/>
              <p:cNvSpPr/>
              <p:nvPr/>
            </p:nvSpPr>
            <p:spPr>
              <a:xfrm flipH="1" rot="453317">
                <a:off x="-648819" y="890222"/>
                <a:ext cx="12379" cy="13902"/>
              </a:xfrm>
              <a:custGeom>
                <a:rect b="b" l="l" r="r" t="t"/>
                <a:pathLst>
                  <a:path extrusionOk="0" h="146" w="130">
                    <a:moveTo>
                      <a:pt x="35" y="0"/>
                    </a:moveTo>
                    <a:cubicBezTo>
                      <a:pt x="29" y="0"/>
                      <a:pt x="23" y="3"/>
                      <a:pt x="19" y="3"/>
                    </a:cubicBezTo>
                    <a:cubicBezTo>
                      <a:pt x="13" y="7"/>
                      <a:pt x="10" y="7"/>
                      <a:pt x="10" y="10"/>
                    </a:cubicBezTo>
                    <a:cubicBezTo>
                      <a:pt x="8" y="14"/>
                      <a:pt x="6" y="17"/>
                      <a:pt x="4" y="22"/>
                    </a:cubicBezTo>
                    <a:lnTo>
                      <a:pt x="4" y="22"/>
                    </a:lnTo>
                    <a:cubicBezTo>
                      <a:pt x="4" y="21"/>
                      <a:pt x="4" y="20"/>
                      <a:pt x="4" y="20"/>
                    </a:cubicBezTo>
                    <a:lnTo>
                      <a:pt x="4" y="20"/>
                    </a:lnTo>
                    <a:cubicBezTo>
                      <a:pt x="4" y="20"/>
                      <a:pt x="0" y="32"/>
                      <a:pt x="0" y="32"/>
                    </a:cubicBezTo>
                    <a:cubicBezTo>
                      <a:pt x="1" y="28"/>
                      <a:pt x="3" y="25"/>
                      <a:pt x="4" y="22"/>
                    </a:cubicBezTo>
                    <a:lnTo>
                      <a:pt x="4" y="22"/>
                    </a:lnTo>
                    <a:cubicBezTo>
                      <a:pt x="4" y="23"/>
                      <a:pt x="4" y="24"/>
                      <a:pt x="3" y="26"/>
                    </a:cubicBezTo>
                    <a:cubicBezTo>
                      <a:pt x="3" y="26"/>
                      <a:pt x="3" y="32"/>
                      <a:pt x="0" y="32"/>
                    </a:cubicBezTo>
                    <a:lnTo>
                      <a:pt x="0" y="42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3" y="71"/>
                    </a:lnTo>
                    <a:lnTo>
                      <a:pt x="6" y="81"/>
                    </a:lnTo>
                    <a:cubicBezTo>
                      <a:pt x="10" y="84"/>
                      <a:pt x="10" y="84"/>
                      <a:pt x="10" y="87"/>
                    </a:cubicBezTo>
                    <a:lnTo>
                      <a:pt x="16" y="90"/>
                    </a:lnTo>
                    <a:lnTo>
                      <a:pt x="35" y="113"/>
                    </a:lnTo>
                    <a:cubicBezTo>
                      <a:pt x="39" y="120"/>
                      <a:pt x="48" y="123"/>
                      <a:pt x="52" y="132"/>
                    </a:cubicBezTo>
                    <a:cubicBezTo>
                      <a:pt x="55" y="136"/>
                      <a:pt x="65" y="139"/>
                      <a:pt x="68" y="139"/>
                    </a:cubicBezTo>
                    <a:cubicBezTo>
                      <a:pt x="71" y="145"/>
                      <a:pt x="81" y="145"/>
                      <a:pt x="84" y="145"/>
                    </a:cubicBezTo>
                    <a:cubicBezTo>
                      <a:pt x="87" y="145"/>
                      <a:pt x="90" y="145"/>
                      <a:pt x="97" y="139"/>
                    </a:cubicBezTo>
                    <a:cubicBezTo>
                      <a:pt x="103" y="139"/>
                      <a:pt x="106" y="136"/>
                      <a:pt x="113" y="132"/>
                    </a:cubicBezTo>
                    <a:cubicBezTo>
                      <a:pt x="116" y="129"/>
                      <a:pt x="119" y="129"/>
                      <a:pt x="119" y="123"/>
                    </a:cubicBezTo>
                    <a:cubicBezTo>
                      <a:pt x="123" y="120"/>
                      <a:pt x="129" y="113"/>
                      <a:pt x="129" y="107"/>
                    </a:cubicBezTo>
                    <a:cubicBezTo>
                      <a:pt x="129" y="94"/>
                      <a:pt x="129" y="85"/>
                      <a:pt x="124" y="76"/>
                    </a:cubicBezTo>
                    <a:lnTo>
                      <a:pt x="124" y="76"/>
                    </a:lnTo>
                    <a:cubicBezTo>
                      <a:pt x="125" y="76"/>
                      <a:pt x="125" y="76"/>
                      <a:pt x="125" y="76"/>
                    </a:cubicBezTo>
                    <a:cubicBezTo>
                      <a:pt x="125" y="76"/>
                      <a:pt x="124" y="74"/>
                      <a:pt x="123" y="72"/>
                    </a:cubicBezTo>
                    <a:lnTo>
                      <a:pt x="123" y="72"/>
                    </a:lnTo>
                    <a:lnTo>
                      <a:pt x="123" y="73"/>
                    </a:lnTo>
                    <a:lnTo>
                      <a:pt x="123" y="73"/>
                    </a:lnTo>
                    <a:cubicBezTo>
                      <a:pt x="123" y="74"/>
                      <a:pt x="124" y="75"/>
                      <a:pt x="124" y="76"/>
                    </a:cubicBezTo>
                    <a:lnTo>
                      <a:pt x="124" y="76"/>
                    </a:lnTo>
                    <a:cubicBezTo>
                      <a:pt x="124" y="76"/>
                      <a:pt x="124" y="75"/>
                      <a:pt x="123" y="74"/>
                    </a:cubicBezTo>
                    <a:lnTo>
                      <a:pt x="123" y="73"/>
                    </a:lnTo>
                    <a:lnTo>
                      <a:pt x="123" y="73"/>
                    </a:lnTo>
                    <a:cubicBezTo>
                      <a:pt x="122" y="71"/>
                      <a:pt x="121" y="70"/>
                      <a:pt x="120" y="68"/>
                    </a:cubicBezTo>
                    <a:lnTo>
                      <a:pt x="120" y="68"/>
                    </a:lnTo>
                    <a:cubicBezTo>
                      <a:pt x="120" y="69"/>
                      <a:pt x="121" y="71"/>
                      <a:pt x="123" y="72"/>
                    </a:cubicBezTo>
                    <a:lnTo>
                      <a:pt x="123" y="72"/>
                    </a:lnTo>
                    <a:lnTo>
                      <a:pt x="123" y="71"/>
                    </a:lnTo>
                    <a:cubicBezTo>
                      <a:pt x="119" y="68"/>
                      <a:pt x="119" y="65"/>
                      <a:pt x="116" y="58"/>
                    </a:cubicBezTo>
                    <a:cubicBezTo>
                      <a:pt x="113" y="52"/>
                      <a:pt x="103" y="39"/>
                      <a:pt x="97" y="32"/>
                    </a:cubicBezTo>
                    <a:cubicBezTo>
                      <a:pt x="97" y="26"/>
                      <a:pt x="90" y="26"/>
                      <a:pt x="90" y="23"/>
                    </a:cubicBezTo>
                    <a:cubicBezTo>
                      <a:pt x="90" y="23"/>
                      <a:pt x="90" y="20"/>
                      <a:pt x="87" y="20"/>
                    </a:cubicBezTo>
                    <a:lnTo>
                      <a:pt x="84" y="13"/>
                    </a:lnTo>
                    <a:cubicBezTo>
                      <a:pt x="77" y="10"/>
                      <a:pt x="74" y="7"/>
                      <a:pt x="71" y="7"/>
                    </a:cubicBezTo>
                    <a:cubicBezTo>
                      <a:pt x="61" y="3"/>
                      <a:pt x="58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9" name="Google Shape;5979;p42"/>
              <p:cNvSpPr/>
              <p:nvPr/>
            </p:nvSpPr>
            <p:spPr>
              <a:xfrm flipH="1" rot="453317">
                <a:off x="-2093270" y="1771813"/>
                <a:ext cx="283761" cy="103316"/>
              </a:xfrm>
              <a:custGeom>
                <a:rect b="b" l="l" r="r" t="t"/>
                <a:pathLst>
                  <a:path extrusionOk="0" h="1085" w="2980">
                    <a:moveTo>
                      <a:pt x="23" y="1"/>
                    </a:moveTo>
                    <a:cubicBezTo>
                      <a:pt x="5" y="1"/>
                      <a:pt x="1" y="20"/>
                      <a:pt x="14" y="25"/>
                    </a:cubicBezTo>
                    <a:cubicBezTo>
                      <a:pt x="343" y="212"/>
                      <a:pt x="701" y="338"/>
                      <a:pt x="1063" y="464"/>
                    </a:cubicBezTo>
                    <a:cubicBezTo>
                      <a:pt x="1421" y="590"/>
                      <a:pt x="1782" y="712"/>
                      <a:pt x="2147" y="832"/>
                    </a:cubicBezTo>
                    <a:cubicBezTo>
                      <a:pt x="2272" y="874"/>
                      <a:pt x="2395" y="916"/>
                      <a:pt x="2521" y="961"/>
                    </a:cubicBezTo>
                    <a:cubicBezTo>
                      <a:pt x="2650" y="1006"/>
                      <a:pt x="2776" y="1058"/>
                      <a:pt x="2908" y="1083"/>
                    </a:cubicBezTo>
                    <a:cubicBezTo>
                      <a:pt x="2911" y="1084"/>
                      <a:pt x="2914" y="1084"/>
                      <a:pt x="2917" y="1084"/>
                    </a:cubicBezTo>
                    <a:cubicBezTo>
                      <a:pt x="2967" y="1084"/>
                      <a:pt x="2979" y="1008"/>
                      <a:pt x="2934" y="987"/>
                    </a:cubicBezTo>
                    <a:cubicBezTo>
                      <a:pt x="2830" y="938"/>
                      <a:pt x="2724" y="912"/>
                      <a:pt x="2617" y="880"/>
                    </a:cubicBezTo>
                    <a:cubicBezTo>
                      <a:pt x="2505" y="848"/>
                      <a:pt x="2395" y="812"/>
                      <a:pt x="2288" y="780"/>
                    </a:cubicBezTo>
                    <a:cubicBezTo>
                      <a:pt x="2088" y="719"/>
                      <a:pt x="1892" y="654"/>
                      <a:pt x="1695" y="593"/>
                    </a:cubicBezTo>
                    <a:cubicBezTo>
                      <a:pt x="1340" y="483"/>
                      <a:pt x="988" y="367"/>
                      <a:pt x="647" y="238"/>
                    </a:cubicBezTo>
                    <a:cubicBezTo>
                      <a:pt x="440" y="164"/>
                      <a:pt x="234" y="87"/>
                      <a:pt x="34" y="3"/>
                    </a:cubicBezTo>
                    <a:cubicBezTo>
                      <a:pt x="30" y="1"/>
                      <a:pt x="26" y="1"/>
                      <a:pt x="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0" name="Google Shape;5980;p42"/>
              <p:cNvSpPr/>
              <p:nvPr/>
            </p:nvSpPr>
            <p:spPr>
              <a:xfrm flipH="1" rot="453317">
                <a:off x="-2178439" y="1860928"/>
                <a:ext cx="15140" cy="11141"/>
              </a:xfrm>
              <a:custGeom>
                <a:rect b="b" l="l" r="r" t="t"/>
                <a:pathLst>
                  <a:path extrusionOk="0" h="117" w="159">
                    <a:moveTo>
                      <a:pt x="78" y="0"/>
                    </a:moveTo>
                    <a:cubicBezTo>
                      <a:pt x="1" y="3"/>
                      <a:pt x="7" y="116"/>
                      <a:pt x="81" y="116"/>
                    </a:cubicBezTo>
                    <a:cubicBezTo>
                      <a:pt x="159" y="116"/>
                      <a:pt x="152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1" name="Google Shape;5981;p42"/>
              <p:cNvSpPr/>
              <p:nvPr/>
            </p:nvSpPr>
            <p:spPr>
              <a:xfrm flipH="1" rot="453317">
                <a:off x="-2268263" y="1877905"/>
                <a:ext cx="16283" cy="10760"/>
              </a:xfrm>
              <a:custGeom>
                <a:rect b="b" l="l" r="r" t="t"/>
                <a:pathLst>
                  <a:path extrusionOk="0" h="113" w="171">
                    <a:moveTo>
                      <a:pt x="52" y="0"/>
                    </a:moveTo>
                    <a:cubicBezTo>
                      <a:pt x="46" y="0"/>
                      <a:pt x="43" y="0"/>
                      <a:pt x="33" y="3"/>
                    </a:cubicBezTo>
                    <a:cubicBezTo>
                      <a:pt x="27" y="6"/>
                      <a:pt x="20" y="6"/>
                      <a:pt x="17" y="16"/>
                    </a:cubicBezTo>
                    <a:cubicBezTo>
                      <a:pt x="14" y="19"/>
                      <a:pt x="10" y="23"/>
                      <a:pt x="4" y="32"/>
                    </a:cubicBezTo>
                    <a:cubicBezTo>
                      <a:pt x="1" y="42"/>
                      <a:pt x="1" y="55"/>
                      <a:pt x="4" y="68"/>
                    </a:cubicBezTo>
                    <a:cubicBezTo>
                      <a:pt x="14" y="74"/>
                      <a:pt x="20" y="87"/>
                      <a:pt x="33" y="90"/>
                    </a:cubicBezTo>
                    <a:cubicBezTo>
                      <a:pt x="43" y="97"/>
                      <a:pt x="46" y="97"/>
                      <a:pt x="52" y="100"/>
                    </a:cubicBezTo>
                    <a:cubicBezTo>
                      <a:pt x="62" y="103"/>
                      <a:pt x="75" y="106"/>
                      <a:pt x="81" y="106"/>
                    </a:cubicBezTo>
                    <a:cubicBezTo>
                      <a:pt x="85" y="106"/>
                      <a:pt x="91" y="106"/>
                      <a:pt x="98" y="113"/>
                    </a:cubicBezTo>
                    <a:lnTo>
                      <a:pt x="133" y="113"/>
                    </a:lnTo>
                    <a:cubicBezTo>
                      <a:pt x="143" y="106"/>
                      <a:pt x="149" y="103"/>
                      <a:pt x="156" y="100"/>
                    </a:cubicBezTo>
                    <a:cubicBezTo>
                      <a:pt x="159" y="97"/>
                      <a:pt x="162" y="87"/>
                      <a:pt x="165" y="81"/>
                    </a:cubicBezTo>
                    <a:cubicBezTo>
                      <a:pt x="171" y="67"/>
                      <a:pt x="167" y="54"/>
                      <a:pt x="160" y="43"/>
                    </a:cubicBezTo>
                    <a:lnTo>
                      <a:pt x="160" y="43"/>
                    </a:lnTo>
                    <a:cubicBezTo>
                      <a:pt x="162" y="44"/>
                      <a:pt x="164" y="46"/>
                      <a:pt x="165" y="48"/>
                    </a:cubicBezTo>
                    <a:cubicBezTo>
                      <a:pt x="165" y="42"/>
                      <a:pt x="162" y="39"/>
                      <a:pt x="159" y="39"/>
                    </a:cubicBezTo>
                    <a:cubicBezTo>
                      <a:pt x="158" y="38"/>
                      <a:pt x="158" y="38"/>
                      <a:pt x="157" y="38"/>
                    </a:cubicBezTo>
                    <a:lnTo>
                      <a:pt x="157" y="38"/>
                    </a:lnTo>
                    <a:cubicBezTo>
                      <a:pt x="157" y="37"/>
                      <a:pt x="156" y="36"/>
                      <a:pt x="156" y="36"/>
                    </a:cubicBezTo>
                    <a:cubicBezTo>
                      <a:pt x="154" y="35"/>
                      <a:pt x="153" y="34"/>
                      <a:pt x="152" y="34"/>
                    </a:cubicBezTo>
                    <a:lnTo>
                      <a:pt x="152" y="34"/>
                    </a:lnTo>
                    <a:cubicBezTo>
                      <a:pt x="149" y="32"/>
                      <a:pt x="147" y="30"/>
                      <a:pt x="145" y="29"/>
                    </a:cubicBezTo>
                    <a:lnTo>
                      <a:pt x="145" y="29"/>
                    </a:lnTo>
                    <a:cubicBezTo>
                      <a:pt x="146" y="30"/>
                      <a:pt x="147" y="31"/>
                      <a:pt x="148" y="32"/>
                    </a:cubicBezTo>
                    <a:lnTo>
                      <a:pt x="148" y="32"/>
                    </a:lnTo>
                    <a:cubicBezTo>
                      <a:pt x="146" y="31"/>
                      <a:pt x="145" y="30"/>
                      <a:pt x="144" y="28"/>
                    </a:cubicBezTo>
                    <a:lnTo>
                      <a:pt x="144" y="28"/>
                    </a:lnTo>
                    <a:cubicBezTo>
                      <a:pt x="144" y="28"/>
                      <a:pt x="145" y="29"/>
                      <a:pt x="145" y="29"/>
                    </a:cubicBezTo>
                    <a:lnTo>
                      <a:pt x="145" y="29"/>
                    </a:lnTo>
                    <a:cubicBezTo>
                      <a:pt x="144" y="28"/>
                      <a:pt x="143" y="27"/>
                      <a:pt x="143" y="26"/>
                    </a:cubicBezTo>
                    <a:lnTo>
                      <a:pt x="143" y="26"/>
                    </a:lnTo>
                    <a:cubicBezTo>
                      <a:pt x="143" y="27"/>
                      <a:pt x="144" y="28"/>
                      <a:pt x="144" y="28"/>
                    </a:cubicBezTo>
                    <a:lnTo>
                      <a:pt x="144" y="28"/>
                    </a:lnTo>
                    <a:cubicBezTo>
                      <a:pt x="141" y="26"/>
                      <a:pt x="137" y="24"/>
                      <a:pt x="133" y="23"/>
                    </a:cubicBezTo>
                    <a:cubicBezTo>
                      <a:pt x="127" y="19"/>
                      <a:pt x="123" y="19"/>
                      <a:pt x="114" y="16"/>
                    </a:cubicBezTo>
                    <a:cubicBezTo>
                      <a:pt x="101" y="10"/>
                      <a:pt x="94" y="6"/>
                      <a:pt x="81" y="3"/>
                    </a:cubicBezTo>
                    <a:lnTo>
                      <a:pt x="75" y="3"/>
                    </a:lnTo>
                    <a:cubicBezTo>
                      <a:pt x="69" y="0"/>
                      <a:pt x="62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2" name="Google Shape;5982;p42"/>
              <p:cNvSpPr/>
              <p:nvPr/>
            </p:nvSpPr>
            <p:spPr>
              <a:xfrm flipH="1" rot="453317">
                <a:off x="-2468349" y="1899623"/>
                <a:ext cx="107696" cy="38565"/>
              </a:xfrm>
              <a:custGeom>
                <a:rect b="b" l="l" r="r" t="t"/>
                <a:pathLst>
                  <a:path extrusionOk="0" h="405" w="1131">
                    <a:moveTo>
                      <a:pt x="55" y="1"/>
                    </a:moveTo>
                    <a:cubicBezTo>
                      <a:pt x="20" y="1"/>
                      <a:pt x="0" y="49"/>
                      <a:pt x="36" y="62"/>
                    </a:cubicBezTo>
                    <a:cubicBezTo>
                      <a:pt x="207" y="127"/>
                      <a:pt x="378" y="181"/>
                      <a:pt x="552" y="243"/>
                    </a:cubicBezTo>
                    <a:cubicBezTo>
                      <a:pt x="632" y="272"/>
                      <a:pt x="713" y="297"/>
                      <a:pt x="794" y="323"/>
                    </a:cubicBezTo>
                    <a:cubicBezTo>
                      <a:pt x="878" y="352"/>
                      <a:pt x="965" y="388"/>
                      <a:pt x="1052" y="404"/>
                    </a:cubicBezTo>
                    <a:cubicBezTo>
                      <a:pt x="1054" y="404"/>
                      <a:pt x="1056" y="404"/>
                      <a:pt x="1058" y="404"/>
                    </a:cubicBezTo>
                    <a:cubicBezTo>
                      <a:pt x="1095" y="404"/>
                      <a:pt x="1130" y="351"/>
                      <a:pt x="1087" y="327"/>
                    </a:cubicBezTo>
                    <a:cubicBezTo>
                      <a:pt x="1003" y="288"/>
                      <a:pt x="910" y="262"/>
                      <a:pt x="823" y="233"/>
                    </a:cubicBezTo>
                    <a:cubicBezTo>
                      <a:pt x="736" y="207"/>
                      <a:pt x="652" y="181"/>
                      <a:pt x="568" y="152"/>
                    </a:cubicBezTo>
                    <a:cubicBezTo>
                      <a:pt x="397" y="101"/>
                      <a:pt x="226" y="49"/>
                      <a:pt x="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3" name="Google Shape;5983;p42"/>
              <p:cNvSpPr/>
              <p:nvPr/>
            </p:nvSpPr>
            <p:spPr>
              <a:xfrm flipH="1" rot="453317">
                <a:off x="-2554057" y="1938004"/>
                <a:ext cx="15235" cy="11141"/>
              </a:xfrm>
              <a:custGeom>
                <a:rect b="b" l="l" r="r" t="t"/>
                <a:pathLst>
                  <a:path extrusionOk="0" h="117" w="160">
                    <a:moveTo>
                      <a:pt x="45" y="0"/>
                    </a:moveTo>
                    <a:cubicBezTo>
                      <a:pt x="37" y="0"/>
                      <a:pt x="28" y="4"/>
                      <a:pt x="20" y="11"/>
                    </a:cubicBezTo>
                    <a:cubicBezTo>
                      <a:pt x="17" y="14"/>
                      <a:pt x="14" y="14"/>
                      <a:pt x="14" y="18"/>
                    </a:cubicBezTo>
                    <a:cubicBezTo>
                      <a:pt x="7" y="21"/>
                      <a:pt x="4" y="27"/>
                      <a:pt x="4" y="34"/>
                    </a:cubicBezTo>
                    <a:cubicBezTo>
                      <a:pt x="1" y="44"/>
                      <a:pt x="1" y="53"/>
                      <a:pt x="4" y="63"/>
                    </a:cubicBezTo>
                    <a:cubicBezTo>
                      <a:pt x="1" y="69"/>
                      <a:pt x="11" y="79"/>
                      <a:pt x="20" y="85"/>
                    </a:cubicBezTo>
                    <a:cubicBezTo>
                      <a:pt x="33" y="92"/>
                      <a:pt x="43" y="95"/>
                      <a:pt x="53" y="98"/>
                    </a:cubicBezTo>
                    <a:cubicBezTo>
                      <a:pt x="59" y="102"/>
                      <a:pt x="66" y="102"/>
                      <a:pt x="69" y="108"/>
                    </a:cubicBezTo>
                    <a:cubicBezTo>
                      <a:pt x="72" y="108"/>
                      <a:pt x="72" y="111"/>
                      <a:pt x="78" y="111"/>
                    </a:cubicBezTo>
                    <a:lnTo>
                      <a:pt x="82" y="111"/>
                    </a:lnTo>
                    <a:cubicBezTo>
                      <a:pt x="85" y="111"/>
                      <a:pt x="85" y="111"/>
                      <a:pt x="91" y="114"/>
                    </a:cubicBezTo>
                    <a:cubicBezTo>
                      <a:pt x="95" y="116"/>
                      <a:pt x="97" y="117"/>
                      <a:pt x="100" y="117"/>
                    </a:cubicBezTo>
                    <a:cubicBezTo>
                      <a:pt x="103" y="117"/>
                      <a:pt x="106" y="116"/>
                      <a:pt x="111" y="114"/>
                    </a:cubicBezTo>
                    <a:cubicBezTo>
                      <a:pt x="114" y="114"/>
                      <a:pt x="117" y="111"/>
                      <a:pt x="127" y="111"/>
                    </a:cubicBezTo>
                    <a:cubicBezTo>
                      <a:pt x="143" y="108"/>
                      <a:pt x="156" y="95"/>
                      <a:pt x="159" y="79"/>
                    </a:cubicBezTo>
                    <a:lnTo>
                      <a:pt x="159" y="53"/>
                    </a:lnTo>
                    <a:cubicBezTo>
                      <a:pt x="153" y="47"/>
                      <a:pt x="153" y="37"/>
                      <a:pt x="146" y="34"/>
                    </a:cubicBezTo>
                    <a:lnTo>
                      <a:pt x="146" y="31"/>
                    </a:lnTo>
                    <a:cubicBezTo>
                      <a:pt x="140" y="21"/>
                      <a:pt x="133" y="18"/>
                      <a:pt x="124" y="14"/>
                    </a:cubicBezTo>
                    <a:cubicBezTo>
                      <a:pt x="117" y="11"/>
                      <a:pt x="107" y="11"/>
                      <a:pt x="98" y="11"/>
                    </a:cubicBezTo>
                    <a:lnTo>
                      <a:pt x="88" y="11"/>
                    </a:lnTo>
                    <a:cubicBezTo>
                      <a:pt x="85" y="11"/>
                      <a:pt x="78" y="5"/>
                      <a:pt x="72" y="5"/>
                    </a:cubicBezTo>
                    <a:cubicBezTo>
                      <a:pt x="66" y="5"/>
                      <a:pt x="62" y="2"/>
                      <a:pt x="53" y="2"/>
                    </a:cubicBezTo>
                    <a:cubicBezTo>
                      <a:pt x="50" y="1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4" name="Google Shape;5984;p42"/>
              <p:cNvSpPr/>
              <p:nvPr/>
            </p:nvSpPr>
            <p:spPr>
              <a:xfrm flipH="1" rot="453317">
                <a:off x="-2048933" y="1449593"/>
                <a:ext cx="287950" cy="89604"/>
              </a:xfrm>
              <a:custGeom>
                <a:rect b="b" l="l" r="r" t="t"/>
                <a:pathLst>
                  <a:path extrusionOk="0" h="941" w="3024">
                    <a:moveTo>
                      <a:pt x="2964" y="1"/>
                    </a:moveTo>
                    <a:cubicBezTo>
                      <a:pt x="2962" y="1"/>
                      <a:pt x="2959" y="1"/>
                      <a:pt x="2956" y="2"/>
                    </a:cubicBezTo>
                    <a:cubicBezTo>
                      <a:pt x="2843" y="21"/>
                      <a:pt x="2733" y="69"/>
                      <a:pt x="2623" y="105"/>
                    </a:cubicBezTo>
                    <a:cubicBezTo>
                      <a:pt x="2520" y="140"/>
                      <a:pt x="2414" y="179"/>
                      <a:pt x="2310" y="211"/>
                    </a:cubicBezTo>
                    <a:cubicBezTo>
                      <a:pt x="2107" y="279"/>
                      <a:pt x="1907" y="347"/>
                      <a:pt x="1701" y="414"/>
                    </a:cubicBezTo>
                    <a:cubicBezTo>
                      <a:pt x="1349" y="537"/>
                      <a:pt x="991" y="650"/>
                      <a:pt x="633" y="747"/>
                    </a:cubicBezTo>
                    <a:cubicBezTo>
                      <a:pt x="427" y="802"/>
                      <a:pt x="223" y="860"/>
                      <a:pt x="20" y="908"/>
                    </a:cubicBezTo>
                    <a:cubicBezTo>
                      <a:pt x="1" y="911"/>
                      <a:pt x="7" y="940"/>
                      <a:pt x="23" y="940"/>
                    </a:cubicBezTo>
                    <a:cubicBezTo>
                      <a:pt x="414" y="892"/>
                      <a:pt x="791" y="782"/>
                      <a:pt x="1165" y="669"/>
                    </a:cubicBezTo>
                    <a:cubicBezTo>
                      <a:pt x="1536" y="556"/>
                      <a:pt x="1904" y="440"/>
                      <a:pt x="2269" y="327"/>
                    </a:cubicBezTo>
                    <a:cubicBezTo>
                      <a:pt x="2391" y="289"/>
                      <a:pt x="2507" y="250"/>
                      <a:pt x="2630" y="214"/>
                    </a:cubicBezTo>
                    <a:cubicBezTo>
                      <a:pt x="2746" y="179"/>
                      <a:pt x="2872" y="153"/>
                      <a:pt x="2978" y="98"/>
                    </a:cubicBezTo>
                    <a:cubicBezTo>
                      <a:pt x="3024" y="74"/>
                      <a:pt x="3012" y="1"/>
                      <a:pt x="29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5" name="Google Shape;5985;p42"/>
              <p:cNvSpPr/>
              <p:nvPr/>
            </p:nvSpPr>
            <p:spPr>
              <a:xfrm flipH="1" rot="453317">
                <a:off x="-2116520" y="1396259"/>
                <a:ext cx="15140" cy="11141"/>
              </a:xfrm>
              <a:custGeom>
                <a:rect b="b" l="l" r="r" t="t"/>
                <a:pathLst>
                  <a:path extrusionOk="0" h="117" w="159">
                    <a:moveTo>
                      <a:pt x="78" y="1"/>
                    </a:moveTo>
                    <a:cubicBezTo>
                      <a:pt x="1" y="1"/>
                      <a:pt x="10" y="117"/>
                      <a:pt x="81" y="117"/>
                    </a:cubicBezTo>
                    <a:cubicBezTo>
                      <a:pt x="159" y="117"/>
                      <a:pt x="149" y="1"/>
                      <a:pt x="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6" name="Google Shape;5986;p42"/>
              <p:cNvSpPr/>
              <p:nvPr/>
            </p:nvSpPr>
            <p:spPr>
              <a:xfrm flipH="1" rot="453317">
                <a:off x="-2198829" y="1357818"/>
                <a:ext cx="15807" cy="11141"/>
              </a:xfrm>
              <a:custGeom>
                <a:rect b="b" l="l" r="r" t="t"/>
                <a:pathLst>
                  <a:path extrusionOk="0" h="117" w="166">
                    <a:moveTo>
                      <a:pt x="107" y="0"/>
                    </a:moveTo>
                    <a:cubicBezTo>
                      <a:pt x="98" y="0"/>
                      <a:pt x="94" y="4"/>
                      <a:pt x="85" y="4"/>
                    </a:cubicBezTo>
                    <a:cubicBezTo>
                      <a:pt x="69" y="7"/>
                      <a:pt x="59" y="13"/>
                      <a:pt x="43" y="17"/>
                    </a:cubicBezTo>
                    <a:cubicBezTo>
                      <a:pt x="36" y="17"/>
                      <a:pt x="36" y="17"/>
                      <a:pt x="33" y="20"/>
                    </a:cubicBezTo>
                    <a:cubicBezTo>
                      <a:pt x="20" y="23"/>
                      <a:pt x="10" y="36"/>
                      <a:pt x="4" y="49"/>
                    </a:cubicBezTo>
                    <a:cubicBezTo>
                      <a:pt x="1" y="62"/>
                      <a:pt x="1" y="71"/>
                      <a:pt x="4" y="84"/>
                    </a:cubicBezTo>
                    <a:cubicBezTo>
                      <a:pt x="10" y="97"/>
                      <a:pt x="20" y="110"/>
                      <a:pt x="33" y="113"/>
                    </a:cubicBezTo>
                    <a:cubicBezTo>
                      <a:pt x="36" y="113"/>
                      <a:pt x="43" y="117"/>
                      <a:pt x="46" y="117"/>
                    </a:cubicBezTo>
                    <a:cubicBezTo>
                      <a:pt x="52" y="110"/>
                      <a:pt x="62" y="110"/>
                      <a:pt x="69" y="104"/>
                    </a:cubicBezTo>
                    <a:cubicBezTo>
                      <a:pt x="78" y="104"/>
                      <a:pt x="81" y="100"/>
                      <a:pt x="91" y="100"/>
                    </a:cubicBezTo>
                    <a:cubicBezTo>
                      <a:pt x="94" y="100"/>
                      <a:pt x="101" y="97"/>
                      <a:pt x="107" y="97"/>
                    </a:cubicBezTo>
                    <a:cubicBezTo>
                      <a:pt x="110" y="94"/>
                      <a:pt x="114" y="94"/>
                      <a:pt x="117" y="88"/>
                    </a:cubicBezTo>
                    <a:lnTo>
                      <a:pt x="123" y="88"/>
                    </a:lnTo>
                    <a:cubicBezTo>
                      <a:pt x="127" y="88"/>
                      <a:pt x="130" y="84"/>
                      <a:pt x="130" y="84"/>
                    </a:cubicBezTo>
                    <a:cubicBezTo>
                      <a:pt x="133" y="84"/>
                      <a:pt x="143" y="81"/>
                      <a:pt x="146" y="78"/>
                    </a:cubicBezTo>
                    <a:lnTo>
                      <a:pt x="149" y="71"/>
                    </a:lnTo>
                    <a:lnTo>
                      <a:pt x="159" y="65"/>
                    </a:lnTo>
                    <a:cubicBezTo>
                      <a:pt x="159" y="62"/>
                      <a:pt x="162" y="55"/>
                      <a:pt x="162" y="52"/>
                    </a:cubicBezTo>
                    <a:cubicBezTo>
                      <a:pt x="165" y="46"/>
                      <a:pt x="162" y="33"/>
                      <a:pt x="162" y="23"/>
                    </a:cubicBezTo>
                    <a:cubicBezTo>
                      <a:pt x="162" y="20"/>
                      <a:pt x="159" y="17"/>
                      <a:pt x="159" y="17"/>
                    </a:cubicBezTo>
                    <a:cubicBezTo>
                      <a:pt x="159" y="13"/>
                      <a:pt x="156" y="7"/>
                      <a:pt x="149" y="7"/>
                    </a:cubicBezTo>
                    <a:cubicBezTo>
                      <a:pt x="146" y="4"/>
                      <a:pt x="146" y="4"/>
                      <a:pt x="143" y="4"/>
                    </a:cubicBezTo>
                    <a:cubicBezTo>
                      <a:pt x="140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7" name="Google Shape;5987;p42"/>
              <p:cNvSpPr/>
              <p:nvPr/>
            </p:nvSpPr>
            <p:spPr>
              <a:xfrm flipH="1" rot="453317">
                <a:off x="-2390196" y="1281433"/>
                <a:ext cx="106743" cy="38470"/>
              </a:xfrm>
              <a:custGeom>
                <a:rect b="b" l="l" r="r" t="t"/>
                <a:pathLst>
                  <a:path extrusionOk="0" h="404" w="1121">
                    <a:moveTo>
                      <a:pt x="1061" y="0"/>
                    </a:moveTo>
                    <a:cubicBezTo>
                      <a:pt x="1058" y="0"/>
                      <a:pt x="1054" y="1"/>
                      <a:pt x="1050" y="2"/>
                    </a:cubicBezTo>
                    <a:cubicBezTo>
                      <a:pt x="960" y="18"/>
                      <a:pt x="876" y="54"/>
                      <a:pt x="792" y="83"/>
                    </a:cubicBezTo>
                    <a:cubicBezTo>
                      <a:pt x="708" y="112"/>
                      <a:pt x="618" y="144"/>
                      <a:pt x="534" y="173"/>
                    </a:cubicBezTo>
                    <a:cubicBezTo>
                      <a:pt x="366" y="228"/>
                      <a:pt x="195" y="289"/>
                      <a:pt x="28" y="350"/>
                    </a:cubicBezTo>
                    <a:cubicBezTo>
                      <a:pt x="1" y="356"/>
                      <a:pt x="12" y="403"/>
                      <a:pt x="40" y="403"/>
                    </a:cubicBezTo>
                    <a:cubicBezTo>
                      <a:pt x="42" y="403"/>
                      <a:pt x="44" y="403"/>
                      <a:pt x="47" y="402"/>
                    </a:cubicBezTo>
                    <a:cubicBezTo>
                      <a:pt x="221" y="354"/>
                      <a:pt x="389" y="302"/>
                      <a:pt x="560" y="250"/>
                    </a:cubicBezTo>
                    <a:cubicBezTo>
                      <a:pt x="731" y="195"/>
                      <a:pt x="915" y="157"/>
                      <a:pt x="1079" y="79"/>
                    </a:cubicBezTo>
                    <a:cubicBezTo>
                      <a:pt x="1121" y="62"/>
                      <a:pt x="1100" y="0"/>
                      <a:pt x="10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8" name="Google Shape;5988;p42"/>
              <p:cNvSpPr/>
              <p:nvPr/>
            </p:nvSpPr>
            <p:spPr>
              <a:xfrm flipH="1" rot="453317">
                <a:off x="-2465560" y="1238218"/>
                <a:ext cx="16092" cy="11141"/>
              </a:xfrm>
              <a:custGeom>
                <a:rect b="b" l="l" r="r" t="t"/>
                <a:pathLst>
                  <a:path extrusionOk="0" h="117" w="169">
                    <a:moveTo>
                      <a:pt x="117" y="0"/>
                    </a:moveTo>
                    <a:cubicBezTo>
                      <a:pt x="107" y="0"/>
                      <a:pt x="97" y="0"/>
                      <a:pt x="91" y="3"/>
                    </a:cubicBezTo>
                    <a:cubicBezTo>
                      <a:pt x="84" y="3"/>
                      <a:pt x="84" y="7"/>
                      <a:pt x="81" y="7"/>
                    </a:cubicBezTo>
                    <a:cubicBezTo>
                      <a:pt x="75" y="10"/>
                      <a:pt x="68" y="10"/>
                      <a:pt x="62" y="16"/>
                    </a:cubicBezTo>
                    <a:cubicBezTo>
                      <a:pt x="52" y="19"/>
                      <a:pt x="46" y="23"/>
                      <a:pt x="36" y="23"/>
                    </a:cubicBezTo>
                    <a:cubicBezTo>
                      <a:pt x="33" y="23"/>
                      <a:pt x="26" y="26"/>
                      <a:pt x="20" y="32"/>
                    </a:cubicBezTo>
                    <a:cubicBezTo>
                      <a:pt x="17" y="36"/>
                      <a:pt x="13" y="39"/>
                      <a:pt x="10" y="48"/>
                    </a:cubicBezTo>
                    <a:cubicBezTo>
                      <a:pt x="4" y="55"/>
                      <a:pt x="0" y="71"/>
                      <a:pt x="4" y="84"/>
                    </a:cubicBezTo>
                    <a:cubicBezTo>
                      <a:pt x="10" y="97"/>
                      <a:pt x="17" y="103"/>
                      <a:pt x="30" y="113"/>
                    </a:cubicBezTo>
                    <a:cubicBezTo>
                      <a:pt x="33" y="113"/>
                      <a:pt x="36" y="116"/>
                      <a:pt x="42" y="116"/>
                    </a:cubicBezTo>
                    <a:cubicBezTo>
                      <a:pt x="49" y="113"/>
                      <a:pt x="59" y="113"/>
                      <a:pt x="65" y="107"/>
                    </a:cubicBezTo>
                    <a:cubicBezTo>
                      <a:pt x="74" y="104"/>
                      <a:pt x="82" y="104"/>
                      <a:pt x="89" y="102"/>
                    </a:cubicBezTo>
                    <a:lnTo>
                      <a:pt x="89" y="102"/>
                    </a:lnTo>
                    <a:cubicBezTo>
                      <a:pt x="88" y="103"/>
                      <a:pt x="88" y="103"/>
                      <a:pt x="88" y="103"/>
                    </a:cubicBezTo>
                    <a:cubicBezTo>
                      <a:pt x="94" y="103"/>
                      <a:pt x="104" y="100"/>
                      <a:pt x="110" y="100"/>
                    </a:cubicBezTo>
                    <a:lnTo>
                      <a:pt x="120" y="100"/>
                    </a:lnTo>
                    <a:cubicBezTo>
                      <a:pt x="126" y="94"/>
                      <a:pt x="130" y="94"/>
                      <a:pt x="139" y="90"/>
                    </a:cubicBezTo>
                    <a:cubicBezTo>
                      <a:pt x="142" y="90"/>
                      <a:pt x="146" y="87"/>
                      <a:pt x="152" y="84"/>
                    </a:cubicBezTo>
                    <a:cubicBezTo>
                      <a:pt x="155" y="77"/>
                      <a:pt x="159" y="71"/>
                      <a:pt x="162" y="68"/>
                    </a:cubicBezTo>
                    <a:cubicBezTo>
                      <a:pt x="168" y="58"/>
                      <a:pt x="168" y="52"/>
                      <a:pt x="168" y="45"/>
                    </a:cubicBezTo>
                    <a:cubicBezTo>
                      <a:pt x="168" y="42"/>
                      <a:pt x="168" y="36"/>
                      <a:pt x="162" y="29"/>
                    </a:cubicBezTo>
                    <a:cubicBezTo>
                      <a:pt x="162" y="26"/>
                      <a:pt x="159" y="19"/>
                      <a:pt x="155" y="13"/>
                    </a:cubicBezTo>
                    <a:cubicBezTo>
                      <a:pt x="149" y="10"/>
                      <a:pt x="142" y="7"/>
                      <a:pt x="133" y="3"/>
                    </a:cubicBezTo>
                    <a:cubicBezTo>
                      <a:pt x="130" y="3"/>
                      <a:pt x="123" y="0"/>
                      <a:pt x="1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9" name="Google Shape;5989;p42"/>
              <p:cNvSpPr/>
              <p:nvPr/>
            </p:nvSpPr>
            <p:spPr>
              <a:xfrm flipH="1" rot="453317">
                <a:off x="-1769125" y="1138027"/>
                <a:ext cx="185492" cy="238149"/>
              </a:xfrm>
              <a:custGeom>
                <a:rect b="b" l="l" r="r" t="t"/>
                <a:pathLst>
                  <a:path extrusionOk="0" h="2501" w="1948">
                    <a:moveTo>
                      <a:pt x="1882" y="1"/>
                    </a:moveTo>
                    <a:cubicBezTo>
                      <a:pt x="1872" y="1"/>
                      <a:pt x="1862" y="4"/>
                      <a:pt x="1854" y="13"/>
                    </a:cubicBezTo>
                    <a:cubicBezTo>
                      <a:pt x="1773" y="93"/>
                      <a:pt x="1712" y="197"/>
                      <a:pt x="1644" y="293"/>
                    </a:cubicBezTo>
                    <a:cubicBezTo>
                      <a:pt x="1576" y="384"/>
                      <a:pt x="1512" y="474"/>
                      <a:pt x="1454" y="561"/>
                    </a:cubicBezTo>
                    <a:cubicBezTo>
                      <a:pt x="1328" y="735"/>
                      <a:pt x="1205" y="913"/>
                      <a:pt x="1083" y="1087"/>
                    </a:cubicBezTo>
                    <a:cubicBezTo>
                      <a:pt x="866" y="1393"/>
                      <a:pt x="647" y="1690"/>
                      <a:pt x="412" y="1980"/>
                    </a:cubicBezTo>
                    <a:cubicBezTo>
                      <a:pt x="279" y="2148"/>
                      <a:pt x="147" y="2316"/>
                      <a:pt x="5" y="2477"/>
                    </a:cubicBezTo>
                    <a:cubicBezTo>
                      <a:pt x="0" y="2487"/>
                      <a:pt x="10" y="2501"/>
                      <a:pt x="21" y="2501"/>
                    </a:cubicBezTo>
                    <a:cubicBezTo>
                      <a:pt x="25" y="2501"/>
                      <a:pt x="28" y="2500"/>
                      <a:pt x="31" y="2497"/>
                    </a:cubicBezTo>
                    <a:cubicBezTo>
                      <a:pt x="312" y="2235"/>
                      <a:pt x="550" y="1929"/>
                      <a:pt x="783" y="1622"/>
                    </a:cubicBezTo>
                    <a:cubicBezTo>
                      <a:pt x="1015" y="1319"/>
                      <a:pt x="1234" y="1013"/>
                      <a:pt x="1460" y="713"/>
                    </a:cubicBezTo>
                    <a:cubicBezTo>
                      <a:pt x="1537" y="606"/>
                      <a:pt x="1618" y="506"/>
                      <a:pt x="1695" y="400"/>
                    </a:cubicBezTo>
                    <a:cubicBezTo>
                      <a:pt x="1776" y="293"/>
                      <a:pt x="1870" y="190"/>
                      <a:pt x="1928" y="71"/>
                    </a:cubicBezTo>
                    <a:cubicBezTo>
                      <a:pt x="1947" y="39"/>
                      <a:pt x="1914" y="1"/>
                      <a:pt x="18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0" name="Google Shape;5990;p42"/>
              <p:cNvSpPr/>
              <p:nvPr/>
            </p:nvSpPr>
            <p:spPr>
              <a:xfrm flipH="1" rot="453317">
                <a:off x="-1793176" y="1056434"/>
                <a:ext cx="14759" cy="11141"/>
              </a:xfrm>
              <a:custGeom>
                <a:rect b="b" l="l" r="r" t="t"/>
                <a:pathLst>
                  <a:path extrusionOk="0" h="117" w="155">
                    <a:moveTo>
                      <a:pt x="74" y="1"/>
                    </a:moveTo>
                    <a:cubicBezTo>
                      <a:pt x="0" y="1"/>
                      <a:pt x="3" y="117"/>
                      <a:pt x="81" y="117"/>
                    </a:cubicBezTo>
                    <a:cubicBezTo>
                      <a:pt x="155" y="117"/>
                      <a:pt x="148" y="1"/>
                      <a:pt x="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1" name="Google Shape;5991;p42"/>
              <p:cNvSpPr/>
              <p:nvPr/>
            </p:nvSpPr>
            <p:spPr>
              <a:xfrm flipH="1" rot="453317">
                <a:off x="-1835930" y="975063"/>
                <a:ext cx="12950" cy="14569"/>
              </a:xfrm>
              <a:custGeom>
                <a:rect b="b" l="l" r="r" t="t"/>
                <a:pathLst>
                  <a:path extrusionOk="0" h="153" w="136">
                    <a:moveTo>
                      <a:pt x="72" y="8"/>
                    </a:moveTo>
                    <a:lnTo>
                      <a:pt x="72" y="8"/>
                    </a:lnTo>
                    <a:cubicBezTo>
                      <a:pt x="72" y="9"/>
                      <a:pt x="72" y="10"/>
                      <a:pt x="71" y="10"/>
                    </a:cubicBezTo>
                    <a:cubicBezTo>
                      <a:pt x="67" y="13"/>
                      <a:pt x="64" y="13"/>
                      <a:pt x="62" y="14"/>
                    </a:cubicBezTo>
                    <a:lnTo>
                      <a:pt x="62" y="14"/>
                    </a:lnTo>
                    <a:cubicBezTo>
                      <a:pt x="65" y="13"/>
                      <a:pt x="69" y="11"/>
                      <a:pt x="72" y="8"/>
                    </a:cubicBezTo>
                    <a:close/>
                    <a:moveTo>
                      <a:pt x="91" y="1"/>
                    </a:moveTo>
                    <a:cubicBezTo>
                      <a:pt x="87" y="1"/>
                      <a:pt x="81" y="1"/>
                      <a:pt x="78" y="4"/>
                    </a:cubicBezTo>
                    <a:cubicBezTo>
                      <a:pt x="76" y="6"/>
                      <a:pt x="74" y="7"/>
                      <a:pt x="72" y="8"/>
                    </a:cubicBezTo>
                    <a:lnTo>
                      <a:pt x="72" y="8"/>
                    </a:lnTo>
                    <a:cubicBezTo>
                      <a:pt x="73" y="6"/>
                      <a:pt x="74" y="5"/>
                      <a:pt x="73" y="5"/>
                    </a:cubicBezTo>
                    <a:cubicBezTo>
                      <a:pt x="73" y="5"/>
                      <a:pt x="69" y="8"/>
                      <a:pt x="60" y="15"/>
                    </a:cubicBezTo>
                    <a:lnTo>
                      <a:pt x="60" y="15"/>
                    </a:lnTo>
                    <a:cubicBezTo>
                      <a:pt x="61" y="15"/>
                      <a:pt x="61" y="15"/>
                      <a:pt x="62" y="14"/>
                    </a:cubicBezTo>
                    <a:lnTo>
                      <a:pt x="62" y="14"/>
                    </a:lnTo>
                    <a:cubicBezTo>
                      <a:pt x="61" y="15"/>
                      <a:pt x="60" y="15"/>
                      <a:pt x="60" y="16"/>
                    </a:cubicBezTo>
                    <a:lnTo>
                      <a:pt x="60" y="16"/>
                    </a:lnTo>
                    <a:cubicBezTo>
                      <a:pt x="60" y="16"/>
                      <a:pt x="60" y="15"/>
                      <a:pt x="60" y="15"/>
                    </a:cubicBezTo>
                    <a:lnTo>
                      <a:pt x="60" y="15"/>
                    </a:lnTo>
                    <a:cubicBezTo>
                      <a:pt x="60" y="16"/>
                      <a:pt x="59" y="16"/>
                      <a:pt x="58" y="17"/>
                    </a:cubicBezTo>
                    <a:cubicBezTo>
                      <a:pt x="58" y="20"/>
                      <a:pt x="55" y="20"/>
                      <a:pt x="55" y="26"/>
                    </a:cubicBezTo>
                    <a:cubicBezTo>
                      <a:pt x="49" y="30"/>
                      <a:pt x="45" y="36"/>
                      <a:pt x="39" y="39"/>
                    </a:cubicBezTo>
                    <a:cubicBezTo>
                      <a:pt x="29" y="49"/>
                      <a:pt x="26" y="56"/>
                      <a:pt x="16" y="68"/>
                    </a:cubicBezTo>
                    <a:lnTo>
                      <a:pt x="13" y="72"/>
                    </a:lnTo>
                    <a:cubicBezTo>
                      <a:pt x="10" y="78"/>
                      <a:pt x="7" y="85"/>
                      <a:pt x="7" y="88"/>
                    </a:cubicBezTo>
                    <a:cubicBezTo>
                      <a:pt x="0" y="94"/>
                      <a:pt x="0" y="101"/>
                      <a:pt x="7" y="110"/>
                    </a:cubicBezTo>
                    <a:cubicBezTo>
                      <a:pt x="7" y="117"/>
                      <a:pt x="10" y="120"/>
                      <a:pt x="13" y="126"/>
                    </a:cubicBezTo>
                    <a:cubicBezTo>
                      <a:pt x="16" y="130"/>
                      <a:pt x="23" y="136"/>
                      <a:pt x="26" y="143"/>
                    </a:cubicBezTo>
                    <a:cubicBezTo>
                      <a:pt x="39" y="149"/>
                      <a:pt x="49" y="152"/>
                      <a:pt x="62" y="152"/>
                    </a:cubicBezTo>
                    <a:cubicBezTo>
                      <a:pt x="62" y="146"/>
                      <a:pt x="74" y="143"/>
                      <a:pt x="81" y="130"/>
                    </a:cubicBezTo>
                    <a:lnTo>
                      <a:pt x="94" y="117"/>
                    </a:lnTo>
                    <a:lnTo>
                      <a:pt x="107" y="107"/>
                    </a:lnTo>
                    <a:cubicBezTo>
                      <a:pt x="110" y="97"/>
                      <a:pt x="113" y="91"/>
                      <a:pt x="116" y="85"/>
                    </a:cubicBezTo>
                    <a:cubicBezTo>
                      <a:pt x="116" y="81"/>
                      <a:pt x="123" y="81"/>
                      <a:pt x="123" y="78"/>
                    </a:cubicBezTo>
                    <a:cubicBezTo>
                      <a:pt x="126" y="72"/>
                      <a:pt x="126" y="68"/>
                      <a:pt x="129" y="65"/>
                    </a:cubicBezTo>
                    <a:cubicBezTo>
                      <a:pt x="136" y="62"/>
                      <a:pt x="136" y="52"/>
                      <a:pt x="136" y="49"/>
                    </a:cubicBezTo>
                    <a:lnTo>
                      <a:pt x="136" y="33"/>
                    </a:lnTo>
                    <a:cubicBezTo>
                      <a:pt x="136" y="30"/>
                      <a:pt x="129" y="26"/>
                      <a:pt x="129" y="20"/>
                    </a:cubicBezTo>
                    <a:lnTo>
                      <a:pt x="120" y="10"/>
                    </a:lnTo>
                    <a:cubicBezTo>
                      <a:pt x="113" y="4"/>
                      <a:pt x="110" y="4"/>
                      <a:pt x="107" y="4"/>
                    </a:cubicBezTo>
                    <a:cubicBezTo>
                      <a:pt x="104" y="1"/>
                      <a:pt x="94" y="1"/>
                      <a:pt x="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2" name="Google Shape;5992;p42"/>
              <p:cNvSpPr/>
              <p:nvPr/>
            </p:nvSpPr>
            <p:spPr>
              <a:xfrm flipH="1" rot="453317">
                <a:off x="-1944906" y="801427"/>
                <a:ext cx="68560" cy="89604"/>
              </a:xfrm>
              <a:custGeom>
                <a:rect b="b" l="l" r="r" t="t"/>
                <a:pathLst>
                  <a:path extrusionOk="0" h="941" w="720">
                    <a:moveTo>
                      <a:pt x="667" y="0"/>
                    </a:moveTo>
                    <a:cubicBezTo>
                      <a:pt x="658" y="0"/>
                      <a:pt x="649" y="4"/>
                      <a:pt x="640" y="13"/>
                    </a:cubicBezTo>
                    <a:cubicBezTo>
                      <a:pt x="569" y="87"/>
                      <a:pt x="517" y="174"/>
                      <a:pt x="456" y="255"/>
                    </a:cubicBezTo>
                    <a:lnTo>
                      <a:pt x="311" y="461"/>
                    </a:lnTo>
                    <a:cubicBezTo>
                      <a:pt x="211" y="606"/>
                      <a:pt x="111" y="748"/>
                      <a:pt x="14" y="896"/>
                    </a:cubicBezTo>
                    <a:cubicBezTo>
                      <a:pt x="0" y="919"/>
                      <a:pt x="19" y="941"/>
                      <a:pt x="39" y="941"/>
                    </a:cubicBezTo>
                    <a:cubicBezTo>
                      <a:pt x="48" y="941"/>
                      <a:pt x="56" y="937"/>
                      <a:pt x="63" y="929"/>
                    </a:cubicBezTo>
                    <a:cubicBezTo>
                      <a:pt x="175" y="784"/>
                      <a:pt x="285" y="642"/>
                      <a:pt x="395" y="493"/>
                    </a:cubicBezTo>
                    <a:cubicBezTo>
                      <a:pt x="446" y="426"/>
                      <a:pt x="495" y="358"/>
                      <a:pt x="546" y="287"/>
                    </a:cubicBezTo>
                    <a:cubicBezTo>
                      <a:pt x="598" y="216"/>
                      <a:pt x="659" y="148"/>
                      <a:pt x="704" y="67"/>
                    </a:cubicBezTo>
                    <a:cubicBezTo>
                      <a:pt x="719" y="36"/>
                      <a:pt x="695" y="0"/>
                      <a:pt x="6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3" name="Google Shape;5993;p42"/>
              <p:cNvSpPr/>
              <p:nvPr/>
            </p:nvSpPr>
            <p:spPr>
              <a:xfrm flipH="1" rot="453317">
                <a:off x="-1981150" y="721890"/>
                <a:ext cx="12760" cy="13712"/>
              </a:xfrm>
              <a:custGeom>
                <a:rect b="b" l="l" r="r" t="t"/>
                <a:pathLst>
                  <a:path extrusionOk="0" h="144" w="134">
                    <a:moveTo>
                      <a:pt x="28" y="38"/>
                    </a:moveTo>
                    <a:cubicBezTo>
                      <a:pt x="27" y="39"/>
                      <a:pt x="26" y="40"/>
                      <a:pt x="25" y="41"/>
                    </a:cubicBezTo>
                    <a:lnTo>
                      <a:pt x="25" y="41"/>
                    </a:lnTo>
                    <a:cubicBezTo>
                      <a:pt x="26" y="40"/>
                      <a:pt x="27" y="39"/>
                      <a:pt x="28" y="38"/>
                    </a:cubicBezTo>
                    <a:close/>
                    <a:moveTo>
                      <a:pt x="25" y="41"/>
                    </a:moveTo>
                    <a:cubicBezTo>
                      <a:pt x="23" y="44"/>
                      <a:pt x="21" y="46"/>
                      <a:pt x="20" y="49"/>
                    </a:cubicBezTo>
                    <a:cubicBezTo>
                      <a:pt x="22" y="46"/>
                      <a:pt x="23" y="44"/>
                      <a:pt x="25" y="41"/>
                    </a:cubicBezTo>
                    <a:close/>
                    <a:moveTo>
                      <a:pt x="78" y="0"/>
                    </a:moveTo>
                    <a:cubicBezTo>
                      <a:pt x="72" y="0"/>
                      <a:pt x="69" y="0"/>
                      <a:pt x="65" y="3"/>
                    </a:cubicBezTo>
                    <a:lnTo>
                      <a:pt x="62" y="3"/>
                    </a:lnTo>
                    <a:cubicBezTo>
                      <a:pt x="49" y="10"/>
                      <a:pt x="39" y="16"/>
                      <a:pt x="36" y="26"/>
                    </a:cubicBezTo>
                    <a:cubicBezTo>
                      <a:pt x="35" y="29"/>
                      <a:pt x="31" y="34"/>
                      <a:pt x="28" y="38"/>
                    </a:cubicBezTo>
                    <a:lnTo>
                      <a:pt x="28" y="38"/>
                    </a:lnTo>
                    <a:cubicBezTo>
                      <a:pt x="28" y="37"/>
                      <a:pt x="29" y="37"/>
                      <a:pt x="30" y="36"/>
                    </a:cubicBezTo>
                    <a:lnTo>
                      <a:pt x="30" y="36"/>
                    </a:lnTo>
                    <a:cubicBezTo>
                      <a:pt x="20" y="49"/>
                      <a:pt x="14" y="65"/>
                      <a:pt x="4" y="78"/>
                    </a:cubicBezTo>
                    <a:cubicBezTo>
                      <a:pt x="1" y="81"/>
                      <a:pt x="1" y="91"/>
                      <a:pt x="1" y="94"/>
                    </a:cubicBezTo>
                    <a:lnTo>
                      <a:pt x="1" y="110"/>
                    </a:lnTo>
                    <a:cubicBezTo>
                      <a:pt x="1" y="113"/>
                      <a:pt x="4" y="116"/>
                      <a:pt x="4" y="123"/>
                    </a:cubicBezTo>
                    <a:lnTo>
                      <a:pt x="17" y="133"/>
                    </a:lnTo>
                    <a:cubicBezTo>
                      <a:pt x="20" y="139"/>
                      <a:pt x="23" y="139"/>
                      <a:pt x="30" y="139"/>
                    </a:cubicBezTo>
                    <a:cubicBezTo>
                      <a:pt x="33" y="142"/>
                      <a:pt x="39" y="142"/>
                      <a:pt x="46" y="142"/>
                    </a:cubicBezTo>
                    <a:cubicBezTo>
                      <a:pt x="48" y="143"/>
                      <a:pt x="51" y="143"/>
                      <a:pt x="54" y="143"/>
                    </a:cubicBezTo>
                    <a:cubicBezTo>
                      <a:pt x="62" y="143"/>
                      <a:pt x="71" y="140"/>
                      <a:pt x="78" y="133"/>
                    </a:cubicBezTo>
                    <a:cubicBezTo>
                      <a:pt x="88" y="123"/>
                      <a:pt x="98" y="110"/>
                      <a:pt x="110" y="94"/>
                    </a:cubicBezTo>
                    <a:lnTo>
                      <a:pt x="117" y="84"/>
                    </a:lnTo>
                    <a:cubicBezTo>
                      <a:pt x="117" y="84"/>
                      <a:pt x="117" y="81"/>
                      <a:pt x="120" y="81"/>
                    </a:cubicBezTo>
                    <a:cubicBezTo>
                      <a:pt x="127" y="78"/>
                      <a:pt x="127" y="74"/>
                      <a:pt x="130" y="68"/>
                    </a:cubicBezTo>
                    <a:lnTo>
                      <a:pt x="130" y="62"/>
                    </a:lnTo>
                    <a:cubicBezTo>
                      <a:pt x="133" y="52"/>
                      <a:pt x="133" y="49"/>
                      <a:pt x="130" y="42"/>
                    </a:cubicBezTo>
                    <a:cubicBezTo>
                      <a:pt x="130" y="33"/>
                      <a:pt x="130" y="26"/>
                      <a:pt x="127" y="20"/>
                    </a:cubicBezTo>
                    <a:lnTo>
                      <a:pt x="114" y="7"/>
                    </a:lnTo>
                    <a:cubicBezTo>
                      <a:pt x="110" y="3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5994" name="Google Shape;599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8325" y="1083447"/>
            <a:ext cx="1948850" cy="31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95" name="Google Shape;5995;p42"/>
          <p:cNvSpPr txBox="1"/>
          <p:nvPr/>
        </p:nvSpPr>
        <p:spPr>
          <a:xfrm>
            <a:off x="1387596" y="4245475"/>
            <a:ext cx="2790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Аполон Белведерски, 2. век</a:t>
            </a:r>
            <a:endParaRPr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996" name="Google Shape;599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0594" y="1083452"/>
            <a:ext cx="1821079" cy="3162024"/>
          </a:xfrm>
          <a:prstGeom prst="rect">
            <a:avLst/>
          </a:prstGeom>
          <a:noFill/>
          <a:ln>
            <a:noFill/>
          </a:ln>
        </p:spPr>
      </p:pic>
      <p:sp>
        <p:nvSpPr>
          <p:cNvPr id="5997" name="Google Shape;5997;p42"/>
          <p:cNvSpPr txBox="1"/>
          <p:nvPr/>
        </p:nvSpPr>
        <p:spPr>
          <a:xfrm>
            <a:off x="4525250" y="4245475"/>
            <a:ext cx="3687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Бакхус, Микеланджело, 1496-1497</a:t>
            </a:r>
            <a:endParaRPr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998" name="Google Shape;5998;p42"/>
          <p:cNvSpPr txBox="1"/>
          <p:nvPr/>
        </p:nvSpPr>
        <p:spPr>
          <a:xfrm>
            <a:off x="97686" y="274899"/>
            <a:ext cx="84483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Човекът - между съня и опиянението</a:t>
            </a:r>
            <a:endParaRPr sz="2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2" name="Shape 6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3" name="Google Shape;6003;p43"/>
          <p:cNvSpPr txBox="1"/>
          <p:nvPr>
            <p:ph type="title"/>
          </p:nvPr>
        </p:nvSpPr>
        <p:spPr>
          <a:xfrm>
            <a:off x="952025" y="1544000"/>
            <a:ext cx="6957000" cy="14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Merriweather"/>
                <a:ea typeface="Merriweather"/>
                <a:cs typeface="Merriweather"/>
                <a:sym typeface="Merriweather"/>
              </a:rPr>
              <a:t>Благодаря за вниманието!</a:t>
            </a:r>
            <a:endParaRPr sz="6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eek God: Apollo by Slidesgo">
  <a:themeElements>
    <a:clrScheme name="Simple Light">
      <a:dk1>
        <a:srgbClr val="351200"/>
      </a:dk1>
      <a:lt1>
        <a:srgbClr val="FCFCF7"/>
      </a:lt1>
      <a:dk2>
        <a:srgbClr val="05427A"/>
      </a:dk2>
      <a:lt2>
        <a:srgbClr val="FEBA17"/>
      </a:lt2>
      <a:accent1>
        <a:srgbClr val="7A562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512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