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450B-B385-46E7-83DF-27C97AB29D12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8C68-41EA-48AC-8041-95B395899B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428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D8C68-41EA-48AC-8041-95B395899B64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155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885F34-8FF6-4BC9-A900-7FD177C3CA76}" type="datetimeFigureOut">
              <a:rPr lang="bg-BG" smtClean="0"/>
              <a:t>16.04.2024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52B727C-92A3-4059-9A57-F8265BF9952A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Стивън хокинг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1400" dirty="0" smtClean="0"/>
              <a:t>Изготвил: Илияна панайотова 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703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3754760" cy="53614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Хокинг е автор на „Кратка история на Вселената“ и нейното продължение „По-кратка история на Вселената</a:t>
            </a:r>
            <a:r>
              <a:rPr lang="bg-BG" dirty="0" smtClean="0"/>
              <a:t>“</a:t>
            </a:r>
            <a:r>
              <a:rPr lang="en-US" dirty="0"/>
              <a:t> </a:t>
            </a:r>
            <a:r>
              <a:rPr lang="en-US" dirty="0" smtClean="0"/>
              <a:t>,,K</a:t>
            </a:r>
            <a:r>
              <a:rPr lang="bg-BG" dirty="0" smtClean="0"/>
              <a:t>ратка история на времето“ ,,Кратки отговори на големите въпроси“ и др.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Той получава </a:t>
            </a:r>
            <a:r>
              <a:rPr lang="ru-RU" dirty="0" smtClean="0"/>
              <a:t>Златен </a:t>
            </a:r>
            <a:r>
              <a:rPr lang="ru-RU" dirty="0"/>
              <a:t>медал на английското Кралско астрономическо </a:t>
            </a:r>
            <a:r>
              <a:rPr lang="ru-RU" dirty="0" smtClean="0"/>
              <a:t>общество</a:t>
            </a:r>
            <a:r>
              <a:rPr lang="en-US" dirty="0" smtClean="0"/>
              <a:t>, </a:t>
            </a:r>
            <a:r>
              <a:rPr lang="ru-RU" dirty="0" smtClean="0"/>
              <a:t>Награда </a:t>
            </a:r>
            <a:r>
              <a:rPr lang="ru-RU" dirty="0"/>
              <a:t>Волф за постижения в областта на физиката, членство във Ватинканската академия на науките, но </a:t>
            </a:r>
            <a:r>
              <a:rPr lang="bg-BG" dirty="0" smtClean="0"/>
              <a:t>така и не получава</a:t>
            </a:r>
            <a:r>
              <a:rPr lang="ru-RU" dirty="0" smtClean="0"/>
              <a:t> Нобелова награда</a:t>
            </a:r>
            <a:r>
              <a:rPr lang="en-US" dirty="0" smtClean="0"/>
              <a:t>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549352" cy="50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808" y="260648"/>
            <a:ext cx="4752528" cy="60815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Стивън и Джейн имат три деца – Люси, Тимоти и Робърт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Джейн </a:t>
            </a:r>
            <a:r>
              <a:rPr lang="ru-RU" dirty="0"/>
              <a:t>поема отговорността да се грижи за здравословното му състояние и всичките му </a:t>
            </a:r>
            <a:r>
              <a:rPr lang="ru-RU" dirty="0" smtClean="0"/>
              <a:t>нужди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0936"/>
            <a:ext cx="3535288" cy="3535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>
          <a:xfrm>
            <a:off x="5148064" y="2343356"/>
            <a:ext cx="3320459" cy="424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717537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/>
              <a:t>Тя казва ,,В брака ни има четирима -  Аз, Стивън, заболяването и физиката“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24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5791200" cy="1584176"/>
          </a:xfrm>
        </p:spPr>
        <p:txBody>
          <a:bodyPr/>
          <a:lstStyle/>
          <a:p>
            <a:r>
              <a:rPr lang="bg-BG" dirty="0" smtClean="0"/>
              <a:t>Развод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681664" cy="456937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През 2006 Стивън и Джейн се развеждат, а той се жени за медицинската сестра която към този момент се грижи за </a:t>
            </a:r>
            <a:r>
              <a:rPr lang="bg-BG" dirty="0" smtClean="0"/>
              <a:t>него - </a:t>
            </a:r>
            <a:r>
              <a:rPr lang="bg-BG" dirty="0" smtClean="0"/>
              <a:t>Елейн Мейсън.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Мъжът на Елейн е човекът който конструира устройството за говорене на </a:t>
            </a:r>
            <a:r>
              <a:rPr lang="bg-BG" dirty="0" smtClean="0"/>
              <a:t>инвалидния </a:t>
            </a:r>
            <a:r>
              <a:rPr lang="bg-BG" dirty="0" smtClean="0"/>
              <a:t>стол на Стивън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9980"/>
            <a:ext cx="3585478" cy="23929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1614"/>
            <a:ext cx="3888432" cy="24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79296" cy="1260058"/>
          </a:xfrm>
        </p:spPr>
        <p:txBody>
          <a:bodyPr/>
          <a:lstStyle/>
          <a:p>
            <a:r>
              <a:rPr lang="bg-BG" dirty="0" smtClean="0"/>
              <a:t>Инвалидна количка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834880" cy="47441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По време на пътуване през 1986, Хокинг се разболява от пневмония. За да осигурят дишането му се налага трахеотомия, след което той губи напълно гласа си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Устройството което позволява речта на Хокинг се състои от сензор локализиран в очилата му, който възприема информация при съкращение на мускулче от бузата </a:t>
            </a:r>
            <a:r>
              <a:rPr lang="bg-BG" dirty="0"/>
              <a:t> </a:t>
            </a:r>
            <a:r>
              <a:rPr lang="bg-BG" dirty="0" smtClean="0"/>
              <a:t>му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Така </a:t>
            </a:r>
            <a:r>
              <a:rPr lang="ru-RU" dirty="0"/>
              <a:t>к</a:t>
            </a:r>
            <a:r>
              <a:rPr lang="ru-RU" dirty="0" smtClean="0"/>
              <a:t>огато </a:t>
            </a:r>
            <a:r>
              <a:rPr lang="ru-RU" dirty="0"/>
              <a:t>завърши изречение, той изпраща текста на синтезатор на реч, който може да имитира американски, скандинавски или шотландски акценти. 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86369" cy="215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Същата технология му позволява да използва мишка, за да управлява цял компютър, монтиран на неговата инвалидна количка. Той може да говори с хора, да чете, пише и да изпраща имейли по този начин.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358971" cy="48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Теорията на всичко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186808" cy="30963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Филмът посветен на живота на Стивън Хокинг има 21 номинации и 8 награди, сред които оскар за Еди Редмейн за най-добра мъжка роля през 2015г.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7116"/>
          <a:stretch/>
        </p:blipFill>
        <p:spPr bwMode="auto">
          <a:xfrm>
            <a:off x="4644008" y="2729096"/>
            <a:ext cx="244475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2848"/>
            <a:ext cx="3121152" cy="234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3810000" cy="2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791200" cy="16561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Три съвета, които завещава на децата си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5544616" cy="3240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Remember to look at the stars and not down at your feet</a:t>
            </a:r>
          </a:p>
          <a:p>
            <a:pPr marL="457200" indent="-457200">
              <a:buAutoNum type="arabicPeriod"/>
            </a:pPr>
            <a:r>
              <a:rPr lang="en-US" dirty="0" smtClean="0"/>
              <a:t>Never give up on your work. Work gives meaning and purpose and life is empty without it</a:t>
            </a:r>
          </a:p>
          <a:p>
            <a:pPr marL="457200" indent="-457200">
              <a:buAutoNum type="arabicPeriod"/>
            </a:pPr>
            <a:r>
              <a:rPr lang="en-US" dirty="0" smtClean="0"/>
              <a:t>If you are lucky enough to find love remember it is rare and don’t throw it away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81128"/>
            <a:ext cx="3031232" cy="201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89864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7248"/>
            <a:ext cx="3901630" cy="68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8" b="230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887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Роден на 8 януари 1942 Оксфорд,</a:t>
            </a:r>
          </a:p>
          <a:p>
            <a:r>
              <a:rPr lang="bg-BG" dirty="0"/>
              <a:t> </a:t>
            </a:r>
            <a:r>
              <a:rPr lang="bg-BG" dirty="0" smtClean="0"/>
              <a:t>    Великобритания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 Майка - </a:t>
            </a:r>
            <a:r>
              <a:rPr lang="bg-BG" dirty="0" smtClean="0"/>
              <a:t>Из</a:t>
            </a:r>
            <a:r>
              <a:rPr lang="en-US" dirty="0" smtClean="0"/>
              <a:t>a</a:t>
            </a:r>
            <a:r>
              <a:rPr lang="bg-BG" dirty="0" smtClean="0"/>
              <a:t>бел </a:t>
            </a:r>
            <a:r>
              <a:rPr lang="bg-BG" dirty="0" smtClean="0"/>
              <a:t>Хокинг, учила </a:t>
            </a:r>
          </a:p>
          <a:p>
            <a:r>
              <a:rPr lang="bg-BG" dirty="0"/>
              <a:t> </a:t>
            </a:r>
            <a:r>
              <a:rPr lang="bg-BG" dirty="0" smtClean="0"/>
              <a:t>     икономика, политика, философия </a:t>
            </a:r>
          </a:p>
          <a:p>
            <a:r>
              <a:rPr lang="bg-BG" dirty="0"/>
              <a:t> </a:t>
            </a:r>
            <a:r>
              <a:rPr lang="bg-BG" dirty="0" smtClean="0"/>
              <a:t>     в Оксфорд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Баща Франк Хокинг – завършва </a:t>
            </a:r>
          </a:p>
          <a:p>
            <a:r>
              <a:rPr lang="bg-BG" dirty="0"/>
              <a:t> </a:t>
            </a:r>
            <a:r>
              <a:rPr lang="bg-BG" dirty="0" smtClean="0"/>
              <a:t>    медицина в Оксфорд и специализира </a:t>
            </a:r>
          </a:p>
          <a:p>
            <a:r>
              <a:rPr lang="bg-BG" dirty="0"/>
              <a:t> </a:t>
            </a:r>
            <a:r>
              <a:rPr lang="bg-BG" dirty="0" smtClean="0"/>
              <a:t>    в сферата на тропически </a:t>
            </a:r>
          </a:p>
          <a:p>
            <a:r>
              <a:rPr lang="bg-BG" dirty="0"/>
              <a:t> </a:t>
            </a:r>
            <a:r>
              <a:rPr lang="bg-BG" dirty="0" smtClean="0"/>
              <a:t>    заболявания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По-късно се раждат и двете му </a:t>
            </a:r>
          </a:p>
          <a:p>
            <a:r>
              <a:rPr lang="bg-BG" dirty="0"/>
              <a:t> </a:t>
            </a:r>
            <a:r>
              <a:rPr lang="bg-BG" dirty="0" smtClean="0"/>
              <a:t>    сестри Филипа и Мери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394700" cy="2783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Ранно детство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45" y="4005064"/>
            <a:ext cx="3240360" cy="20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692008" cy="581372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Научава се да чете на 8 години, поддържал е добро ниво в гимназията в </a:t>
            </a:r>
            <a:r>
              <a:rPr lang="en-US" dirty="0" smtClean="0"/>
              <a:t>St. Albans</a:t>
            </a:r>
            <a:r>
              <a:rPr lang="bg-BG" dirty="0" smtClean="0"/>
              <a:t>, но </a:t>
            </a:r>
            <a:r>
              <a:rPr lang="bg-BG" dirty="0" smtClean="0"/>
              <a:t>споделя, че е бил </a:t>
            </a:r>
            <a:r>
              <a:rPr lang="bg-BG" dirty="0" smtClean="0"/>
              <a:t>в средата на класа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През последните две години от обучението си се запознава с учителя Дикран Тахта</a:t>
            </a:r>
            <a:r>
              <a:rPr lang="en-US" dirty="0" smtClean="0"/>
              <a:t>, </a:t>
            </a:r>
            <a:r>
              <a:rPr lang="bg-BG" dirty="0" smtClean="0"/>
              <a:t>който провокира интереса му към математиката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Заедно с него те построяват примитивен компютър от части на часовник</a:t>
            </a:r>
            <a:r>
              <a:rPr lang="en-US" dirty="0"/>
              <a:t> </a:t>
            </a:r>
            <a:r>
              <a:rPr lang="bg-BG" dirty="0" smtClean="0"/>
              <a:t>и телефонно табло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Съучениците му му дават пророческия прякор „Айнщайн“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34358"/>
            <a:ext cx="4352483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0" y="3983707"/>
            <a:ext cx="3563888" cy="25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оксфорд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3732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Хокинг е приет в Оксфордския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bg-BG" dirty="0" smtClean="0"/>
              <a:t>университет на 17 години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Въпреки настояването на баща</a:t>
            </a:r>
            <a:endParaRPr lang="en-US" dirty="0" smtClean="0"/>
          </a:p>
          <a:p>
            <a:r>
              <a:rPr lang="bg-BG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bg-BG" dirty="0" smtClean="0"/>
              <a:t>му да изучава медицина</a:t>
            </a:r>
            <a:r>
              <a:rPr lang="bg-BG" dirty="0" smtClean="0"/>
              <a:t>, той </a:t>
            </a:r>
            <a:r>
              <a:rPr lang="bg-BG" dirty="0" smtClean="0"/>
              <a:t>записва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bg-BG" dirty="0" smtClean="0"/>
              <a:t> физика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 В хода на цялото си обучение</a:t>
            </a:r>
            <a:endParaRPr lang="en-US" dirty="0"/>
          </a:p>
          <a:p>
            <a:r>
              <a:rPr lang="bg-BG" dirty="0" smtClean="0"/>
              <a:t> </a:t>
            </a:r>
            <a:r>
              <a:rPr lang="en-US" dirty="0" smtClean="0"/>
              <a:t>    </a:t>
            </a:r>
            <a:r>
              <a:rPr lang="bg-BG" dirty="0" smtClean="0"/>
              <a:t>отделял средно по час на ден за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bg-BG" dirty="0" smtClean="0"/>
              <a:t>работа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През 1962г получава бакалавърска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bg-BG" dirty="0" smtClean="0"/>
              <a:t> степен с най-високо отличие от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bg-BG" dirty="0" smtClean="0"/>
              <a:t> Оксфордския университет и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bg-BG" dirty="0" smtClean="0"/>
              <a:t>записва магистратура- космология в Кеймбридж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3240360" cy="56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b="10944"/>
          <a:stretch/>
        </p:blipFill>
        <p:spPr>
          <a:xfrm>
            <a:off x="2627784" y="202888"/>
            <a:ext cx="3384376" cy="1881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През последната </a:t>
            </a:r>
            <a:r>
              <a:rPr lang="bg-BG" dirty="0"/>
              <a:t>г</a:t>
            </a:r>
            <a:r>
              <a:rPr lang="bg-BG" dirty="0" smtClean="0"/>
              <a:t>одина от обучението си в Оксфорд, Стивън забелязва, че става все по-непохватен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Състоянието му продължава да се влошава след преместването му в Кеймбридж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По време на коледната ваканция през 1962 г. той пада, докато кара кънки в Сейнт Олбанс и не може да стане </a:t>
            </a:r>
            <a:endParaRPr lang="bg-BG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Малко след двадесет и първия си рожден ден месец по-късно, Стивън е диагностициран като страдащ от неуточнено нелечимо заболяване, което по-късно е идентифицирано като фаталното дегенеративно заболяване на моторните неврони, амиотрофична латерална склероза (ALS).</a:t>
            </a:r>
          </a:p>
        </p:txBody>
      </p:sp>
    </p:spTree>
    <p:extLst>
      <p:ext uri="{BB962C8B-B14F-4D97-AF65-F5344CB8AC3E}">
        <p14:creationId xmlns:p14="http://schemas.microsoft.com/office/powerpoint/2010/main" val="33775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7681664" cy="564949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А</a:t>
            </a:r>
            <a:r>
              <a:rPr lang="en-US" dirty="0" smtClean="0"/>
              <a:t>LS </a:t>
            </a:r>
            <a:r>
              <a:rPr lang="bg-BG" dirty="0" smtClean="0"/>
              <a:t>е невродегенеративно заболяване при което се натрупват протеинови агрегати в цитоплазмата на мотоневроните. Това постепенно води до спастичност и атрофия на мускулите. Когато се парализират дихателните мускули и диафрагмата настъпва диспнея и </a:t>
            </a:r>
            <a:r>
              <a:rPr lang="bg-BG" dirty="0" smtClean="0"/>
              <a:t>мигновена </a:t>
            </a:r>
            <a:r>
              <a:rPr lang="bg-BG" dirty="0" smtClean="0"/>
              <a:t>смърт.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Прогнозата на лекарите е,че вероятно му остават само 2 години живот </a:t>
            </a:r>
            <a:endParaRPr lang="bg-BG" dirty="0"/>
          </a:p>
        </p:txBody>
      </p:sp>
      <p:pic>
        <p:nvPicPr>
          <p:cNvPr id="1026" name="Picture 2" descr="C:\Users\KP\AppData\Local\Packages\Microsoft.Windows.Photos_8wekyb3d8bbwe\TempState\ShareServiceTempFolder\image-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4013"/>
            <a:ext cx="7848872" cy="35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7681664" cy="53614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Хокинг изпада в депресия, която донякъде се облекчава когато </a:t>
            </a:r>
            <a:r>
              <a:rPr lang="bg-BG" dirty="0"/>
              <a:t>сравнява </a:t>
            </a:r>
            <a:r>
              <a:rPr lang="bg-BG" dirty="0" smtClean="0"/>
              <a:t>съдбата </a:t>
            </a:r>
            <a:r>
              <a:rPr lang="bg-BG" dirty="0"/>
              <a:t>си с тази на </a:t>
            </a:r>
            <a:r>
              <a:rPr lang="bg-BG" dirty="0" smtClean="0"/>
              <a:t>момчето на съседното легло в болницата, което умира </a:t>
            </a:r>
            <a:r>
              <a:rPr lang="bg-BG" dirty="0"/>
              <a:t>от </a:t>
            </a:r>
            <a:r>
              <a:rPr lang="bg-BG" dirty="0" smtClean="0"/>
              <a:t>левкемия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Стивън </a:t>
            </a:r>
            <a:r>
              <a:rPr lang="bg-BG" dirty="0" smtClean="0"/>
              <a:t>решава </a:t>
            </a:r>
            <a:r>
              <a:rPr lang="bg-BG" dirty="0"/>
              <a:t>да направи нещо наистина креативно с оставащите си години и се </a:t>
            </a:r>
            <a:r>
              <a:rPr lang="bg-BG" dirty="0" smtClean="0"/>
              <a:t>стреми </a:t>
            </a:r>
            <a:r>
              <a:rPr lang="bg-BG" dirty="0"/>
              <a:t>да се справи с някои от най-фундаменталните въпроси, свързани с физическата природа на Вселената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 b="6161"/>
          <a:stretch/>
        </p:blipFill>
        <p:spPr>
          <a:xfrm>
            <a:off x="195393" y="3786039"/>
            <a:ext cx="4826524" cy="2370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528392" cy="29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Джейн Хокинг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415540" cy="2716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42792" cy="43735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Стивън се запознава с Джейн </a:t>
            </a:r>
            <a:r>
              <a:rPr lang="bg-BG" dirty="0" smtClean="0"/>
              <a:t>Уайлд </a:t>
            </a:r>
            <a:r>
              <a:rPr lang="bg-BG" dirty="0" smtClean="0"/>
              <a:t>чрез </a:t>
            </a:r>
            <a:r>
              <a:rPr lang="bg-BG" dirty="0"/>
              <a:t>общи приятели от колежа на парти </a:t>
            </a:r>
            <a:r>
              <a:rPr lang="bg-BG" dirty="0" smtClean="0"/>
              <a:t>през </a:t>
            </a:r>
            <a:r>
              <a:rPr lang="bg-BG" dirty="0"/>
              <a:t>1962 г. </a:t>
            </a:r>
            <a:endParaRPr lang="bg-BG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Тя </a:t>
            </a:r>
            <a:r>
              <a:rPr lang="bg-BG" dirty="0"/>
              <a:t>е израснала в </a:t>
            </a:r>
            <a:r>
              <a:rPr lang="bg-BG" dirty="0" smtClean="0"/>
              <a:t>Сейнт</a:t>
            </a:r>
            <a:r>
              <a:rPr lang="bg-BG" dirty="0"/>
              <a:t> </a:t>
            </a:r>
            <a:r>
              <a:rPr lang="bg-BG" dirty="0" smtClean="0"/>
              <a:t>Олбанс </a:t>
            </a:r>
            <a:r>
              <a:rPr lang="bg-BG" dirty="0"/>
              <a:t>и е изучавала езици в Westfield </a:t>
            </a:r>
            <a:r>
              <a:rPr lang="bg-BG" dirty="0" smtClean="0"/>
              <a:t>College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/>
              <a:t>Те се женят </a:t>
            </a:r>
            <a:r>
              <a:rPr lang="bg-BG" dirty="0"/>
              <a:t>през 1965 г. в параклиса </a:t>
            </a:r>
            <a:r>
              <a:rPr lang="bg-BG" dirty="0" smtClean="0"/>
              <a:t> </a:t>
            </a:r>
            <a:r>
              <a:rPr lang="bg-BG" dirty="0" smtClean="0"/>
              <a:t>на Тринити </a:t>
            </a:r>
            <a:r>
              <a:rPr lang="bg-BG" dirty="0"/>
              <a:t>Хол, колежа на </a:t>
            </a:r>
            <a:r>
              <a:rPr lang="bg-BG" dirty="0" smtClean="0"/>
              <a:t> </a:t>
            </a:r>
            <a:r>
              <a:rPr lang="bg-BG" dirty="0" smtClean="0"/>
              <a:t>Стивън </a:t>
            </a:r>
            <a:r>
              <a:rPr lang="bg-BG" dirty="0"/>
              <a:t>Кеймбридж.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08" y="3428999"/>
            <a:ext cx="3994472" cy="25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/>
              <a:t>През 1970г Стивън губи способността си да пише, но това му позволява </a:t>
            </a:r>
            <a:r>
              <a:rPr lang="bg-BG" dirty="0" smtClean="0"/>
              <a:t>да развие </a:t>
            </a:r>
            <a:r>
              <a:rPr lang="bg-BG" dirty="0"/>
              <a:t>удивителна способност да визуализира и манипулира в главата си геометрични и топологични </a:t>
            </a:r>
            <a:r>
              <a:rPr lang="bg-BG" dirty="0" smtClean="0"/>
              <a:t>концепции и така достига до велики прозрения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Хокинг оставя трайна следа в науката със своята работа върху разбирането за черните дупки и Вселената като цяло. Той доказва теоретично, че черните дупки изпускат енергия и избледняват – феномен, който по-късно ще стане известен като „лъчение на Хокинг“. Британският физик донякъде променя и разбирането за границите на Вселената, като изказва теорията си, че макар тя да няма граница, има краен размер в пространство-времето.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77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1230</TotalTime>
  <Words>917</Words>
  <Application>Microsoft Office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Стивън хокинг</vt:lpstr>
      <vt:lpstr>Ранно детство</vt:lpstr>
      <vt:lpstr>PowerPoint Presentation</vt:lpstr>
      <vt:lpstr>оксфорд</vt:lpstr>
      <vt:lpstr>Als</vt:lpstr>
      <vt:lpstr>PowerPoint Presentation</vt:lpstr>
      <vt:lpstr>PowerPoint Presentation</vt:lpstr>
      <vt:lpstr>Джейн Хокинг</vt:lpstr>
      <vt:lpstr>Работа</vt:lpstr>
      <vt:lpstr>PowerPoint Presentation</vt:lpstr>
      <vt:lpstr>PowerPoint Presentation</vt:lpstr>
      <vt:lpstr>Развод</vt:lpstr>
      <vt:lpstr>Инвалидна количка</vt:lpstr>
      <vt:lpstr>PowerPoint Presentation</vt:lpstr>
      <vt:lpstr>Теорията на всичко</vt:lpstr>
      <vt:lpstr>Три съвета, които завещава на децата си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</dc:creator>
  <cp:lastModifiedBy>KP</cp:lastModifiedBy>
  <cp:revision>36</cp:revision>
  <dcterms:created xsi:type="dcterms:W3CDTF">2024-04-14T17:09:11Z</dcterms:created>
  <dcterms:modified xsi:type="dcterms:W3CDTF">2024-04-16T14:35:04Z</dcterms:modified>
</cp:coreProperties>
</file>