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embeddedFontLst>
    <p:embeddedFont>
      <p:font typeface="Libre Franklin Medium"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g/2d8bsd7sTnODsE9vw3xsqVIN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6" name="Google Shape;21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7" name="Google Shape;287;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6"/>
          <p:cNvSpPr txBox="1">
            <a:spLocks noGrp="1"/>
          </p:cNvSpPr>
          <p:nvPr>
            <p:ph type="ctrTitle"/>
          </p:nvPr>
        </p:nvSpPr>
        <p:spPr>
          <a:xfrm>
            <a:off x="1756946" y="1104900"/>
            <a:ext cx="8376514" cy="3120504"/>
          </a:xfrm>
          <a:prstGeom prst="rect">
            <a:avLst/>
          </a:prstGeom>
          <a:noFill/>
          <a:ln>
            <a:noFill/>
          </a:ln>
        </p:spPr>
        <p:txBody>
          <a:bodyPr spcFirstLastPara="1" wrap="square" lIns="91425" tIns="45700" rIns="91425" bIns="45700" anchor="b" anchorCtr="0">
            <a:normAutofit/>
          </a:bodyPr>
          <a:lstStyle>
            <a:lvl1pPr lvl="0" algn="ctr">
              <a:lnSpc>
                <a:spcPct val="110000"/>
              </a:lnSpc>
              <a:spcBef>
                <a:spcPts val="0"/>
              </a:spcBef>
              <a:spcAft>
                <a:spcPts val="0"/>
              </a:spcAft>
              <a:buClr>
                <a:srgbClr val="262626"/>
              </a:buClr>
              <a:buSzPts val="2800"/>
              <a:buFont typeface="Aria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6"/>
          <p:cNvSpPr txBox="1">
            <a:spLocks noGrp="1"/>
          </p:cNvSpPr>
          <p:nvPr>
            <p:ph type="subTitle" idx="1"/>
          </p:nvPr>
        </p:nvSpPr>
        <p:spPr>
          <a:xfrm>
            <a:off x="2908039" y="4442385"/>
            <a:ext cx="6074328" cy="984023"/>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Clr>
                <a:srgbClr val="262626"/>
              </a:buClr>
              <a:buSzPts val="1600"/>
              <a:buNone/>
              <a:defRPr sz="2000" i="0"/>
            </a:lvl1pPr>
            <a:lvl2pPr lvl="1" algn="ctr">
              <a:lnSpc>
                <a:spcPct val="100000"/>
              </a:lnSpc>
              <a:spcBef>
                <a:spcPts val="500"/>
              </a:spcBef>
              <a:spcAft>
                <a:spcPts val="0"/>
              </a:spcAft>
              <a:buClr>
                <a:srgbClr val="262626"/>
              </a:buClr>
              <a:buSzPts val="2000"/>
              <a:buFont typeface="Arial"/>
              <a:buNone/>
              <a:defRPr sz="2000"/>
            </a:lvl2pPr>
            <a:lvl3pPr lvl="2" algn="ctr">
              <a:lnSpc>
                <a:spcPct val="100000"/>
              </a:lnSpc>
              <a:spcBef>
                <a:spcPts val="500"/>
              </a:spcBef>
              <a:spcAft>
                <a:spcPts val="0"/>
              </a:spcAft>
              <a:buClr>
                <a:srgbClr val="262626"/>
              </a:buClr>
              <a:buSzPts val="1440"/>
              <a:buNone/>
              <a:defRPr sz="1800"/>
            </a:lvl3pPr>
            <a:lvl4pPr lvl="3" algn="ctr">
              <a:lnSpc>
                <a:spcPct val="100000"/>
              </a:lnSpc>
              <a:spcBef>
                <a:spcPts val="500"/>
              </a:spcBef>
              <a:spcAft>
                <a:spcPts val="0"/>
              </a:spcAft>
              <a:buClr>
                <a:srgbClr val="262626"/>
              </a:buClr>
              <a:buSzPts val="1600"/>
              <a:buFont typeface="Arial"/>
              <a:buNone/>
              <a:defRPr sz="1600"/>
            </a:lvl4pPr>
            <a:lvl5pPr lvl="4" algn="ctr">
              <a:lnSpc>
                <a:spcPct val="100000"/>
              </a:lnSpc>
              <a:spcBef>
                <a:spcPts val="500"/>
              </a:spcBef>
              <a:spcAft>
                <a:spcPts val="0"/>
              </a:spcAft>
              <a:buClr>
                <a:srgbClr val="262626"/>
              </a:buClr>
              <a:buSzPts val="128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 name="Google Shape;15;p26"/>
          <p:cNvSpPr txBox="1">
            <a:spLocks noGrp="1"/>
          </p:cNvSpPr>
          <p:nvPr>
            <p:ph type="dt" idx="10"/>
          </p:nvPr>
        </p:nvSpPr>
        <p:spPr>
          <a:xfrm rot="5400000">
            <a:off x="10509243" y="5071825"/>
            <a:ext cx="26476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6"/>
          <p:cNvSpPr txBox="1">
            <a:spLocks noGrp="1"/>
          </p:cNvSpPr>
          <p:nvPr>
            <p:ph type="ftr" idx="11"/>
          </p:nvPr>
        </p:nvSpPr>
        <p:spPr>
          <a:xfrm rot="5400000">
            <a:off x="10447827" y="1407402"/>
            <a:ext cx="27704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6"/>
          <p:cNvSpPr txBox="1">
            <a:spLocks noGrp="1"/>
          </p:cNvSpPr>
          <p:nvPr>
            <p:ph type="sldNum" idx="12"/>
          </p:nvPr>
        </p:nvSpPr>
        <p:spPr>
          <a:xfrm>
            <a:off x="11560121" y="3138985"/>
            <a:ext cx="545911" cy="580029"/>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69"/>
        <p:cNvGrpSpPr/>
        <p:nvPr/>
      </p:nvGrpSpPr>
      <p:grpSpPr>
        <a:xfrm>
          <a:off x="0" y="0"/>
          <a:ext cx="0" cy="0"/>
          <a:chOff x="0" y="0"/>
          <a:chExt cx="0" cy="0"/>
        </a:xfrm>
      </p:grpSpPr>
      <p:sp>
        <p:nvSpPr>
          <p:cNvPr id="70" name="Google Shape;70;p35"/>
          <p:cNvSpPr txBox="1">
            <a:spLocks noGrp="1"/>
          </p:cNvSpPr>
          <p:nvPr>
            <p:ph type="body" idx="1"/>
          </p:nvPr>
        </p:nvSpPr>
        <p:spPr>
          <a:xfrm rot="5400000">
            <a:off x="3697833" y="-821329"/>
            <a:ext cx="4516696" cy="9810604"/>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Clr>
                <a:srgbClr val="262626"/>
              </a:buClr>
              <a:buSzPts val="1440"/>
              <a:buChar char="•"/>
              <a:defRPr/>
            </a:lvl1pPr>
            <a:lvl2pPr marL="914400" lvl="1" indent="-228600" algn="l">
              <a:lnSpc>
                <a:spcPct val="100000"/>
              </a:lnSpc>
              <a:spcBef>
                <a:spcPts val="500"/>
              </a:spcBef>
              <a:spcAft>
                <a:spcPts val="0"/>
              </a:spcAft>
              <a:buClr>
                <a:srgbClr val="262626"/>
              </a:buClr>
              <a:buSzPts val="1800"/>
              <a:buNone/>
              <a:defRPr/>
            </a:lvl2pPr>
            <a:lvl3pPr marL="1371600" lvl="2" indent="-320039" algn="l">
              <a:lnSpc>
                <a:spcPct val="100000"/>
              </a:lnSpc>
              <a:spcBef>
                <a:spcPts val="500"/>
              </a:spcBef>
              <a:spcAft>
                <a:spcPts val="0"/>
              </a:spcAft>
              <a:buClr>
                <a:srgbClr val="262626"/>
              </a:buClr>
              <a:buSzPts val="1440"/>
              <a:buChar char="•"/>
              <a:defRPr/>
            </a:lvl3pPr>
            <a:lvl4pPr marL="1828800" lvl="3" indent="-228600" algn="l">
              <a:lnSpc>
                <a:spcPct val="100000"/>
              </a:lnSpc>
              <a:spcBef>
                <a:spcPts val="500"/>
              </a:spcBef>
              <a:spcAft>
                <a:spcPts val="0"/>
              </a:spcAft>
              <a:buClr>
                <a:srgbClr val="262626"/>
              </a:buClr>
              <a:buSzPts val="1800"/>
              <a:buNone/>
              <a:defRPr/>
            </a:lvl4pPr>
            <a:lvl5pPr marL="2286000" lvl="4" indent="-320039" algn="l">
              <a:lnSpc>
                <a:spcPct val="100000"/>
              </a:lnSpc>
              <a:spcBef>
                <a:spcPts val="500"/>
              </a:spcBef>
              <a:spcAft>
                <a:spcPts val="0"/>
              </a:spcAft>
              <a:buClr>
                <a:srgbClr val="262626"/>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5"/>
          <p:cNvSpPr txBox="1">
            <a:spLocks noGrp="1"/>
          </p:cNvSpPr>
          <p:nvPr>
            <p:ph type="dt" idx="10"/>
          </p:nvPr>
        </p:nvSpPr>
        <p:spPr>
          <a:xfrm rot="5400000">
            <a:off x="10509243" y="5071825"/>
            <a:ext cx="26476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5"/>
          <p:cNvSpPr txBox="1">
            <a:spLocks noGrp="1"/>
          </p:cNvSpPr>
          <p:nvPr>
            <p:ph type="ftr" idx="11"/>
          </p:nvPr>
        </p:nvSpPr>
        <p:spPr>
          <a:xfrm rot="5400000">
            <a:off x="10447827" y="1407402"/>
            <a:ext cx="27704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5"/>
          <p:cNvSpPr txBox="1">
            <a:spLocks noGrp="1"/>
          </p:cNvSpPr>
          <p:nvPr>
            <p:ph type="sldNum" idx="12"/>
          </p:nvPr>
        </p:nvSpPr>
        <p:spPr>
          <a:xfrm>
            <a:off x="11560121" y="3138985"/>
            <a:ext cx="545911" cy="580029"/>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74" name="Google Shape;74;p35"/>
          <p:cNvSpPr txBox="1">
            <a:spLocks noGrp="1"/>
          </p:cNvSpPr>
          <p:nvPr>
            <p:ph type="title"/>
          </p:nvPr>
        </p:nvSpPr>
        <p:spPr>
          <a:xfrm>
            <a:off x="1050879" y="609601"/>
            <a:ext cx="9810604" cy="1216024"/>
          </a:xfrm>
          <a:prstGeom prst="rect">
            <a:avLst/>
          </a:prstGeom>
          <a:noFill/>
          <a:ln>
            <a:noFill/>
          </a:ln>
        </p:spPr>
        <p:txBody>
          <a:bodyPr spcFirstLastPara="1" wrap="square" lIns="91425" tIns="45700" rIns="91425" bIns="45700" anchor="ctr" anchorCtr="0">
            <a:normAutofit/>
          </a:bodyPr>
          <a:lstStyle>
            <a:lvl1pPr lvl="0" algn="l">
              <a:lnSpc>
                <a:spcPct val="11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36"/>
          <p:cNvSpPr txBox="1">
            <a:spLocks noGrp="1"/>
          </p:cNvSpPr>
          <p:nvPr>
            <p:ph type="title"/>
          </p:nvPr>
        </p:nvSpPr>
        <p:spPr>
          <a:xfrm rot="5400000">
            <a:off x="6905522" y="2283404"/>
            <a:ext cx="5800298" cy="2161540"/>
          </a:xfrm>
          <a:prstGeom prst="rect">
            <a:avLst/>
          </a:prstGeom>
          <a:noFill/>
          <a:ln>
            <a:noFill/>
          </a:ln>
        </p:spPr>
        <p:txBody>
          <a:bodyPr spcFirstLastPara="1" wrap="square" lIns="91425" tIns="45700" rIns="91425" bIns="45700" anchor="ctr" anchorCtr="0">
            <a:normAutofit/>
          </a:bodyPr>
          <a:lstStyle>
            <a:lvl1pPr lvl="0" algn="l">
              <a:lnSpc>
                <a:spcPct val="11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6"/>
          <p:cNvSpPr txBox="1">
            <a:spLocks noGrp="1"/>
          </p:cNvSpPr>
          <p:nvPr>
            <p:ph type="body" idx="1"/>
          </p:nvPr>
        </p:nvSpPr>
        <p:spPr>
          <a:xfrm rot="5400000">
            <a:off x="1881400" y="-579178"/>
            <a:ext cx="5800299" cy="78867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Clr>
                <a:srgbClr val="262626"/>
              </a:buClr>
              <a:buSzPts val="1440"/>
              <a:buChar char="•"/>
              <a:defRPr/>
            </a:lvl1pPr>
            <a:lvl2pPr marL="914400" lvl="1" indent="-228600" algn="l">
              <a:lnSpc>
                <a:spcPct val="100000"/>
              </a:lnSpc>
              <a:spcBef>
                <a:spcPts val="500"/>
              </a:spcBef>
              <a:spcAft>
                <a:spcPts val="0"/>
              </a:spcAft>
              <a:buClr>
                <a:srgbClr val="262626"/>
              </a:buClr>
              <a:buSzPts val="1800"/>
              <a:buNone/>
              <a:defRPr/>
            </a:lvl2pPr>
            <a:lvl3pPr marL="1371600" lvl="2" indent="-320039" algn="l">
              <a:lnSpc>
                <a:spcPct val="100000"/>
              </a:lnSpc>
              <a:spcBef>
                <a:spcPts val="500"/>
              </a:spcBef>
              <a:spcAft>
                <a:spcPts val="0"/>
              </a:spcAft>
              <a:buClr>
                <a:srgbClr val="262626"/>
              </a:buClr>
              <a:buSzPts val="1440"/>
              <a:buChar char="•"/>
              <a:defRPr/>
            </a:lvl3pPr>
            <a:lvl4pPr marL="1828800" lvl="3" indent="-228600" algn="l">
              <a:lnSpc>
                <a:spcPct val="100000"/>
              </a:lnSpc>
              <a:spcBef>
                <a:spcPts val="500"/>
              </a:spcBef>
              <a:spcAft>
                <a:spcPts val="0"/>
              </a:spcAft>
              <a:buClr>
                <a:srgbClr val="262626"/>
              </a:buClr>
              <a:buSzPts val="1800"/>
              <a:buNone/>
              <a:defRPr/>
            </a:lvl4pPr>
            <a:lvl5pPr marL="2286000" lvl="4" indent="-320039" algn="l">
              <a:lnSpc>
                <a:spcPct val="100000"/>
              </a:lnSpc>
              <a:spcBef>
                <a:spcPts val="500"/>
              </a:spcBef>
              <a:spcAft>
                <a:spcPts val="0"/>
              </a:spcAft>
              <a:buClr>
                <a:srgbClr val="262626"/>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36"/>
          <p:cNvSpPr txBox="1">
            <a:spLocks noGrp="1"/>
          </p:cNvSpPr>
          <p:nvPr>
            <p:ph type="dt" idx="10"/>
          </p:nvPr>
        </p:nvSpPr>
        <p:spPr>
          <a:xfrm rot="5400000">
            <a:off x="10509243" y="5071825"/>
            <a:ext cx="26476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6"/>
          <p:cNvSpPr txBox="1">
            <a:spLocks noGrp="1"/>
          </p:cNvSpPr>
          <p:nvPr>
            <p:ph type="ftr" idx="11"/>
          </p:nvPr>
        </p:nvSpPr>
        <p:spPr>
          <a:xfrm rot="5400000">
            <a:off x="10447827" y="1407402"/>
            <a:ext cx="27704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6"/>
          <p:cNvSpPr txBox="1">
            <a:spLocks noGrp="1"/>
          </p:cNvSpPr>
          <p:nvPr>
            <p:ph type="sldNum" idx="12"/>
          </p:nvPr>
        </p:nvSpPr>
        <p:spPr>
          <a:xfrm>
            <a:off x="11560121" y="3138985"/>
            <a:ext cx="545911" cy="580029"/>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27"/>
          <p:cNvSpPr txBox="1">
            <a:spLocks noGrp="1"/>
          </p:cNvSpPr>
          <p:nvPr>
            <p:ph type="title"/>
          </p:nvPr>
        </p:nvSpPr>
        <p:spPr>
          <a:xfrm>
            <a:off x="1050879" y="609601"/>
            <a:ext cx="9810604" cy="1216024"/>
          </a:xfrm>
          <a:prstGeom prst="rect">
            <a:avLst/>
          </a:prstGeom>
          <a:noFill/>
          <a:ln>
            <a:noFill/>
          </a:ln>
        </p:spPr>
        <p:txBody>
          <a:bodyPr spcFirstLastPara="1" wrap="square" lIns="91425" tIns="45700" rIns="91425" bIns="45700" anchor="ctr" anchorCtr="0">
            <a:normAutofit/>
          </a:bodyPr>
          <a:lstStyle>
            <a:lvl1pPr lvl="0" algn="l">
              <a:lnSpc>
                <a:spcPct val="11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7"/>
          <p:cNvSpPr txBox="1">
            <a:spLocks noGrp="1"/>
          </p:cNvSpPr>
          <p:nvPr>
            <p:ph type="body" idx="1"/>
          </p:nvPr>
        </p:nvSpPr>
        <p:spPr>
          <a:xfrm>
            <a:off x="1050879" y="1825624"/>
            <a:ext cx="9810604" cy="442875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Clr>
                <a:srgbClr val="262626"/>
              </a:buClr>
              <a:buSzPts val="1440"/>
              <a:buChar char="•"/>
              <a:defRPr/>
            </a:lvl1pPr>
            <a:lvl2pPr marL="914400" lvl="1" indent="-228600" algn="l">
              <a:lnSpc>
                <a:spcPct val="100000"/>
              </a:lnSpc>
              <a:spcBef>
                <a:spcPts val="500"/>
              </a:spcBef>
              <a:spcAft>
                <a:spcPts val="0"/>
              </a:spcAft>
              <a:buClr>
                <a:srgbClr val="262626"/>
              </a:buClr>
              <a:buSzPts val="1800"/>
              <a:buNone/>
              <a:defRPr/>
            </a:lvl2pPr>
            <a:lvl3pPr marL="1371600" lvl="2" indent="-320039" algn="l">
              <a:lnSpc>
                <a:spcPct val="100000"/>
              </a:lnSpc>
              <a:spcBef>
                <a:spcPts val="500"/>
              </a:spcBef>
              <a:spcAft>
                <a:spcPts val="0"/>
              </a:spcAft>
              <a:buClr>
                <a:srgbClr val="262626"/>
              </a:buClr>
              <a:buSzPts val="1440"/>
              <a:buChar char="•"/>
              <a:defRPr/>
            </a:lvl3pPr>
            <a:lvl4pPr marL="1828800" lvl="3" indent="-228600" algn="l">
              <a:lnSpc>
                <a:spcPct val="100000"/>
              </a:lnSpc>
              <a:spcBef>
                <a:spcPts val="500"/>
              </a:spcBef>
              <a:spcAft>
                <a:spcPts val="0"/>
              </a:spcAft>
              <a:buClr>
                <a:srgbClr val="262626"/>
              </a:buClr>
              <a:buSzPts val="1800"/>
              <a:buNone/>
              <a:defRPr/>
            </a:lvl4pPr>
            <a:lvl5pPr marL="2286000" lvl="4" indent="-320039" algn="l">
              <a:lnSpc>
                <a:spcPct val="100000"/>
              </a:lnSpc>
              <a:spcBef>
                <a:spcPts val="500"/>
              </a:spcBef>
              <a:spcAft>
                <a:spcPts val="0"/>
              </a:spcAft>
              <a:buClr>
                <a:srgbClr val="262626"/>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7"/>
          <p:cNvSpPr txBox="1">
            <a:spLocks noGrp="1"/>
          </p:cNvSpPr>
          <p:nvPr>
            <p:ph type="dt" idx="10"/>
          </p:nvPr>
        </p:nvSpPr>
        <p:spPr>
          <a:xfrm rot="5400000">
            <a:off x="10506456" y="5074920"/>
            <a:ext cx="26476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7"/>
          <p:cNvSpPr txBox="1">
            <a:spLocks noGrp="1"/>
          </p:cNvSpPr>
          <p:nvPr>
            <p:ph type="ftr" idx="11"/>
          </p:nvPr>
        </p:nvSpPr>
        <p:spPr>
          <a:xfrm rot="5400000">
            <a:off x="10451592" y="1408176"/>
            <a:ext cx="27704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7"/>
          <p:cNvSpPr txBox="1">
            <a:spLocks noGrp="1"/>
          </p:cNvSpPr>
          <p:nvPr>
            <p:ph type="sldNum" idx="12"/>
          </p:nvPr>
        </p:nvSpPr>
        <p:spPr>
          <a:xfrm>
            <a:off x="11558016" y="3136392"/>
            <a:ext cx="545911" cy="580029"/>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28"/>
          <p:cNvSpPr txBox="1">
            <a:spLocks noGrp="1"/>
          </p:cNvSpPr>
          <p:nvPr>
            <p:ph type="title"/>
          </p:nvPr>
        </p:nvSpPr>
        <p:spPr>
          <a:xfrm>
            <a:off x="1052513" y="1709738"/>
            <a:ext cx="9087774" cy="3438524"/>
          </a:xfrm>
          <a:prstGeom prst="rect">
            <a:avLst/>
          </a:prstGeom>
          <a:noFill/>
          <a:ln>
            <a:noFill/>
          </a:ln>
        </p:spPr>
        <p:txBody>
          <a:bodyPr spcFirstLastPara="1" wrap="square" lIns="91425" tIns="45700" rIns="91425" bIns="45700" anchor="b" anchorCtr="0">
            <a:normAutofit/>
          </a:bodyPr>
          <a:lstStyle>
            <a:lvl1pPr lvl="0" algn="l">
              <a:lnSpc>
                <a:spcPct val="110000"/>
              </a:lnSpc>
              <a:spcBef>
                <a:spcPts val="0"/>
              </a:spcBef>
              <a:spcAft>
                <a:spcPts val="0"/>
              </a:spcAft>
              <a:buClr>
                <a:srgbClr val="262626"/>
              </a:buClr>
              <a:buSzPts val="4000"/>
              <a:buFont typeface="Arial"/>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28"/>
          <p:cNvSpPr txBox="1">
            <a:spLocks noGrp="1"/>
          </p:cNvSpPr>
          <p:nvPr>
            <p:ph type="body" idx="1"/>
          </p:nvPr>
        </p:nvSpPr>
        <p:spPr>
          <a:xfrm>
            <a:off x="1052513" y="5148262"/>
            <a:ext cx="8844522" cy="113823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888888"/>
              </a:buClr>
              <a:buSzPts val="1600"/>
              <a:buNone/>
              <a:defRPr sz="2000">
                <a:solidFill>
                  <a:srgbClr val="888888"/>
                </a:solidFill>
              </a:defRPr>
            </a:lvl1pPr>
            <a:lvl2pPr marL="914400" lvl="1" indent="-228600" algn="l">
              <a:lnSpc>
                <a:spcPct val="100000"/>
              </a:lnSpc>
              <a:spcBef>
                <a:spcPts val="500"/>
              </a:spcBef>
              <a:spcAft>
                <a:spcPts val="0"/>
              </a:spcAft>
              <a:buClr>
                <a:srgbClr val="888888"/>
              </a:buClr>
              <a:buSzPts val="2000"/>
              <a:buFont typeface="Arial"/>
              <a:buNone/>
              <a:defRPr sz="2000">
                <a:solidFill>
                  <a:srgbClr val="888888"/>
                </a:solidFill>
              </a:defRPr>
            </a:lvl2pPr>
            <a:lvl3pPr marL="1371600" lvl="2" indent="-228600" algn="l">
              <a:lnSpc>
                <a:spcPct val="100000"/>
              </a:lnSpc>
              <a:spcBef>
                <a:spcPts val="500"/>
              </a:spcBef>
              <a:spcAft>
                <a:spcPts val="0"/>
              </a:spcAft>
              <a:buClr>
                <a:srgbClr val="888888"/>
              </a:buClr>
              <a:buSzPts val="1440"/>
              <a:buNone/>
              <a:defRPr sz="1800">
                <a:solidFill>
                  <a:srgbClr val="888888"/>
                </a:solidFill>
              </a:defRPr>
            </a:lvl3pPr>
            <a:lvl4pPr marL="1828800" lvl="3" indent="-228600" algn="l">
              <a:lnSpc>
                <a:spcPct val="100000"/>
              </a:lnSpc>
              <a:spcBef>
                <a:spcPts val="500"/>
              </a:spcBef>
              <a:spcAft>
                <a:spcPts val="0"/>
              </a:spcAft>
              <a:buClr>
                <a:srgbClr val="888888"/>
              </a:buClr>
              <a:buSzPts val="1600"/>
              <a:buFont typeface="Arial"/>
              <a:buNone/>
              <a:defRPr sz="1600">
                <a:solidFill>
                  <a:srgbClr val="888888"/>
                </a:solidFill>
              </a:defRPr>
            </a:lvl4pPr>
            <a:lvl5pPr marL="2286000" lvl="4" indent="-228600" algn="l">
              <a:lnSpc>
                <a:spcPct val="100000"/>
              </a:lnSpc>
              <a:spcBef>
                <a:spcPts val="500"/>
              </a:spcBef>
              <a:spcAft>
                <a:spcPts val="0"/>
              </a:spcAft>
              <a:buClr>
                <a:srgbClr val="888888"/>
              </a:buClr>
              <a:buSzPts val="128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7" name="Google Shape;27;p28"/>
          <p:cNvSpPr txBox="1">
            <a:spLocks noGrp="1"/>
          </p:cNvSpPr>
          <p:nvPr>
            <p:ph type="dt" idx="10"/>
          </p:nvPr>
        </p:nvSpPr>
        <p:spPr>
          <a:xfrm rot="5400000">
            <a:off x="10509243" y="5071825"/>
            <a:ext cx="26476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8"/>
          <p:cNvSpPr txBox="1">
            <a:spLocks noGrp="1"/>
          </p:cNvSpPr>
          <p:nvPr>
            <p:ph type="ftr" idx="11"/>
          </p:nvPr>
        </p:nvSpPr>
        <p:spPr>
          <a:xfrm rot="5400000">
            <a:off x="10447827" y="1407402"/>
            <a:ext cx="27704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8"/>
          <p:cNvSpPr txBox="1">
            <a:spLocks noGrp="1"/>
          </p:cNvSpPr>
          <p:nvPr>
            <p:ph type="sldNum" idx="12"/>
          </p:nvPr>
        </p:nvSpPr>
        <p:spPr>
          <a:xfrm>
            <a:off x="11560121" y="3138985"/>
            <a:ext cx="545911" cy="580029"/>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
        <p:cNvGrpSpPr/>
        <p:nvPr/>
      </p:nvGrpSpPr>
      <p:grpSpPr>
        <a:xfrm>
          <a:off x="0" y="0"/>
          <a:ext cx="0" cy="0"/>
          <a:chOff x="0" y="0"/>
          <a:chExt cx="0" cy="0"/>
        </a:xfrm>
      </p:grpSpPr>
      <p:sp>
        <p:nvSpPr>
          <p:cNvPr id="31" name="Google Shape;31;p29"/>
          <p:cNvSpPr txBox="1">
            <a:spLocks noGrp="1"/>
          </p:cNvSpPr>
          <p:nvPr>
            <p:ph type="title"/>
          </p:nvPr>
        </p:nvSpPr>
        <p:spPr>
          <a:xfrm>
            <a:off x="1050879" y="609601"/>
            <a:ext cx="9810604" cy="1216024"/>
          </a:xfrm>
          <a:prstGeom prst="rect">
            <a:avLst/>
          </a:prstGeom>
          <a:noFill/>
          <a:ln>
            <a:noFill/>
          </a:ln>
        </p:spPr>
        <p:txBody>
          <a:bodyPr spcFirstLastPara="1" wrap="square" lIns="91425" tIns="45700" rIns="91425" bIns="45700" anchor="ctr" anchorCtr="0">
            <a:normAutofit/>
          </a:bodyPr>
          <a:lstStyle>
            <a:lvl1pPr lvl="0" algn="l">
              <a:lnSpc>
                <a:spcPct val="11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29"/>
          <p:cNvSpPr txBox="1">
            <a:spLocks noGrp="1"/>
          </p:cNvSpPr>
          <p:nvPr>
            <p:ph type="body" idx="1"/>
          </p:nvPr>
        </p:nvSpPr>
        <p:spPr>
          <a:xfrm>
            <a:off x="1050878" y="1825624"/>
            <a:ext cx="4473622" cy="4460875"/>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Clr>
                <a:srgbClr val="262626"/>
              </a:buClr>
              <a:buSzPts val="1440"/>
              <a:buChar char="•"/>
              <a:defRPr/>
            </a:lvl1pPr>
            <a:lvl2pPr marL="914400" lvl="1" indent="-228600" algn="l">
              <a:lnSpc>
                <a:spcPct val="100000"/>
              </a:lnSpc>
              <a:spcBef>
                <a:spcPts val="500"/>
              </a:spcBef>
              <a:spcAft>
                <a:spcPts val="0"/>
              </a:spcAft>
              <a:buClr>
                <a:srgbClr val="262626"/>
              </a:buClr>
              <a:buSzPts val="1800"/>
              <a:buFont typeface="Arial"/>
              <a:buNone/>
              <a:defRPr/>
            </a:lvl2pPr>
            <a:lvl3pPr marL="1371600" lvl="2" indent="-309880" algn="l">
              <a:lnSpc>
                <a:spcPct val="100000"/>
              </a:lnSpc>
              <a:spcBef>
                <a:spcPts val="500"/>
              </a:spcBef>
              <a:spcAft>
                <a:spcPts val="0"/>
              </a:spcAft>
              <a:buClr>
                <a:srgbClr val="262626"/>
              </a:buClr>
              <a:buSzPts val="1280"/>
              <a:buChar char="•"/>
              <a:defRPr/>
            </a:lvl3pPr>
            <a:lvl4pPr marL="1828800" lvl="3" indent="-228600" algn="l">
              <a:lnSpc>
                <a:spcPct val="100000"/>
              </a:lnSpc>
              <a:spcBef>
                <a:spcPts val="500"/>
              </a:spcBef>
              <a:spcAft>
                <a:spcPts val="0"/>
              </a:spcAft>
              <a:buClr>
                <a:srgbClr val="262626"/>
              </a:buClr>
              <a:buSzPts val="1400"/>
              <a:buFont typeface="Arial"/>
              <a:buNone/>
              <a:defRPr/>
            </a:lvl4pPr>
            <a:lvl5pPr marL="2286000" lvl="4" indent="-299720" algn="l">
              <a:lnSpc>
                <a:spcPct val="100000"/>
              </a:lnSpc>
              <a:spcBef>
                <a:spcPts val="500"/>
              </a:spcBef>
              <a:spcAft>
                <a:spcPts val="0"/>
              </a:spcAft>
              <a:buClr>
                <a:srgbClr val="262626"/>
              </a:buClr>
              <a:buSzPts val="112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9"/>
          <p:cNvSpPr txBox="1">
            <a:spLocks noGrp="1"/>
          </p:cNvSpPr>
          <p:nvPr>
            <p:ph type="body" idx="2"/>
          </p:nvPr>
        </p:nvSpPr>
        <p:spPr>
          <a:xfrm>
            <a:off x="5844540" y="1825624"/>
            <a:ext cx="5016943" cy="4460875"/>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Clr>
                <a:srgbClr val="262626"/>
              </a:buClr>
              <a:buSzPts val="1440"/>
              <a:buChar char="•"/>
              <a:defRPr/>
            </a:lvl1pPr>
            <a:lvl2pPr marL="914400" lvl="1" indent="-228600" algn="l">
              <a:lnSpc>
                <a:spcPct val="100000"/>
              </a:lnSpc>
              <a:spcBef>
                <a:spcPts val="500"/>
              </a:spcBef>
              <a:spcAft>
                <a:spcPts val="0"/>
              </a:spcAft>
              <a:buClr>
                <a:srgbClr val="262626"/>
              </a:buClr>
              <a:buSzPts val="1800"/>
              <a:buNone/>
              <a:defRPr/>
            </a:lvl2pPr>
            <a:lvl3pPr marL="1371600" lvl="2" indent="-320039" algn="l">
              <a:lnSpc>
                <a:spcPct val="100000"/>
              </a:lnSpc>
              <a:spcBef>
                <a:spcPts val="500"/>
              </a:spcBef>
              <a:spcAft>
                <a:spcPts val="0"/>
              </a:spcAft>
              <a:buClr>
                <a:srgbClr val="262626"/>
              </a:buClr>
              <a:buSzPts val="1440"/>
              <a:buChar char="•"/>
              <a:defRPr/>
            </a:lvl3pPr>
            <a:lvl4pPr marL="1828800" lvl="3" indent="-228600" algn="l">
              <a:lnSpc>
                <a:spcPct val="100000"/>
              </a:lnSpc>
              <a:spcBef>
                <a:spcPts val="500"/>
              </a:spcBef>
              <a:spcAft>
                <a:spcPts val="0"/>
              </a:spcAft>
              <a:buClr>
                <a:srgbClr val="262626"/>
              </a:buClr>
              <a:buSzPts val="1800"/>
              <a:buNone/>
              <a:defRPr/>
            </a:lvl4pPr>
            <a:lvl5pPr marL="2286000" lvl="4" indent="-320039" algn="l">
              <a:lnSpc>
                <a:spcPct val="100000"/>
              </a:lnSpc>
              <a:spcBef>
                <a:spcPts val="500"/>
              </a:spcBef>
              <a:spcAft>
                <a:spcPts val="0"/>
              </a:spcAft>
              <a:buClr>
                <a:srgbClr val="262626"/>
              </a:buClr>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9"/>
          <p:cNvSpPr txBox="1">
            <a:spLocks noGrp="1"/>
          </p:cNvSpPr>
          <p:nvPr>
            <p:ph type="dt" idx="10"/>
          </p:nvPr>
        </p:nvSpPr>
        <p:spPr>
          <a:xfrm rot="5400000">
            <a:off x="10509243" y="5071825"/>
            <a:ext cx="26476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9"/>
          <p:cNvSpPr txBox="1">
            <a:spLocks noGrp="1"/>
          </p:cNvSpPr>
          <p:nvPr>
            <p:ph type="ftr" idx="11"/>
          </p:nvPr>
        </p:nvSpPr>
        <p:spPr>
          <a:xfrm rot="5400000">
            <a:off x="10447827" y="1407402"/>
            <a:ext cx="27704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9"/>
          <p:cNvSpPr txBox="1">
            <a:spLocks noGrp="1"/>
          </p:cNvSpPr>
          <p:nvPr>
            <p:ph type="sldNum" idx="12"/>
          </p:nvPr>
        </p:nvSpPr>
        <p:spPr>
          <a:xfrm>
            <a:off x="11560121" y="3138985"/>
            <a:ext cx="545911" cy="580029"/>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7"/>
        <p:cNvGrpSpPr/>
        <p:nvPr/>
      </p:nvGrpSpPr>
      <p:grpSpPr>
        <a:xfrm>
          <a:off x="0" y="0"/>
          <a:ext cx="0" cy="0"/>
          <a:chOff x="0" y="0"/>
          <a:chExt cx="0" cy="0"/>
        </a:xfrm>
      </p:grpSpPr>
      <p:sp>
        <p:nvSpPr>
          <p:cNvPr id="38" name="Google Shape;38;p30"/>
          <p:cNvSpPr txBox="1">
            <a:spLocks noGrp="1"/>
          </p:cNvSpPr>
          <p:nvPr>
            <p:ph type="body" idx="1"/>
          </p:nvPr>
        </p:nvSpPr>
        <p:spPr>
          <a:xfrm>
            <a:off x="1071563" y="1835219"/>
            <a:ext cx="445293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262626"/>
              </a:buClr>
              <a:buSzPts val="1600"/>
              <a:buNone/>
              <a:defRPr sz="2000" b="1" i="0" cap="none"/>
            </a:lvl1pPr>
            <a:lvl2pPr marL="914400" lvl="1" indent="-228600" algn="l">
              <a:lnSpc>
                <a:spcPct val="100000"/>
              </a:lnSpc>
              <a:spcBef>
                <a:spcPts val="500"/>
              </a:spcBef>
              <a:spcAft>
                <a:spcPts val="0"/>
              </a:spcAft>
              <a:buClr>
                <a:srgbClr val="262626"/>
              </a:buClr>
              <a:buSzPts val="2000"/>
              <a:buFont typeface="Arial"/>
              <a:buNone/>
              <a:defRPr sz="2000" b="1"/>
            </a:lvl2pPr>
            <a:lvl3pPr marL="1371600" lvl="2" indent="-228600" algn="l">
              <a:lnSpc>
                <a:spcPct val="100000"/>
              </a:lnSpc>
              <a:spcBef>
                <a:spcPts val="500"/>
              </a:spcBef>
              <a:spcAft>
                <a:spcPts val="0"/>
              </a:spcAft>
              <a:buClr>
                <a:srgbClr val="262626"/>
              </a:buClr>
              <a:buSzPts val="1440"/>
              <a:buNone/>
              <a:defRPr sz="1800" b="1"/>
            </a:lvl3pPr>
            <a:lvl4pPr marL="1828800" lvl="3" indent="-228600" algn="l">
              <a:lnSpc>
                <a:spcPct val="100000"/>
              </a:lnSpc>
              <a:spcBef>
                <a:spcPts val="500"/>
              </a:spcBef>
              <a:spcAft>
                <a:spcPts val="0"/>
              </a:spcAft>
              <a:buClr>
                <a:srgbClr val="262626"/>
              </a:buClr>
              <a:buSzPts val="1600"/>
              <a:buFont typeface="Arial"/>
              <a:buNone/>
              <a:defRPr sz="1600" b="1"/>
            </a:lvl4pPr>
            <a:lvl5pPr marL="2286000" lvl="4" indent="-228600" algn="l">
              <a:lnSpc>
                <a:spcPct val="100000"/>
              </a:lnSpc>
              <a:spcBef>
                <a:spcPts val="500"/>
              </a:spcBef>
              <a:spcAft>
                <a:spcPts val="0"/>
              </a:spcAft>
              <a:buClr>
                <a:srgbClr val="262626"/>
              </a:buClr>
              <a:buSzPts val="128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30"/>
          <p:cNvSpPr txBox="1">
            <a:spLocks noGrp="1"/>
          </p:cNvSpPr>
          <p:nvPr>
            <p:ph type="body" idx="2"/>
          </p:nvPr>
        </p:nvSpPr>
        <p:spPr>
          <a:xfrm>
            <a:off x="1071562" y="2717801"/>
            <a:ext cx="4452938" cy="3559452"/>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Clr>
                <a:srgbClr val="262626"/>
              </a:buClr>
              <a:buSzPts val="1440"/>
              <a:buChar char="•"/>
              <a:defRPr/>
            </a:lvl1pPr>
            <a:lvl2pPr marL="914400" lvl="1" indent="-228600" algn="l">
              <a:lnSpc>
                <a:spcPct val="100000"/>
              </a:lnSpc>
              <a:spcBef>
                <a:spcPts val="500"/>
              </a:spcBef>
              <a:spcAft>
                <a:spcPts val="0"/>
              </a:spcAft>
              <a:buClr>
                <a:srgbClr val="262626"/>
              </a:buClr>
              <a:buSzPts val="1800"/>
              <a:buFont typeface="Arial"/>
              <a:buNone/>
              <a:defRPr/>
            </a:lvl2pPr>
            <a:lvl3pPr marL="1371600" lvl="2" indent="-309880" algn="l">
              <a:lnSpc>
                <a:spcPct val="100000"/>
              </a:lnSpc>
              <a:spcBef>
                <a:spcPts val="500"/>
              </a:spcBef>
              <a:spcAft>
                <a:spcPts val="0"/>
              </a:spcAft>
              <a:buClr>
                <a:srgbClr val="262626"/>
              </a:buClr>
              <a:buSzPts val="1280"/>
              <a:buChar char="•"/>
              <a:defRPr/>
            </a:lvl3pPr>
            <a:lvl4pPr marL="1828800" lvl="3" indent="-228600" algn="l">
              <a:lnSpc>
                <a:spcPct val="100000"/>
              </a:lnSpc>
              <a:spcBef>
                <a:spcPts val="500"/>
              </a:spcBef>
              <a:spcAft>
                <a:spcPts val="0"/>
              </a:spcAft>
              <a:buClr>
                <a:srgbClr val="262626"/>
              </a:buClr>
              <a:buSzPts val="1400"/>
              <a:buFont typeface="Arial"/>
              <a:buNone/>
              <a:defRPr/>
            </a:lvl4pPr>
            <a:lvl5pPr marL="2286000" lvl="4" indent="-299720" algn="l">
              <a:lnSpc>
                <a:spcPct val="100000"/>
              </a:lnSpc>
              <a:spcBef>
                <a:spcPts val="500"/>
              </a:spcBef>
              <a:spcAft>
                <a:spcPts val="0"/>
              </a:spcAft>
              <a:buClr>
                <a:srgbClr val="262626"/>
              </a:buClr>
              <a:buSzPts val="112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0"/>
          <p:cNvSpPr txBox="1">
            <a:spLocks noGrp="1"/>
          </p:cNvSpPr>
          <p:nvPr>
            <p:ph type="body" idx="3"/>
          </p:nvPr>
        </p:nvSpPr>
        <p:spPr>
          <a:xfrm>
            <a:off x="5844540" y="1835219"/>
            <a:ext cx="5016943"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rgbClr val="262626"/>
              </a:buClr>
              <a:buSzPts val="1600"/>
              <a:buNone/>
              <a:defRPr sz="2000" b="1" i="0" cap="none"/>
            </a:lvl1pPr>
            <a:lvl2pPr marL="914400" lvl="1" indent="-228600" algn="l">
              <a:lnSpc>
                <a:spcPct val="100000"/>
              </a:lnSpc>
              <a:spcBef>
                <a:spcPts val="500"/>
              </a:spcBef>
              <a:spcAft>
                <a:spcPts val="0"/>
              </a:spcAft>
              <a:buClr>
                <a:srgbClr val="262626"/>
              </a:buClr>
              <a:buSzPts val="2000"/>
              <a:buFont typeface="Arial"/>
              <a:buNone/>
              <a:defRPr sz="2000" b="1"/>
            </a:lvl2pPr>
            <a:lvl3pPr marL="1371600" lvl="2" indent="-228600" algn="l">
              <a:lnSpc>
                <a:spcPct val="100000"/>
              </a:lnSpc>
              <a:spcBef>
                <a:spcPts val="500"/>
              </a:spcBef>
              <a:spcAft>
                <a:spcPts val="0"/>
              </a:spcAft>
              <a:buClr>
                <a:srgbClr val="262626"/>
              </a:buClr>
              <a:buSzPts val="1440"/>
              <a:buNone/>
              <a:defRPr sz="1800" b="1"/>
            </a:lvl3pPr>
            <a:lvl4pPr marL="1828800" lvl="3" indent="-228600" algn="l">
              <a:lnSpc>
                <a:spcPct val="100000"/>
              </a:lnSpc>
              <a:spcBef>
                <a:spcPts val="500"/>
              </a:spcBef>
              <a:spcAft>
                <a:spcPts val="0"/>
              </a:spcAft>
              <a:buClr>
                <a:srgbClr val="262626"/>
              </a:buClr>
              <a:buSzPts val="1600"/>
              <a:buFont typeface="Arial"/>
              <a:buNone/>
              <a:defRPr sz="1600" b="1"/>
            </a:lvl4pPr>
            <a:lvl5pPr marL="2286000" lvl="4" indent="-228600" algn="l">
              <a:lnSpc>
                <a:spcPct val="100000"/>
              </a:lnSpc>
              <a:spcBef>
                <a:spcPts val="500"/>
              </a:spcBef>
              <a:spcAft>
                <a:spcPts val="0"/>
              </a:spcAft>
              <a:buClr>
                <a:srgbClr val="262626"/>
              </a:buClr>
              <a:buSzPts val="128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30"/>
          <p:cNvSpPr txBox="1">
            <a:spLocks noGrp="1"/>
          </p:cNvSpPr>
          <p:nvPr>
            <p:ph type="body" idx="4"/>
          </p:nvPr>
        </p:nvSpPr>
        <p:spPr>
          <a:xfrm>
            <a:off x="5844540" y="2717800"/>
            <a:ext cx="5016943" cy="3559453"/>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Clr>
                <a:srgbClr val="262626"/>
              </a:buClr>
              <a:buSzPts val="1440"/>
              <a:buChar char="•"/>
              <a:defRPr/>
            </a:lvl1pPr>
            <a:lvl2pPr marL="914400" lvl="1" indent="-228600" algn="l">
              <a:lnSpc>
                <a:spcPct val="100000"/>
              </a:lnSpc>
              <a:spcBef>
                <a:spcPts val="500"/>
              </a:spcBef>
              <a:spcAft>
                <a:spcPts val="0"/>
              </a:spcAft>
              <a:buClr>
                <a:srgbClr val="262626"/>
              </a:buClr>
              <a:buSzPts val="1800"/>
              <a:buFont typeface="Arial"/>
              <a:buNone/>
              <a:defRPr/>
            </a:lvl2pPr>
            <a:lvl3pPr marL="1371600" lvl="2" indent="-309880" algn="l">
              <a:lnSpc>
                <a:spcPct val="100000"/>
              </a:lnSpc>
              <a:spcBef>
                <a:spcPts val="500"/>
              </a:spcBef>
              <a:spcAft>
                <a:spcPts val="0"/>
              </a:spcAft>
              <a:buClr>
                <a:srgbClr val="262626"/>
              </a:buClr>
              <a:buSzPts val="1280"/>
              <a:buChar char="•"/>
              <a:defRPr/>
            </a:lvl3pPr>
            <a:lvl4pPr marL="1828800" lvl="3" indent="-228600" algn="l">
              <a:lnSpc>
                <a:spcPct val="100000"/>
              </a:lnSpc>
              <a:spcBef>
                <a:spcPts val="500"/>
              </a:spcBef>
              <a:spcAft>
                <a:spcPts val="0"/>
              </a:spcAft>
              <a:buClr>
                <a:srgbClr val="262626"/>
              </a:buClr>
              <a:buSzPts val="1400"/>
              <a:buFont typeface="Arial"/>
              <a:buNone/>
              <a:defRPr/>
            </a:lvl4pPr>
            <a:lvl5pPr marL="2286000" lvl="4" indent="-299720" algn="l">
              <a:lnSpc>
                <a:spcPct val="100000"/>
              </a:lnSpc>
              <a:spcBef>
                <a:spcPts val="500"/>
              </a:spcBef>
              <a:spcAft>
                <a:spcPts val="0"/>
              </a:spcAft>
              <a:buClr>
                <a:srgbClr val="262626"/>
              </a:buClr>
              <a:buSzPts val="112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30"/>
          <p:cNvSpPr txBox="1">
            <a:spLocks noGrp="1"/>
          </p:cNvSpPr>
          <p:nvPr>
            <p:ph type="dt" idx="10"/>
          </p:nvPr>
        </p:nvSpPr>
        <p:spPr>
          <a:xfrm rot="5400000">
            <a:off x="10509243" y="5071825"/>
            <a:ext cx="26476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0"/>
          <p:cNvSpPr txBox="1">
            <a:spLocks noGrp="1"/>
          </p:cNvSpPr>
          <p:nvPr>
            <p:ph type="ftr" idx="11"/>
          </p:nvPr>
        </p:nvSpPr>
        <p:spPr>
          <a:xfrm rot="5400000">
            <a:off x="10447827" y="1407402"/>
            <a:ext cx="27704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0"/>
          <p:cNvSpPr txBox="1">
            <a:spLocks noGrp="1"/>
          </p:cNvSpPr>
          <p:nvPr>
            <p:ph type="sldNum" idx="12"/>
          </p:nvPr>
        </p:nvSpPr>
        <p:spPr>
          <a:xfrm>
            <a:off x="11560121" y="3138985"/>
            <a:ext cx="545911" cy="580029"/>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45" name="Google Shape;45;p30"/>
          <p:cNvSpPr txBox="1">
            <a:spLocks noGrp="1"/>
          </p:cNvSpPr>
          <p:nvPr>
            <p:ph type="title"/>
          </p:nvPr>
        </p:nvSpPr>
        <p:spPr>
          <a:xfrm>
            <a:off x="1050879" y="609601"/>
            <a:ext cx="9810604" cy="1216024"/>
          </a:xfrm>
          <a:prstGeom prst="rect">
            <a:avLst/>
          </a:prstGeom>
          <a:noFill/>
          <a:ln>
            <a:noFill/>
          </a:ln>
        </p:spPr>
        <p:txBody>
          <a:bodyPr spcFirstLastPara="1" wrap="square" lIns="91425" tIns="45700" rIns="91425" bIns="45700" anchor="ctr" anchorCtr="0">
            <a:normAutofit/>
          </a:bodyPr>
          <a:lstStyle>
            <a:lvl1pPr lvl="0" algn="l">
              <a:lnSpc>
                <a:spcPct val="11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6"/>
        <p:cNvGrpSpPr/>
        <p:nvPr/>
      </p:nvGrpSpPr>
      <p:grpSpPr>
        <a:xfrm>
          <a:off x="0" y="0"/>
          <a:ext cx="0" cy="0"/>
          <a:chOff x="0" y="0"/>
          <a:chExt cx="0" cy="0"/>
        </a:xfrm>
      </p:grpSpPr>
      <p:sp>
        <p:nvSpPr>
          <p:cNvPr id="47" name="Google Shape;47;p31"/>
          <p:cNvSpPr txBox="1">
            <a:spLocks noGrp="1"/>
          </p:cNvSpPr>
          <p:nvPr>
            <p:ph type="dt" idx="10"/>
          </p:nvPr>
        </p:nvSpPr>
        <p:spPr>
          <a:xfrm rot="5400000">
            <a:off x="10509243" y="5071825"/>
            <a:ext cx="26476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1"/>
          <p:cNvSpPr txBox="1">
            <a:spLocks noGrp="1"/>
          </p:cNvSpPr>
          <p:nvPr>
            <p:ph type="ftr" idx="11"/>
          </p:nvPr>
        </p:nvSpPr>
        <p:spPr>
          <a:xfrm rot="5400000">
            <a:off x="10447827" y="1407402"/>
            <a:ext cx="27704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1"/>
          <p:cNvSpPr txBox="1">
            <a:spLocks noGrp="1"/>
          </p:cNvSpPr>
          <p:nvPr>
            <p:ph type="sldNum" idx="12"/>
          </p:nvPr>
        </p:nvSpPr>
        <p:spPr>
          <a:xfrm>
            <a:off x="11560121" y="3138985"/>
            <a:ext cx="545911" cy="580029"/>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50" name="Google Shape;50;p31"/>
          <p:cNvSpPr txBox="1">
            <a:spLocks noGrp="1"/>
          </p:cNvSpPr>
          <p:nvPr>
            <p:ph type="title"/>
          </p:nvPr>
        </p:nvSpPr>
        <p:spPr>
          <a:xfrm>
            <a:off x="1050879" y="609601"/>
            <a:ext cx="9810604" cy="1216024"/>
          </a:xfrm>
          <a:prstGeom prst="rect">
            <a:avLst/>
          </a:prstGeom>
          <a:noFill/>
          <a:ln>
            <a:noFill/>
          </a:ln>
        </p:spPr>
        <p:txBody>
          <a:bodyPr spcFirstLastPara="1" wrap="square" lIns="91425" tIns="45700" rIns="91425" bIns="45700" anchor="ctr" anchorCtr="0">
            <a:normAutofit/>
          </a:bodyPr>
          <a:lstStyle>
            <a:lvl1pPr lvl="0" algn="l">
              <a:lnSpc>
                <a:spcPct val="11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32"/>
          <p:cNvSpPr txBox="1">
            <a:spLocks noGrp="1"/>
          </p:cNvSpPr>
          <p:nvPr>
            <p:ph type="dt" idx="10"/>
          </p:nvPr>
        </p:nvSpPr>
        <p:spPr>
          <a:xfrm rot="5400000">
            <a:off x="10509243" y="5071825"/>
            <a:ext cx="26476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2"/>
          <p:cNvSpPr txBox="1">
            <a:spLocks noGrp="1"/>
          </p:cNvSpPr>
          <p:nvPr>
            <p:ph type="ftr" idx="11"/>
          </p:nvPr>
        </p:nvSpPr>
        <p:spPr>
          <a:xfrm rot="5400000">
            <a:off x="10447827" y="1407402"/>
            <a:ext cx="27704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2"/>
          <p:cNvSpPr txBox="1">
            <a:spLocks noGrp="1"/>
          </p:cNvSpPr>
          <p:nvPr>
            <p:ph type="sldNum" idx="12"/>
          </p:nvPr>
        </p:nvSpPr>
        <p:spPr>
          <a:xfrm>
            <a:off x="11560121" y="3138985"/>
            <a:ext cx="545911" cy="580029"/>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33"/>
          <p:cNvSpPr txBox="1">
            <a:spLocks noGrp="1"/>
          </p:cNvSpPr>
          <p:nvPr>
            <p:ph type="title"/>
          </p:nvPr>
        </p:nvSpPr>
        <p:spPr>
          <a:xfrm>
            <a:off x="1063633" y="457200"/>
            <a:ext cx="4170355" cy="1917509"/>
          </a:xfrm>
          <a:prstGeom prst="rect">
            <a:avLst/>
          </a:prstGeom>
          <a:noFill/>
          <a:ln>
            <a:noFill/>
          </a:ln>
        </p:spPr>
        <p:txBody>
          <a:bodyPr spcFirstLastPara="1" wrap="square" lIns="91425" tIns="45700" rIns="91425" bIns="45700" anchor="b" anchorCtr="0">
            <a:normAutofit/>
          </a:bodyPr>
          <a:lstStyle>
            <a:lvl1pPr lvl="0" algn="l">
              <a:lnSpc>
                <a:spcPct val="110000"/>
              </a:lnSpc>
              <a:spcBef>
                <a:spcPts val="0"/>
              </a:spcBef>
              <a:spcAft>
                <a:spcPts val="0"/>
              </a:spcAft>
              <a:buClr>
                <a:srgbClr val="262626"/>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3"/>
          <p:cNvSpPr txBox="1">
            <a:spLocks noGrp="1"/>
          </p:cNvSpPr>
          <p:nvPr>
            <p:ph type="body" idx="1"/>
          </p:nvPr>
        </p:nvSpPr>
        <p:spPr>
          <a:xfrm>
            <a:off x="5481637" y="457200"/>
            <a:ext cx="5562601" cy="5943600"/>
          </a:xfrm>
          <a:prstGeom prst="rect">
            <a:avLst/>
          </a:prstGeom>
          <a:noFill/>
          <a:ln>
            <a:noFill/>
          </a:ln>
        </p:spPr>
        <p:txBody>
          <a:bodyPr spcFirstLastPara="1" wrap="square" lIns="91425" tIns="45700" rIns="91425" bIns="45700" anchor="t" anchorCtr="0">
            <a:normAutofit/>
          </a:bodyPr>
          <a:lstStyle>
            <a:lvl1pPr marL="457200" lvl="0" indent="-370840" algn="l">
              <a:lnSpc>
                <a:spcPct val="100000"/>
              </a:lnSpc>
              <a:spcBef>
                <a:spcPts val="1000"/>
              </a:spcBef>
              <a:spcAft>
                <a:spcPts val="0"/>
              </a:spcAft>
              <a:buClr>
                <a:srgbClr val="262626"/>
              </a:buClr>
              <a:buSzPts val="2240"/>
              <a:buChar char="•"/>
              <a:defRPr sz="2800"/>
            </a:lvl1pPr>
            <a:lvl2pPr marL="914400" lvl="1" indent="-228600" algn="l">
              <a:lnSpc>
                <a:spcPct val="100000"/>
              </a:lnSpc>
              <a:spcBef>
                <a:spcPts val="500"/>
              </a:spcBef>
              <a:spcAft>
                <a:spcPts val="0"/>
              </a:spcAft>
              <a:buClr>
                <a:srgbClr val="262626"/>
              </a:buClr>
              <a:buSzPts val="2400"/>
              <a:buFont typeface="Arial"/>
              <a:buNone/>
              <a:defRPr sz="2400"/>
            </a:lvl2pPr>
            <a:lvl3pPr marL="1371600" lvl="2" indent="-330200" algn="l">
              <a:lnSpc>
                <a:spcPct val="100000"/>
              </a:lnSpc>
              <a:spcBef>
                <a:spcPts val="500"/>
              </a:spcBef>
              <a:spcAft>
                <a:spcPts val="0"/>
              </a:spcAft>
              <a:buClr>
                <a:srgbClr val="262626"/>
              </a:buClr>
              <a:buSzPts val="1600"/>
              <a:buChar char="•"/>
              <a:defRPr sz="2000"/>
            </a:lvl3pPr>
            <a:lvl4pPr marL="1828800" lvl="3" indent="-228600" algn="l">
              <a:lnSpc>
                <a:spcPct val="100000"/>
              </a:lnSpc>
              <a:spcBef>
                <a:spcPts val="500"/>
              </a:spcBef>
              <a:spcAft>
                <a:spcPts val="0"/>
              </a:spcAft>
              <a:buClr>
                <a:srgbClr val="262626"/>
              </a:buClr>
              <a:buSzPts val="1800"/>
              <a:buFont typeface="Arial"/>
              <a:buNone/>
              <a:defRPr sz="1800"/>
            </a:lvl4pPr>
            <a:lvl5pPr marL="2286000" lvl="4" indent="-320039" algn="l">
              <a:lnSpc>
                <a:spcPct val="100000"/>
              </a:lnSpc>
              <a:spcBef>
                <a:spcPts val="500"/>
              </a:spcBef>
              <a:spcAft>
                <a:spcPts val="0"/>
              </a:spcAft>
              <a:buClr>
                <a:srgbClr val="262626"/>
              </a:buClr>
              <a:buSzPts val="1440"/>
              <a:buChar char="•"/>
              <a:defRPr sz="18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8" name="Google Shape;58;p33"/>
          <p:cNvSpPr txBox="1">
            <a:spLocks noGrp="1"/>
          </p:cNvSpPr>
          <p:nvPr>
            <p:ph type="body" idx="2"/>
          </p:nvPr>
        </p:nvSpPr>
        <p:spPr>
          <a:xfrm>
            <a:off x="1063633" y="2374708"/>
            <a:ext cx="4170355" cy="402609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62626"/>
              </a:buClr>
              <a:buSzPts val="1280"/>
              <a:buNone/>
              <a:defRPr sz="1600"/>
            </a:lvl1pPr>
            <a:lvl2pPr marL="914400" lvl="1" indent="-228600" algn="l">
              <a:lnSpc>
                <a:spcPct val="100000"/>
              </a:lnSpc>
              <a:spcBef>
                <a:spcPts val="500"/>
              </a:spcBef>
              <a:spcAft>
                <a:spcPts val="0"/>
              </a:spcAft>
              <a:buClr>
                <a:srgbClr val="262626"/>
              </a:buClr>
              <a:buSzPts val="1400"/>
              <a:buFont typeface="Arial"/>
              <a:buNone/>
              <a:defRPr sz="1400"/>
            </a:lvl2pPr>
            <a:lvl3pPr marL="1371600" lvl="2" indent="-228600" algn="l">
              <a:lnSpc>
                <a:spcPct val="100000"/>
              </a:lnSpc>
              <a:spcBef>
                <a:spcPts val="500"/>
              </a:spcBef>
              <a:spcAft>
                <a:spcPts val="0"/>
              </a:spcAft>
              <a:buClr>
                <a:srgbClr val="262626"/>
              </a:buClr>
              <a:buSzPts val="960"/>
              <a:buNone/>
              <a:defRPr sz="1200"/>
            </a:lvl3pPr>
            <a:lvl4pPr marL="1828800" lvl="3" indent="-228600" algn="l">
              <a:lnSpc>
                <a:spcPct val="100000"/>
              </a:lnSpc>
              <a:spcBef>
                <a:spcPts val="500"/>
              </a:spcBef>
              <a:spcAft>
                <a:spcPts val="0"/>
              </a:spcAft>
              <a:buClr>
                <a:srgbClr val="262626"/>
              </a:buClr>
              <a:buSzPts val="1000"/>
              <a:buFont typeface="Arial"/>
              <a:buNone/>
              <a:defRPr sz="1000"/>
            </a:lvl4pPr>
            <a:lvl5pPr marL="2286000" lvl="4" indent="-228600" algn="l">
              <a:lnSpc>
                <a:spcPct val="100000"/>
              </a:lnSpc>
              <a:spcBef>
                <a:spcPts val="500"/>
              </a:spcBef>
              <a:spcAft>
                <a:spcPts val="0"/>
              </a:spcAft>
              <a:buClr>
                <a:srgbClr val="262626"/>
              </a:buClr>
              <a:buSzPts val="8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33"/>
          <p:cNvSpPr txBox="1">
            <a:spLocks noGrp="1"/>
          </p:cNvSpPr>
          <p:nvPr>
            <p:ph type="dt" idx="10"/>
          </p:nvPr>
        </p:nvSpPr>
        <p:spPr>
          <a:xfrm rot="5400000">
            <a:off x="10509243" y="5071825"/>
            <a:ext cx="26476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3"/>
          <p:cNvSpPr txBox="1">
            <a:spLocks noGrp="1"/>
          </p:cNvSpPr>
          <p:nvPr>
            <p:ph type="ftr" idx="11"/>
          </p:nvPr>
        </p:nvSpPr>
        <p:spPr>
          <a:xfrm rot="5400000">
            <a:off x="10447827" y="1407402"/>
            <a:ext cx="27704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3"/>
          <p:cNvSpPr txBox="1">
            <a:spLocks noGrp="1"/>
          </p:cNvSpPr>
          <p:nvPr>
            <p:ph type="sldNum" idx="12"/>
          </p:nvPr>
        </p:nvSpPr>
        <p:spPr>
          <a:xfrm>
            <a:off x="11560121" y="3138985"/>
            <a:ext cx="545911" cy="580029"/>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34"/>
          <p:cNvSpPr txBox="1">
            <a:spLocks noGrp="1"/>
          </p:cNvSpPr>
          <p:nvPr>
            <p:ph type="title"/>
          </p:nvPr>
        </p:nvSpPr>
        <p:spPr>
          <a:xfrm>
            <a:off x="1062038" y="457199"/>
            <a:ext cx="3913241" cy="1928813"/>
          </a:xfrm>
          <a:prstGeom prst="rect">
            <a:avLst/>
          </a:prstGeom>
          <a:noFill/>
          <a:ln>
            <a:noFill/>
          </a:ln>
        </p:spPr>
        <p:txBody>
          <a:bodyPr spcFirstLastPara="1" wrap="square" lIns="91425" tIns="45700" rIns="91425" bIns="45700" anchor="b" anchorCtr="0">
            <a:normAutofit/>
          </a:bodyPr>
          <a:lstStyle>
            <a:lvl1pPr lvl="0" algn="l">
              <a:lnSpc>
                <a:spcPct val="110000"/>
              </a:lnSpc>
              <a:spcBef>
                <a:spcPts val="0"/>
              </a:spcBef>
              <a:spcAft>
                <a:spcPts val="0"/>
              </a:spcAft>
              <a:buClr>
                <a:srgbClr val="262626"/>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34"/>
          <p:cNvSpPr>
            <a:spLocks noGrp="1"/>
          </p:cNvSpPr>
          <p:nvPr>
            <p:ph type="pic" idx="2"/>
          </p:nvPr>
        </p:nvSpPr>
        <p:spPr>
          <a:xfrm>
            <a:off x="5257752" y="457200"/>
            <a:ext cx="6110288" cy="5943600"/>
          </a:xfrm>
          <a:prstGeom prst="rect">
            <a:avLst/>
          </a:prstGeom>
          <a:noFill/>
          <a:ln>
            <a:noFill/>
          </a:ln>
        </p:spPr>
      </p:sp>
      <p:sp>
        <p:nvSpPr>
          <p:cNvPr id="65" name="Google Shape;65;p34"/>
          <p:cNvSpPr txBox="1">
            <a:spLocks noGrp="1"/>
          </p:cNvSpPr>
          <p:nvPr>
            <p:ph type="body" idx="1"/>
          </p:nvPr>
        </p:nvSpPr>
        <p:spPr>
          <a:xfrm>
            <a:off x="1062038" y="2386013"/>
            <a:ext cx="3913241" cy="40147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262626"/>
              </a:buClr>
              <a:buSzPts val="1280"/>
              <a:buNone/>
              <a:defRPr sz="1600"/>
            </a:lvl1pPr>
            <a:lvl2pPr marL="914400" lvl="1" indent="-228600" algn="l">
              <a:lnSpc>
                <a:spcPct val="100000"/>
              </a:lnSpc>
              <a:spcBef>
                <a:spcPts val="500"/>
              </a:spcBef>
              <a:spcAft>
                <a:spcPts val="0"/>
              </a:spcAft>
              <a:buClr>
                <a:srgbClr val="262626"/>
              </a:buClr>
              <a:buSzPts val="1400"/>
              <a:buFont typeface="Arial"/>
              <a:buNone/>
              <a:defRPr sz="1400"/>
            </a:lvl2pPr>
            <a:lvl3pPr marL="1371600" lvl="2" indent="-228600" algn="l">
              <a:lnSpc>
                <a:spcPct val="100000"/>
              </a:lnSpc>
              <a:spcBef>
                <a:spcPts val="500"/>
              </a:spcBef>
              <a:spcAft>
                <a:spcPts val="0"/>
              </a:spcAft>
              <a:buClr>
                <a:srgbClr val="262626"/>
              </a:buClr>
              <a:buSzPts val="960"/>
              <a:buNone/>
              <a:defRPr sz="1200"/>
            </a:lvl3pPr>
            <a:lvl4pPr marL="1828800" lvl="3" indent="-228600" algn="l">
              <a:lnSpc>
                <a:spcPct val="100000"/>
              </a:lnSpc>
              <a:spcBef>
                <a:spcPts val="500"/>
              </a:spcBef>
              <a:spcAft>
                <a:spcPts val="0"/>
              </a:spcAft>
              <a:buClr>
                <a:srgbClr val="262626"/>
              </a:buClr>
              <a:buSzPts val="1000"/>
              <a:buFont typeface="Arial"/>
              <a:buNone/>
              <a:defRPr sz="1000"/>
            </a:lvl4pPr>
            <a:lvl5pPr marL="2286000" lvl="4" indent="-228600" algn="l">
              <a:lnSpc>
                <a:spcPct val="100000"/>
              </a:lnSpc>
              <a:spcBef>
                <a:spcPts val="500"/>
              </a:spcBef>
              <a:spcAft>
                <a:spcPts val="0"/>
              </a:spcAft>
              <a:buClr>
                <a:srgbClr val="262626"/>
              </a:buClr>
              <a:buSzPts val="8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34"/>
          <p:cNvSpPr txBox="1">
            <a:spLocks noGrp="1"/>
          </p:cNvSpPr>
          <p:nvPr>
            <p:ph type="dt" idx="10"/>
          </p:nvPr>
        </p:nvSpPr>
        <p:spPr>
          <a:xfrm rot="5400000">
            <a:off x="10509243" y="5071825"/>
            <a:ext cx="264766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4"/>
          <p:cNvSpPr txBox="1">
            <a:spLocks noGrp="1"/>
          </p:cNvSpPr>
          <p:nvPr>
            <p:ph type="ftr" idx="11"/>
          </p:nvPr>
        </p:nvSpPr>
        <p:spPr>
          <a:xfrm rot="5400000">
            <a:off x="10447827" y="1407402"/>
            <a:ext cx="27704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4"/>
          <p:cNvSpPr txBox="1">
            <a:spLocks noGrp="1"/>
          </p:cNvSpPr>
          <p:nvPr>
            <p:ph type="sldNum" idx="12"/>
          </p:nvPr>
        </p:nvSpPr>
        <p:spPr>
          <a:xfrm>
            <a:off x="11560121" y="3138985"/>
            <a:ext cx="545911" cy="580029"/>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5" descr="A person in a dark room&#10;&#10;Description automatically generated"/>
          <p:cNvPicPr preferRelativeResize="0"/>
          <p:nvPr/>
        </p:nvPicPr>
        <p:blipFill rotWithShape="1">
          <a:blip r:embed="rId13">
            <a:alphaModFix/>
          </a:blip>
          <a:srcRect/>
          <a:stretch/>
        </p:blipFill>
        <p:spPr>
          <a:xfrm>
            <a:off x="10905744" y="0"/>
            <a:ext cx="1286256" cy="6858000"/>
          </a:xfrm>
          <a:prstGeom prst="rect">
            <a:avLst/>
          </a:prstGeom>
          <a:noFill/>
          <a:ln>
            <a:noFill/>
          </a:ln>
        </p:spPr>
      </p:pic>
      <p:sp>
        <p:nvSpPr>
          <p:cNvPr id="7" name="Google Shape;7;p25"/>
          <p:cNvSpPr txBox="1">
            <a:spLocks noGrp="1"/>
          </p:cNvSpPr>
          <p:nvPr>
            <p:ph type="title"/>
          </p:nvPr>
        </p:nvSpPr>
        <p:spPr>
          <a:xfrm>
            <a:off x="1050879" y="609601"/>
            <a:ext cx="9810604" cy="1216024"/>
          </a:xfrm>
          <a:prstGeom prst="rect">
            <a:avLst/>
          </a:prstGeom>
          <a:noFill/>
          <a:ln>
            <a:noFill/>
          </a:ln>
        </p:spPr>
        <p:txBody>
          <a:bodyPr spcFirstLastPara="1" wrap="square" lIns="91425" tIns="45700" rIns="91425" bIns="45700" anchor="ctr" anchorCtr="0">
            <a:normAutofit/>
          </a:bodyPr>
          <a:lstStyle>
            <a:lvl1pPr marR="0" lvl="0" algn="l" rtl="0">
              <a:lnSpc>
                <a:spcPct val="110000"/>
              </a:lnSpc>
              <a:spcBef>
                <a:spcPts val="0"/>
              </a:spcBef>
              <a:spcAft>
                <a:spcPts val="0"/>
              </a:spcAft>
              <a:buClr>
                <a:srgbClr val="262626"/>
              </a:buClr>
              <a:buSzPts val="2800"/>
              <a:buFont typeface="Arial"/>
              <a:buNone/>
              <a:defRPr sz="2800" b="0" i="0" u="none" strike="noStrike" cap="none">
                <a:solidFill>
                  <a:srgbClr val="26262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25"/>
          <p:cNvSpPr txBox="1">
            <a:spLocks noGrp="1"/>
          </p:cNvSpPr>
          <p:nvPr>
            <p:ph type="body" idx="1"/>
          </p:nvPr>
        </p:nvSpPr>
        <p:spPr>
          <a:xfrm>
            <a:off x="1050879" y="1825624"/>
            <a:ext cx="9810604" cy="4428753"/>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00000"/>
              </a:lnSpc>
              <a:spcBef>
                <a:spcPts val="1000"/>
              </a:spcBef>
              <a:spcAft>
                <a:spcPts val="0"/>
              </a:spcAft>
              <a:buClr>
                <a:srgbClr val="262626"/>
              </a:buClr>
              <a:buSzPts val="1600"/>
              <a:buFont typeface="Arial"/>
              <a:buChar char="•"/>
              <a:defRPr sz="2000" b="0" i="0" u="none" strike="noStrike" cap="none">
                <a:solidFill>
                  <a:srgbClr val="262626"/>
                </a:solidFill>
                <a:latin typeface="Arial"/>
                <a:ea typeface="Arial"/>
                <a:cs typeface="Arial"/>
                <a:sym typeface="Arial"/>
              </a:defRPr>
            </a:lvl1pPr>
            <a:lvl2pPr marL="914400" marR="0" lvl="1" indent="-228600" algn="l" rtl="0">
              <a:lnSpc>
                <a:spcPct val="100000"/>
              </a:lnSpc>
              <a:spcBef>
                <a:spcPts val="500"/>
              </a:spcBef>
              <a:spcAft>
                <a:spcPts val="0"/>
              </a:spcAft>
              <a:buClr>
                <a:srgbClr val="262626"/>
              </a:buClr>
              <a:buSzPts val="1800"/>
              <a:buFont typeface="Arial"/>
              <a:buNone/>
              <a:defRPr sz="1800" b="0" i="0" u="none" strike="noStrike" cap="none">
                <a:solidFill>
                  <a:srgbClr val="262626"/>
                </a:solidFill>
                <a:latin typeface="Arial"/>
                <a:ea typeface="Arial"/>
                <a:cs typeface="Arial"/>
                <a:sym typeface="Arial"/>
              </a:defRPr>
            </a:lvl2pPr>
            <a:lvl3pPr marL="1371600" marR="0" lvl="2" indent="-309880" algn="l" rtl="0">
              <a:lnSpc>
                <a:spcPct val="100000"/>
              </a:lnSpc>
              <a:spcBef>
                <a:spcPts val="500"/>
              </a:spcBef>
              <a:spcAft>
                <a:spcPts val="0"/>
              </a:spcAft>
              <a:buClr>
                <a:srgbClr val="262626"/>
              </a:buClr>
              <a:buSzPts val="1280"/>
              <a:buFont typeface="Arial"/>
              <a:buChar char="•"/>
              <a:defRPr sz="1600" b="0" i="0" u="none" strike="noStrike" cap="none">
                <a:solidFill>
                  <a:srgbClr val="262626"/>
                </a:solidFill>
                <a:latin typeface="Arial"/>
                <a:ea typeface="Arial"/>
                <a:cs typeface="Arial"/>
                <a:sym typeface="Arial"/>
              </a:defRPr>
            </a:lvl3pPr>
            <a:lvl4pPr marL="1828800" marR="0" lvl="3" indent="-228600" algn="l" rtl="0">
              <a:lnSpc>
                <a:spcPct val="100000"/>
              </a:lnSpc>
              <a:spcBef>
                <a:spcPts val="500"/>
              </a:spcBef>
              <a:spcAft>
                <a:spcPts val="0"/>
              </a:spcAft>
              <a:buClr>
                <a:srgbClr val="262626"/>
              </a:buClr>
              <a:buSzPts val="1400"/>
              <a:buFont typeface="Arial"/>
              <a:buNone/>
              <a:defRPr sz="1400" b="0" i="0" u="none" strike="noStrike" cap="none">
                <a:solidFill>
                  <a:srgbClr val="262626"/>
                </a:solidFill>
                <a:latin typeface="Arial"/>
                <a:ea typeface="Arial"/>
                <a:cs typeface="Arial"/>
                <a:sym typeface="Arial"/>
              </a:defRPr>
            </a:lvl4pPr>
            <a:lvl5pPr marL="2286000" marR="0" lvl="4" indent="-299720" algn="l" rtl="0">
              <a:lnSpc>
                <a:spcPct val="100000"/>
              </a:lnSpc>
              <a:spcBef>
                <a:spcPts val="500"/>
              </a:spcBef>
              <a:spcAft>
                <a:spcPts val="0"/>
              </a:spcAft>
              <a:buClr>
                <a:srgbClr val="262626"/>
              </a:buClr>
              <a:buSzPts val="1120"/>
              <a:buFont typeface="Arial"/>
              <a:buChar char="•"/>
              <a:defRPr sz="1400" b="0" i="0" u="none" strike="noStrike" cap="none">
                <a:solidFill>
                  <a:srgbClr val="26262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 name="Google Shape;9;p25"/>
          <p:cNvSpPr txBox="1">
            <a:spLocks noGrp="1"/>
          </p:cNvSpPr>
          <p:nvPr>
            <p:ph type="dt" idx="10"/>
          </p:nvPr>
        </p:nvSpPr>
        <p:spPr>
          <a:xfrm rot="5400000">
            <a:off x="10509243" y="5071825"/>
            <a:ext cx="2647667"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26262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 name="Google Shape;10;p25"/>
          <p:cNvSpPr txBox="1">
            <a:spLocks noGrp="1"/>
          </p:cNvSpPr>
          <p:nvPr>
            <p:ph type="ftr" idx="11"/>
          </p:nvPr>
        </p:nvSpPr>
        <p:spPr>
          <a:xfrm rot="5400000">
            <a:off x="10447827" y="1407402"/>
            <a:ext cx="277049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26262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 name="Google Shape;11;p25"/>
          <p:cNvSpPr txBox="1">
            <a:spLocks noGrp="1"/>
          </p:cNvSpPr>
          <p:nvPr>
            <p:ph type="sldNum" idx="12"/>
          </p:nvPr>
        </p:nvSpPr>
        <p:spPr>
          <a:xfrm>
            <a:off x="11560121" y="3138985"/>
            <a:ext cx="545911" cy="580029"/>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600" b="0" i="0" u="none" strike="noStrike" cap="none">
                <a:solidFill>
                  <a:srgbClr val="262626"/>
                </a:solidFill>
                <a:latin typeface="Arial"/>
                <a:ea typeface="Arial"/>
                <a:cs typeface="Arial"/>
                <a:sym typeface="Arial"/>
              </a:defRPr>
            </a:lvl1pPr>
            <a:lvl2pPr marL="0" marR="0" lvl="1" indent="0" algn="ctr" rtl="0">
              <a:spcBef>
                <a:spcPts val="0"/>
              </a:spcBef>
              <a:buNone/>
              <a:defRPr sz="1600" b="0" i="0" u="none" strike="noStrike" cap="none">
                <a:solidFill>
                  <a:srgbClr val="262626"/>
                </a:solidFill>
                <a:latin typeface="Arial"/>
                <a:ea typeface="Arial"/>
                <a:cs typeface="Arial"/>
                <a:sym typeface="Arial"/>
              </a:defRPr>
            </a:lvl2pPr>
            <a:lvl3pPr marL="0" marR="0" lvl="2" indent="0" algn="ctr" rtl="0">
              <a:spcBef>
                <a:spcPts val="0"/>
              </a:spcBef>
              <a:buNone/>
              <a:defRPr sz="1600" b="0" i="0" u="none" strike="noStrike" cap="none">
                <a:solidFill>
                  <a:srgbClr val="262626"/>
                </a:solidFill>
                <a:latin typeface="Arial"/>
                <a:ea typeface="Arial"/>
                <a:cs typeface="Arial"/>
                <a:sym typeface="Arial"/>
              </a:defRPr>
            </a:lvl3pPr>
            <a:lvl4pPr marL="0" marR="0" lvl="3" indent="0" algn="ctr" rtl="0">
              <a:spcBef>
                <a:spcPts val="0"/>
              </a:spcBef>
              <a:buNone/>
              <a:defRPr sz="1600" b="0" i="0" u="none" strike="noStrike" cap="none">
                <a:solidFill>
                  <a:srgbClr val="262626"/>
                </a:solidFill>
                <a:latin typeface="Arial"/>
                <a:ea typeface="Arial"/>
                <a:cs typeface="Arial"/>
                <a:sym typeface="Arial"/>
              </a:defRPr>
            </a:lvl4pPr>
            <a:lvl5pPr marL="0" marR="0" lvl="4" indent="0" algn="ctr" rtl="0">
              <a:spcBef>
                <a:spcPts val="0"/>
              </a:spcBef>
              <a:buNone/>
              <a:defRPr sz="1600" b="0" i="0" u="none" strike="noStrike" cap="none">
                <a:solidFill>
                  <a:srgbClr val="262626"/>
                </a:solidFill>
                <a:latin typeface="Arial"/>
                <a:ea typeface="Arial"/>
                <a:cs typeface="Arial"/>
                <a:sym typeface="Arial"/>
              </a:defRPr>
            </a:lvl5pPr>
            <a:lvl6pPr marL="0" marR="0" lvl="5" indent="0" algn="ctr" rtl="0">
              <a:spcBef>
                <a:spcPts val="0"/>
              </a:spcBef>
              <a:buNone/>
              <a:defRPr sz="1600" b="0" i="0" u="none" strike="noStrike" cap="none">
                <a:solidFill>
                  <a:srgbClr val="262626"/>
                </a:solidFill>
                <a:latin typeface="Arial"/>
                <a:ea typeface="Arial"/>
                <a:cs typeface="Arial"/>
                <a:sym typeface="Arial"/>
              </a:defRPr>
            </a:lvl6pPr>
            <a:lvl7pPr marL="0" marR="0" lvl="6" indent="0" algn="ctr" rtl="0">
              <a:spcBef>
                <a:spcPts val="0"/>
              </a:spcBef>
              <a:buNone/>
              <a:defRPr sz="1600" b="0" i="0" u="none" strike="noStrike" cap="none">
                <a:solidFill>
                  <a:srgbClr val="262626"/>
                </a:solidFill>
                <a:latin typeface="Arial"/>
                <a:ea typeface="Arial"/>
                <a:cs typeface="Arial"/>
                <a:sym typeface="Arial"/>
              </a:defRPr>
            </a:lvl7pPr>
            <a:lvl8pPr marL="0" marR="0" lvl="7" indent="0" algn="ctr" rtl="0">
              <a:spcBef>
                <a:spcPts val="0"/>
              </a:spcBef>
              <a:buNone/>
              <a:defRPr sz="1600" b="0" i="0" u="none" strike="noStrike" cap="none">
                <a:solidFill>
                  <a:srgbClr val="262626"/>
                </a:solidFill>
                <a:latin typeface="Arial"/>
                <a:ea typeface="Arial"/>
                <a:cs typeface="Arial"/>
                <a:sym typeface="Arial"/>
              </a:defRPr>
            </a:lvl8pPr>
            <a:lvl9pPr marL="0" marR="0" lvl="8" indent="0" algn="ctr" rtl="0">
              <a:spcBef>
                <a:spcPts val="0"/>
              </a:spcBef>
              <a:buNone/>
              <a:defRPr sz="1600" b="0" i="0" u="none" strike="noStrike" cap="none">
                <a:solidFill>
                  <a:srgbClr val="262626"/>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militaer-wissen.de/otto-von-bismarck/?lang=e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hyperlink" Target="https://www.jstor.org/action/doBasicSearch?Query=au%3A%22Otto%20Pflanze%22"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www.jstor.org/stable/1868699" TargetMode="External"/><Relationship Id="rId4" Type="http://schemas.openxmlformats.org/officeDocument/2006/relationships/hyperlink" Target="https://www.jstor.org/journal/amerhistrevi"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6" name="Google Shape;86;p1"/>
          <p:cNvSpPr/>
          <p:nvPr/>
        </p:nvSpPr>
        <p:spPr>
          <a:xfrm>
            <a:off x="0" y="0"/>
            <a:ext cx="12192000" cy="6858000"/>
          </a:xfrm>
          <a:prstGeom prst="rect">
            <a:avLst/>
          </a:pr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7" name="Google Shape;87;p1"/>
          <p:cNvSpPr txBox="1">
            <a:spLocks noGrp="1"/>
          </p:cNvSpPr>
          <p:nvPr>
            <p:ph type="ctrTitle"/>
          </p:nvPr>
        </p:nvSpPr>
        <p:spPr>
          <a:xfrm>
            <a:off x="707317" y="979714"/>
            <a:ext cx="5804015" cy="2807540"/>
          </a:xfrm>
          <a:prstGeom prst="rect">
            <a:avLst/>
          </a:prstGeom>
          <a:noFill/>
          <a:ln>
            <a:noFill/>
          </a:ln>
        </p:spPr>
        <p:txBody>
          <a:bodyPr spcFirstLastPara="1" wrap="square" lIns="91425" tIns="45700" rIns="91425" bIns="45700" anchor="b" anchorCtr="0">
            <a:normAutofit/>
          </a:bodyPr>
          <a:lstStyle/>
          <a:p>
            <a:pPr marL="0" lvl="0" indent="0" algn="ctr" rtl="0">
              <a:lnSpc>
                <a:spcPct val="110000"/>
              </a:lnSpc>
              <a:spcBef>
                <a:spcPts val="0"/>
              </a:spcBef>
              <a:spcAft>
                <a:spcPts val="0"/>
              </a:spcAft>
              <a:buClr>
                <a:srgbClr val="262626"/>
              </a:buClr>
              <a:buSzPts val="3200"/>
              <a:buFont typeface="Arial"/>
              <a:buNone/>
            </a:pPr>
            <a:r>
              <a:rPr lang="en-US" sz="3200" cap="none"/>
              <a:t>ОТО ФОН БИСМАРК</a:t>
            </a:r>
            <a:endParaRPr sz="3200"/>
          </a:p>
          <a:p>
            <a:pPr marL="0" lvl="0" indent="0" algn="ctr" rtl="0">
              <a:lnSpc>
                <a:spcPct val="110000"/>
              </a:lnSpc>
              <a:spcBef>
                <a:spcPts val="0"/>
              </a:spcBef>
              <a:spcAft>
                <a:spcPts val="0"/>
              </a:spcAft>
              <a:buClr>
                <a:srgbClr val="262626"/>
              </a:buClr>
              <a:buSzPts val="2800"/>
              <a:buFont typeface="Arial"/>
              <a:buNone/>
            </a:pPr>
            <a:endParaRPr/>
          </a:p>
        </p:txBody>
      </p:sp>
      <p:sp>
        <p:nvSpPr>
          <p:cNvPr id="88" name="Google Shape;88;p1"/>
          <p:cNvSpPr txBox="1">
            <a:spLocks noGrp="1"/>
          </p:cNvSpPr>
          <p:nvPr>
            <p:ph type="subTitle" idx="1"/>
          </p:nvPr>
        </p:nvSpPr>
        <p:spPr>
          <a:xfrm>
            <a:off x="1069826" y="4112623"/>
            <a:ext cx="5078996" cy="1594839"/>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262626"/>
              </a:buClr>
              <a:buSzPts val="1600"/>
              <a:buNone/>
            </a:pPr>
            <a:r>
              <a:rPr lang="en-US">
                <a:latin typeface="Libre Franklin Medium"/>
                <a:ea typeface="Libre Franklin Medium"/>
                <a:cs typeface="Libre Franklin Medium"/>
                <a:sym typeface="Libre Franklin Medium"/>
              </a:rPr>
              <a:t>Лъчезар Гръбчев, 2.курс </a:t>
            </a:r>
            <a:endParaRPr/>
          </a:p>
          <a:p>
            <a:pPr marL="0" lvl="0" indent="0" algn="ctr" rtl="0">
              <a:lnSpc>
                <a:spcPct val="100000"/>
              </a:lnSpc>
              <a:spcBef>
                <a:spcPts val="1400"/>
              </a:spcBef>
              <a:spcAft>
                <a:spcPts val="0"/>
              </a:spcAft>
              <a:buClr>
                <a:srgbClr val="262626"/>
              </a:buClr>
              <a:buSzPts val="1600"/>
              <a:buNone/>
            </a:pPr>
            <a:r>
              <a:rPr lang="en-US">
                <a:latin typeface="Libre Franklin Medium"/>
                <a:ea typeface="Libre Franklin Medium"/>
                <a:cs typeface="Libre Franklin Medium"/>
                <a:sym typeface="Libre Franklin Medium"/>
              </a:rPr>
              <a:t>20 гр., фак.н. 40015</a:t>
            </a:r>
            <a:endParaRPr/>
          </a:p>
          <a:p>
            <a:pPr marL="0" lvl="0" indent="0" algn="ctr" rtl="0">
              <a:lnSpc>
                <a:spcPct val="100000"/>
              </a:lnSpc>
              <a:spcBef>
                <a:spcPts val="1700"/>
              </a:spcBef>
              <a:spcAft>
                <a:spcPts val="0"/>
              </a:spcAft>
              <a:buClr>
                <a:srgbClr val="262626"/>
              </a:buClr>
              <a:buSzPts val="1600"/>
              <a:buNone/>
            </a:pPr>
            <a:endParaRPr/>
          </a:p>
        </p:txBody>
      </p:sp>
      <p:pic>
        <p:nvPicPr>
          <p:cNvPr id="89" name="Google Shape;89;p1" descr="A person in a military uniform&#10;&#10;Description automatically generated"/>
          <p:cNvPicPr preferRelativeResize="0"/>
          <p:nvPr/>
        </p:nvPicPr>
        <p:blipFill rotWithShape="1">
          <a:blip r:embed="rId3">
            <a:alphaModFix/>
          </a:blip>
          <a:srcRect l="4143" r="6449" b="1"/>
          <a:stretch/>
        </p:blipFill>
        <p:spPr>
          <a:xfrm>
            <a:off x="7616215" y="-23854"/>
            <a:ext cx="4575785" cy="6892740"/>
          </a:xfrm>
          <a:custGeom>
            <a:avLst/>
            <a:gdLst/>
            <a:ahLst/>
            <a:cxnLst/>
            <a:rect l="l" t="t" r="r" b="b"/>
            <a:pathLst>
              <a:path w="4575785" h="6857999" extrusionOk="0">
                <a:moveTo>
                  <a:pt x="517468" y="0"/>
                </a:moveTo>
                <a:lnTo>
                  <a:pt x="4575785" y="0"/>
                </a:lnTo>
                <a:lnTo>
                  <a:pt x="4575785" y="6857999"/>
                </a:lnTo>
                <a:lnTo>
                  <a:pt x="960511" y="6857999"/>
                </a:lnTo>
                <a:lnTo>
                  <a:pt x="942694" y="6843617"/>
                </a:lnTo>
                <a:cubicBezTo>
                  <a:pt x="964945" y="6792705"/>
                  <a:pt x="892574" y="6836929"/>
                  <a:pt x="865960" y="6827318"/>
                </a:cubicBezTo>
                <a:lnTo>
                  <a:pt x="861487" y="6823037"/>
                </a:lnTo>
                <a:lnTo>
                  <a:pt x="859513" y="6806858"/>
                </a:lnTo>
                <a:lnTo>
                  <a:pt x="860461" y="6800037"/>
                </a:lnTo>
                <a:cubicBezTo>
                  <a:pt x="860484" y="6795612"/>
                  <a:pt x="859691" y="6793024"/>
                  <a:pt x="858251" y="6791626"/>
                </a:cubicBezTo>
                <a:lnTo>
                  <a:pt x="857660" y="6791654"/>
                </a:lnTo>
                <a:lnTo>
                  <a:pt x="856643" y="6783314"/>
                </a:lnTo>
                <a:cubicBezTo>
                  <a:pt x="856157" y="6768705"/>
                  <a:pt x="856848" y="6753980"/>
                  <a:pt x="858459" y="6739543"/>
                </a:cubicBezTo>
                <a:cubicBezTo>
                  <a:pt x="825704" y="6742272"/>
                  <a:pt x="849542" y="6681110"/>
                  <a:pt x="794118" y="6710916"/>
                </a:cubicBezTo>
                <a:cubicBezTo>
                  <a:pt x="794610" y="6692179"/>
                  <a:pt x="815573" y="6671806"/>
                  <a:pt x="779817" y="6693690"/>
                </a:cubicBezTo>
                <a:cubicBezTo>
                  <a:pt x="778915" y="6687990"/>
                  <a:pt x="774885" y="6685995"/>
                  <a:pt x="769310" y="6685745"/>
                </a:cubicBezTo>
                <a:lnTo>
                  <a:pt x="766802" y="6686064"/>
                </a:lnTo>
                <a:cubicBezTo>
                  <a:pt x="767473" y="6672038"/>
                  <a:pt x="768145" y="6658011"/>
                  <a:pt x="768816" y="6643985"/>
                </a:cubicBezTo>
                <a:lnTo>
                  <a:pt x="764758" y="6640288"/>
                </a:lnTo>
                <a:lnTo>
                  <a:pt x="771603" y="6610439"/>
                </a:lnTo>
                <a:cubicBezTo>
                  <a:pt x="771799" y="6605729"/>
                  <a:pt x="776328" y="6505678"/>
                  <a:pt x="776524" y="6500968"/>
                </a:cubicBezTo>
                <a:lnTo>
                  <a:pt x="716862" y="6252242"/>
                </a:lnTo>
                <a:cubicBezTo>
                  <a:pt x="710358" y="6209033"/>
                  <a:pt x="712158" y="6177416"/>
                  <a:pt x="706006" y="6116988"/>
                </a:cubicBezTo>
                <a:cubicBezTo>
                  <a:pt x="664744" y="6009788"/>
                  <a:pt x="669134" y="5997889"/>
                  <a:pt x="675681" y="5921438"/>
                </a:cubicBezTo>
                <a:cubicBezTo>
                  <a:pt x="609567" y="5910253"/>
                  <a:pt x="667197" y="5880778"/>
                  <a:pt x="646967" y="5848021"/>
                </a:cubicBezTo>
                <a:cubicBezTo>
                  <a:pt x="633539" y="5819166"/>
                  <a:pt x="610193" y="5775630"/>
                  <a:pt x="595120" y="5722308"/>
                </a:cubicBezTo>
                <a:cubicBezTo>
                  <a:pt x="587517" y="5685814"/>
                  <a:pt x="566330" y="5564010"/>
                  <a:pt x="556522" y="5528087"/>
                </a:cubicBezTo>
                <a:cubicBezTo>
                  <a:pt x="551310" y="5519174"/>
                  <a:pt x="556171" y="5505252"/>
                  <a:pt x="536270" y="5506770"/>
                </a:cubicBezTo>
                <a:cubicBezTo>
                  <a:pt x="512052" y="5506489"/>
                  <a:pt x="543356" y="5459435"/>
                  <a:pt x="516612" y="5473320"/>
                </a:cubicBezTo>
                <a:cubicBezTo>
                  <a:pt x="537947" y="5440196"/>
                  <a:pt x="486731" y="5435838"/>
                  <a:pt x="471989" y="5418523"/>
                </a:cubicBezTo>
                <a:cubicBezTo>
                  <a:pt x="493820" y="5390817"/>
                  <a:pt x="454363" y="5377479"/>
                  <a:pt x="442299" y="5333204"/>
                </a:cubicBezTo>
                <a:cubicBezTo>
                  <a:pt x="467689" y="5302287"/>
                  <a:pt x="420786" y="5307848"/>
                  <a:pt x="452960" y="5255192"/>
                </a:cubicBezTo>
                <a:cubicBezTo>
                  <a:pt x="453300" y="5233631"/>
                  <a:pt x="429983" y="5195187"/>
                  <a:pt x="431339" y="5156169"/>
                </a:cubicBezTo>
                <a:cubicBezTo>
                  <a:pt x="398945" y="5067566"/>
                  <a:pt x="403718" y="5079988"/>
                  <a:pt x="404757" y="5025421"/>
                </a:cubicBezTo>
                <a:cubicBezTo>
                  <a:pt x="400018" y="4966103"/>
                  <a:pt x="402758" y="4976631"/>
                  <a:pt x="395660" y="4924394"/>
                </a:cubicBezTo>
                <a:cubicBezTo>
                  <a:pt x="383838" y="4897752"/>
                  <a:pt x="406451" y="4876973"/>
                  <a:pt x="390158" y="4861232"/>
                </a:cubicBezTo>
                <a:cubicBezTo>
                  <a:pt x="362582" y="4877952"/>
                  <a:pt x="368360" y="4813711"/>
                  <a:pt x="341238" y="4838615"/>
                </a:cubicBezTo>
                <a:cubicBezTo>
                  <a:pt x="311503" y="4831441"/>
                  <a:pt x="352577" y="4804970"/>
                  <a:pt x="326273" y="4796524"/>
                </a:cubicBezTo>
                <a:lnTo>
                  <a:pt x="284996" y="4672372"/>
                </a:lnTo>
                <a:cubicBezTo>
                  <a:pt x="298118" y="4649489"/>
                  <a:pt x="287003" y="4640074"/>
                  <a:pt x="267970" y="4634255"/>
                </a:cubicBezTo>
                <a:cubicBezTo>
                  <a:pt x="263754" y="4595383"/>
                  <a:pt x="222766" y="4593405"/>
                  <a:pt x="203275" y="4555830"/>
                </a:cubicBezTo>
                <a:cubicBezTo>
                  <a:pt x="181514" y="4524570"/>
                  <a:pt x="154438" y="4520149"/>
                  <a:pt x="133797" y="4479914"/>
                </a:cubicBezTo>
                <a:cubicBezTo>
                  <a:pt x="124082" y="4457346"/>
                  <a:pt x="105185" y="4427564"/>
                  <a:pt x="84156" y="4415916"/>
                </a:cubicBezTo>
                <a:lnTo>
                  <a:pt x="83303" y="4414752"/>
                </a:lnTo>
                <a:lnTo>
                  <a:pt x="72062" y="4388525"/>
                </a:lnTo>
                <a:lnTo>
                  <a:pt x="75315" y="4375182"/>
                </a:lnTo>
                <a:cubicBezTo>
                  <a:pt x="75941" y="4370194"/>
                  <a:pt x="75530" y="4367154"/>
                  <a:pt x="74333" y="4365355"/>
                </a:cubicBezTo>
                <a:lnTo>
                  <a:pt x="68893" y="4364787"/>
                </a:lnTo>
                <a:cubicBezTo>
                  <a:pt x="68887" y="4364737"/>
                  <a:pt x="68881" y="4364686"/>
                  <a:pt x="68875" y="4364636"/>
                </a:cubicBezTo>
                <a:cubicBezTo>
                  <a:pt x="68620" y="4351507"/>
                  <a:pt x="69309" y="4337030"/>
                  <a:pt x="58168" y="4323582"/>
                </a:cubicBezTo>
                <a:cubicBezTo>
                  <a:pt x="61811" y="4263350"/>
                  <a:pt x="99263" y="4233013"/>
                  <a:pt x="79972" y="4208494"/>
                </a:cubicBezTo>
                <a:cubicBezTo>
                  <a:pt x="88758" y="4180446"/>
                  <a:pt x="125844" y="4152085"/>
                  <a:pt x="106280" y="4120638"/>
                </a:cubicBezTo>
                <a:cubicBezTo>
                  <a:pt x="111598" y="4121936"/>
                  <a:pt x="113804" y="4120147"/>
                  <a:pt x="114398" y="4116558"/>
                </a:cubicBezTo>
                <a:cubicBezTo>
                  <a:pt x="114157" y="4114248"/>
                  <a:pt x="113917" y="4111937"/>
                  <a:pt x="113677" y="4109627"/>
                </a:cubicBezTo>
                <a:lnTo>
                  <a:pt x="105699" y="4105626"/>
                </a:lnTo>
                <a:cubicBezTo>
                  <a:pt x="77890" y="4088880"/>
                  <a:pt x="108987" y="4082598"/>
                  <a:pt x="106408" y="4051443"/>
                </a:cubicBezTo>
                <a:cubicBezTo>
                  <a:pt x="106858" y="4036630"/>
                  <a:pt x="97032" y="3985550"/>
                  <a:pt x="103822" y="3988496"/>
                </a:cubicBezTo>
                <a:lnTo>
                  <a:pt x="75372" y="3857059"/>
                </a:lnTo>
                <a:cubicBezTo>
                  <a:pt x="82817" y="3836376"/>
                  <a:pt x="81742" y="3824520"/>
                  <a:pt x="64937" y="3815652"/>
                </a:cubicBezTo>
                <a:cubicBezTo>
                  <a:pt x="102287" y="3718925"/>
                  <a:pt x="55573" y="3772320"/>
                  <a:pt x="59080" y="3696747"/>
                </a:cubicBezTo>
                <a:cubicBezTo>
                  <a:pt x="66269" y="3629648"/>
                  <a:pt x="63240" y="3571908"/>
                  <a:pt x="85623" y="3491441"/>
                </a:cubicBezTo>
                <a:cubicBezTo>
                  <a:pt x="98410" y="3474059"/>
                  <a:pt x="99525" y="3431012"/>
                  <a:pt x="100691" y="3417526"/>
                </a:cubicBezTo>
                <a:cubicBezTo>
                  <a:pt x="101857" y="3404040"/>
                  <a:pt x="95556" y="3412369"/>
                  <a:pt x="92620" y="3410525"/>
                </a:cubicBezTo>
                <a:cubicBezTo>
                  <a:pt x="92153" y="3374230"/>
                  <a:pt x="83244" y="3285268"/>
                  <a:pt x="79737" y="3235496"/>
                </a:cubicBezTo>
                <a:cubicBezTo>
                  <a:pt x="70953" y="3207448"/>
                  <a:pt x="52012" y="3143347"/>
                  <a:pt x="71576" y="3111898"/>
                </a:cubicBezTo>
                <a:cubicBezTo>
                  <a:pt x="66408" y="3077014"/>
                  <a:pt x="53542" y="3056489"/>
                  <a:pt x="48725" y="3026189"/>
                </a:cubicBezTo>
                <a:cubicBezTo>
                  <a:pt x="35029" y="3013335"/>
                  <a:pt x="35295" y="2950066"/>
                  <a:pt x="42673" y="2930099"/>
                </a:cubicBezTo>
                <a:cubicBezTo>
                  <a:pt x="72765" y="2876461"/>
                  <a:pt x="20837" y="2811743"/>
                  <a:pt x="43260" y="2768401"/>
                </a:cubicBezTo>
                <a:cubicBezTo>
                  <a:pt x="44784" y="2755816"/>
                  <a:pt x="43709" y="2744724"/>
                  <a:pt x="41022" y="2734617"/>
                </a:cubicBezTo>
                <a:lnTo>
                  <a:pt x="29707" y="2708118"/>
                </a:lnTo>
                <a:lnTo>
                  <a:pt x="18896" y="2704187"/>
                </a:lnTo>
                <a:lnTo>
                  <a:pt x="16157" y="2686013"/>
                </a:lnTo>
                <a:lnTo>
                  <a:pt x="0" y="2656506"/>
                </a:lnTo>
                <a:cubicBezTo>
                  <a:pt x="46275" y="2648213"/>
                  <a:pt x="-21852" y="2580542"/>
                  <a:pt x="20000" y="2589495"/>
                </a:cubicBezTo>
                <a:cubicBezTo>
                  <a:pt x="9004" y="2539865"/>
                  <a:pt x="51725" y="2561406"/>
                  <a:pt x="4503" y="2517909"/>
                </a:cubicBezTo>
                <a:cubicBezTo>
                  <a:pt x="18312" y="2426183"/>
                  <a:pt x="2043" y="2320005"/>
                  <a:pt x="38580" y="2235940"/>
                </a:cubicBezTo>
                <a:cubicBezTo>
                  <a:pt x="39530" y="2131535"/>
                  <a:pt x="31342" y="1983035"/>
                  <a:pt x="28357" y="1891475"/>
                </a:cubicBezTo>
                <a:cubicBezTo>
                  <a:pt x="18536" y="1816240"/>
                  <a:pt x="53985" y="1820215"/>
                  <a:pt x="16422" y="1754299"/>
                </a:cubicBezTo>
                <a:cubicBezTo>
                  <a:pt x="22523" y="1748800"/>
                  <a:pt x="14115" y="1712020"/>
                  <a:pt x="17619" y="1704948"/>
                </a:cubicBezTo>
                <a:lnTo>
                  <a:pt x="11875" y="1640075"/>
                </a:lnTo>
                <a:lnTo>
                  <a:pt x="10148" y="1637400"/>
                </a:lnTo>
                <a:cubicBezTo>
                  <a:pt x="6571" y="1625366"/>
                  <a:pt x="7662" y="1617809"/>
                  <a:pt x="10809" y="1612250"/>
                </a:cubicBezTo>
                <a:lnTo>
                  <a:pt x="30710" y="1498099"/>
                </a:lnTo>
                <a:lnTo>
                  <a:pt x="28832" y="1497366"/>
                </a:lnTo>
                <a:lnTo>
                  <a:pt x="25420" y="1490044"/>
                </a:lnTo>
                <a:lnTo>
                  <a:pt x="36357" y="1429750"/>
                </a:lnTo>
                <a:cubicBezTo>
                  <a:pt x="56105" y="1395764"/>
                  <a:pt x="51096" y="1348657"/>
                  <a:pt x="63323" y="1316453"/>
                </a:cubicBezTo>
                <a:cubicBezTo>
                  <a:pt x="113953" y="1206017"/>
                  <a:pt x="97314" y="1160971"/>
                  <a:pt x="167299" y="1100758"/>
                </a:cubicBezTo>
                <a:cubicBezTo>
                  <a:pt x="183322" y="1066821"/>
                  <a:pt x="207320" y="1013057"/>
                  <a:pt x="218971" y="997428"/>
                </a:cubicBezTo>
                <a:cubicBezTo>
                  <a:pt x="225661" y="983599"/>
                  <a:pt x="245059" y="996998"/>
                  <a:pt x="249304" y="969068"/>
                </a:cubicBezTo>
                <a:cubicBezTo>
                  <a:pt x="273910" y="912445"/>
                  <a:pt x="257335" y="876944"/>
                  <a:pt x="307518" y="815816"/>
                </a:cubicBezTo>
                <a:cubicBezTo>
                  <a:pt x="319844" y="734499"/>
                  <a:pt x="427269" y="648257"/>
                  <a:pt x="438631" y="588216"/>
                </a:cubicBezTo>
                <a:cubicBezTo>
                  <a:pt x="468336" y="534577"/>
                  <a:pt x="480025" y="521047"/>
                  <a:pt x="494548" y="466832"/>
                </a:cubicBezTo>
                <a:cubicBezTo>
                  <a:pt x="513994" y="444023"/>
                  <a:pt x="469014" y="421695"/>
                  <a:pt x="512985" y="406165"/>
                </a:cubicBezTo>
                <a:cubicBezTo>
                  <a:pt x="519819" y="312467"/>
                  <a:pt x="496295" y="285415"/>
                  <a:pt x="499246" y="226337"/>
                </a:cubicBezTo>
                <a:cubicBezTo>
                  <a:pt x="511217" y="180655"/>
                  <a:pt x="525793" y="85726"/>
                  <a:pt x="530694" y="51692"/>
                </a:cubicBezTo>
                <a:cubicBezTo>
                  <a:pt x="512001" y="39736"/>
                  <a:pt x="522977" y="34428"/>
                  <a:pt x="528655" y="22135"/>
                </a:cubicBezTo>
                <a:cubicBezTo>
                  <a:pt x="511506" y="14446"/>
                  <a:pt x="513258" y="7722"/>
                  <a:pt x="516964" y="1039"/>
                </a:cubicBezTo>
                <a:close/>
              </a:path>
            </a:pathLst>
          </a:cu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2"/>
        <p:cNvGrpSpPr/>
        <p:nvPr/>
      </p:nvGrpSpPr>
      <p:grpSpPr>
        <a:xfrm>
          <a:off x="0" y="0"/>
          <a:ext cx="0" cy="0"/>
          <a:chOff x="0" y="0"/>
          <a:chExt cx="0" cy="0"/>
        </a:xfrm>
      </p:grpSpPr>
      <p:sp>
        <p:nvSpPr>
          <p:cNvPr id="163" name="Google Shape;163;p10"/>
          <p:cNvSpPr/>
          <p:nvPr/>
        </p:nvSpPr>
        <p:spPr>
          <a:xfrm>
            <a:off x="-7951"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4" name="Google Shape;164;p10"/>
          <p:cNvSpPr/>
          <p:nvPr/>
        </p:nvSpPr>
        <p:spPr>
          <a:xfrm>
            <a:off x="-5750" y="-15106"/>
            <a:ext cx="6958758" cy="6263354"/>
          </a:xfrm>
          <a:custGeom>
            <a:avLst/>
            <a:gdLst/>
            <a:ahLst/>
            <a:cxnLst/>
            <a:rect l="l" t="t" r="r" b="b"/>
            <a:pathLst>
              <a:path w="6950807" h="6263354" extrusionOk="0">
                <a:moveTo>
                  <a:pt x="0" y="0"/>
                </a:moveTo>
                <a:lnTo>
                  <a:pt x="6940404" y="0"/>
                </a:lnTo>
                <a:lnTo>
                  <a:pt x="6950807" y="57269"/>
                </a:lnTo>
                <a:lnTo>
                  <a:pt x="6935789" y="111727"/>
                </a:lnTo>
                <a:lnTo>
                  <a:pt x="6926163" y="122319"/>
                </a:lnTo>
                <a:lnTo>
                  <a:pt x="6879726" y="153502"/>
                </a:lnTo>
                <a:cubicBezTo>
                  <a:pt x="6916212" y="185737"/>
                  <a:pt x="6838837" y="179343"/>
                  <a:pt x="6878416" y="197479"/>
                </a:cubicBezTo>
                <a:cubicBezTo>
                  <a:pt x="6869118" y="214628"/>
                  <a:pt x="6852557" y="226581"/>
                  <a:pt x="6844672" y="235660"/>
                </a:cubicBezTo>
                <a:lnTo>
                  <a:pt x="6843548" y="243659"/>
                </a:lnTo>
                <a:lnTo>
                  <a:pt x="6832960" y="274879"/>
                </a:lnTo>
                <a:lnTo>
                  <a:pt x="6817103" y="310247"/>
                </a:lnTo>
                <a:cubicBezTo>
                  <a:pt x="6805621" y="325743"/>
                  <a:pt x="6767159" y="347668"/>
                  <a:pt x="6754862" y="362877"/>
                </a:cubicBezTo>
                <a:cubicBezTo>
                  <a:pt x="6742330" y="398815"/>
                  <a:pt x="6749000" y="389979"/>
                  <a:pt x="6729472" y="442939"/>
                </a:cubicBezTo>
                <a:cubicBezTo>
                  <a:pt x="6698994" y="494707"/>
                  <a:pt x="6694052" y="559653"/>
                  <a:pt x="6667299" y="619761"/>
                </a:cubicBezTo>
                <a:lnTo>
                  <a:pt x="6655038" y="691556"/>
                </a:lnTo>
                <a:lnTo>
                  <a:pt x="6648865" y="787174"/>
                </a:lnTo>
                <a:cubicBezTo>
                  <a:pt x="6635949" y="858107"/>
                  <a:pt x="6589857" y="879276"/>
                  <a:pt x="6560353" y="925327"/>
                </a:cubicBezTo>
                <a:lnTo>
                  <a:pt x="6435425" y="1171290"/>
                </a:lnTo>
                <a:lnTo>
                  <a:pt x="6364558" y="1261205"/>
                </a:lnTo>
                <a:lnTo>
                  <a:pt x="6311247" y="1322003"/>
                </a:lnTo>
                <a:cubicBezTo>
                  <a:pt x="6312259" y="1331636"/>
                  <a:pt x="6287426" y="1362963"/>
                  <a:pt x="6283544" y="1371053"/>
                </a:cubicBezTo>
                <a:cubicBezTo>
                  <a:pt x="6278885" y="1392046"/>
                  <a:pt x="6265370" y="1430765"/>
                  <a:pt x="6254261" y="1443811"/>
                </a:cubicBezTo>
                <a:cubicBezTo>
                  <a:pt x="6243675" y="1471273"/>
                  <a:pt x="6226285" y="1520224"/>
                  <a:pt x="6220029" y="1535820"/>
                </a:cubicBezTo>
                <a:lnTo>
                  <a:pt x="6212575" y="1599591"/>
                </a:lnTo>
                <a:lnTo>
                  <a:pt x="6209141" y="1628086"/>
                </a:lnTo>
                <a:lnTo>
                  <a:pt x="6208823" y="1628513"/>
                </a:lnTo>
                <a:cubicBezTo>
                  <a:pt x="6201578" y="1638330"/>
                  <a:pt x="6195013" y="1647437"/>
                  <a:pt x="6190100" y="1654874"/>
                </a:cubicBezTo>
                <a:cubicBezTo>
                  <a:pt x="6194363" y="1701134"/>
                  <a:pt x="6162576" y="1686294"/>
                  <a:pt x="6148233" y="1725417"/>
                </a:cubicBezTo>
                <a:cubicBezTo>
                  <a:pt x="6146043" y="1748964"/>
                  <a:pt x="6140392" y="1761381"/>
                  <a:pt x="6123002" y="1767427"/>
                </a:cubicBezTo>
                <a:cubicBezTo>
                  <a:pt x="6114841" y="1878058"/>
                  <a:pt x="6097878" y="1811703"/>
                  <a:pt x="6070380" y="1892939"/>
                </a:cubicBezTo>
                <a:cubicBezTo>
                  <a:pt x="6049318" y="1965893"/>
                  <a:pt x="6018384" y="2040658"/>
                  <a:pt x="6018708" y="2134444"/>
                </a:cubicBezTo>
                <a:cubicBezTo>
                  <a:pt x="6022239" y="2155556"/>
                  <a:pt x="6010438" y="2184412"/>
                  <a:pt x="5992354" y="2198892"/>
                </a:cubicBezTo>
                <a:cubicBezTo>
                  <a:pt x="5989241" y="2201384"/>
                  <a:pt x="5986057" y="2203347"/>
                  <a:pt x="5982901" y="2204718"/>
                </a:cubicBezTo>
                <a:cubicBezTo>
                  <a:pt x="5981029" y="2209541"/>
                  <a:pt x="5978726" y="2215866"/>
                  <a:pt x="5976085" y="2223345"/>
                </a:cubicBezTo>
                <a:lnTo>
                  <a:pt x="5968612" y="2244929"/>
                </a:lnTo>
                <a:lnTo>
                  <a:pt x="5948134" y="2265228"/>
                </a:lnTo>
                <a:lnTo>
                  <a:pt x="5946387" y="2273755"/>
                </a:lnTo>
                <a:cubicBezTo>
                  <a:pt x="5944649" y="2279331"/>
                  <a:pt x="5942802" y="2282657"/>
                  <a:pt x="5940768" y="2284532"/>
                </a:cubicBezTo>
                <a:lnTo>
                  <a:pt x="5940171" y="2284543"/>
                </a:lnTo>
                <a:lnTo>
                  <a:pt x="5919217" y="2328308"/>
                </a:lnTo>
                <a:cubicBezTo>
                  <a:pt x="5912897" y="2346767"/>
                  <a:pt x="5899449" y="2356984"/>
                  <a:pt x="5895354" y="2375061"/>
                </a:cubicBezTo>
                <a:cubicBezTo>
                  <a:pt x="5862809" y="2374144"/>
                  <a:pt x="5862040" y="2388484"/>
                  <a:pt x="5846917" y="2403673"/>
                </a:cubicBezTo>
                <a:lnTo>
                  <a:pt x="5828950" y="2467946"/>
                </a:lnTo>
                <a:lnTo>
                  <a:pt x="5778751" y="2558153"/>
                </a:lnTo>
                <a:cubicBezTo>
                  <a:pt x="5760079" y="2589441"/>
                  <a:pt x="5779236" y="2571701"/>
                  <a:pt x="5766677" y="2618352"/>
                </a:cubicBezTo>
                <a:cubicBezTo>
                  <a:pt x="5767618" y="2626937"/>
                  <a:pt x="5707125" y="2804857"/>
                  <a:pt x="5711691" y="2813181"/>
                </a:cubicBezTo>
                <a:cubicBezTo>
                  <a:pt x="5661053" y="2925285"/>
                  <a:pt x="5665779" y="2930841"/>
                  <a:pt x="5632865" y="3016049"/>
                </a:cubicBezTo>
                <a:cubicBezTo>
                  <a:pt x="5585911" y="3106332"/>
                  <a:pt x="5622362" y="3008442"/>
                  <a:pt x="5593801" y="3111205"/>
                </a:cubicBezTo>
                <a:cubicBezTo>
                  <a:pt x="5557486" y="3266636"/>
                  <a:pt x="5540320" y="3199468"/>
                  <a:pt x="5502533" y="3259056"/>
                </a:cubicBezTo>
                <a:cubicBezTo>
                  <a:pt x="5471662" y="3294848"/>
                  <a:pt x="5398363" y="3402035"/>
                  <a:pt x="5393573" y="3436601"/>
                </a:cubicBezTo>
                <a:cubicBezTo>
                  <a:pt x="5411790" y="3460787"/>
                  <a:pt x="5363370" y="3505709"/>
                  <a:pt x="5370905" y="3536371"/>
                </a:cubicBezTo>
                <a:cubicBezTo>
                  <a:pt x="5363197" y="3543201"/>
                  <a:pt x="5325158" y="3577878"/>
                  <a:pt x="5315748" y="3583316"/>
                </a:cubicBezTo>
                <a:lnTo>
                  <a:pt x="5310843" y="3586184"/>
                </a:lnTo>
                <a:lnTo>
                  <a:pt x="5285951" y="3601045"/>
                </a:lnTo>
                <a:lnTo>
                  <a:pt x="5261707" y="3621267"/>
                </a:lnTo>
                <a:cubicBezTo>
                  <a:pt x="5254311" y="3629779"/>
                  <a:pt x="5248323" y="3640033"/>
                  <a:pt x="5244645" y="3653006"/>
                </a:cubicBezTo>
                <a:cubicBezTo>
                  <a:pt x="5251494" y="3706080"/>
                  <a:pt x="5185420" y="3693844"/>
                  <a:pt x="5196556" y="3760667"/>
                </a:cubicBezTo>
                <a:cubicBezTo>
                  <a:pt x="5196355" y="3783674"/>
                  <a:pt x="5161174" y="3845291"/>
                  <a:pt x="5140091" y="3851089"/>
                </a:cubicBezTo>
                <a:cubicBezTo>
                  <a:pt x="5131190" y="3862729"/>
                  <a:pt x="5118192" y="3929673"/>
                  <a:pt x="5098366" y="3929294"/>
                </a:cubicBezTo>
                <a:cubicBezTo>
                  <a:pt x="5073388" y="3931514"/>
                  <a:pt x="5086786" y="3988425"/>
                  <a:pt x="5064858" y="3972981"/>
                </a:cubicBezTo>
                <a:lnTo>
                  <a:pt x="5061745" y="3993492"/>
                </a:lnTo>
                <a:lnTo>
                  <a:pt x="5046631" y="3999129"/>
                </a:lnTo>
                <a:cubicBezTo>
                  <a:pt x="5030855" y="4004669"/>
                  <a:pt x="5019475" y="4009692"/>
                  <a:pt x="5018715" y="4022829"/>
                </a:cubicBezTo>
                <a:cubicBezTo>
                  <a:pt x="4996965" y="4035215"/>
                  <a:pt x="4937934" y="4063166"/>
                  <a:pt x="4916132" y="4073446"/>
                </a:cubicBezTo>
                <a:cubicBezTo>
                  <a:pt x="4902556" y="4067386"/>
                  <a:pt x="4897329" y="4079077"/>
                  <a:pt x="4887899" y="4084508"/>
                </a:cubicBezTo>
                <a:cubicBezTo>
                  <a:pt x="4871715" y="4082346"/>
                  <a:pt x="4835784" y="4117000"/>
                  <a:pt x="4829160" y="4132817"/>
                </a:cubicBezTo>
                <a:cubicBezTo>
                  <a:pt x="4818005" y="4182187"/>
                  <a:pt x="4747512" y="4182697"/>
                  <a:pt x="4737273" y="4221326"/>
                </a:cubicBezTo>
                <a:cubicBezTo>
                  <a:pt x="4731077" y="4229203"/>
                  <a:pt x="4724052" y="4234528"/>
                  <a:pt x="4716550" y="4238238"/>
                </a:cubicBezTo>
                <a:lnTo>
                  <a:pt x="4694116" y="4245104"/>
                </a:lnTo>
                <a:lnTo>
                  <a:pt x="4684883" y="4240009"/>
                </a:lnTo>
                <a:lnTo>
                  <a:pt x="4672744" y="4248081"/>
                </a:lnTo>
                <a:lnTo>
                  <a:pt x="4668551" y="4248624"/>
                </a:lnTo>
                <a:cubicBezTo>
                  <a:pt x="4660522" y="4249625"/>
                  <a:pt x="4652707" y="4250888"/>
                  <a:pt x="4645463" y="4253346"/>
                </a:cubicBezTo>
                <a:cubicBezTo>
                  <a:pt x="4670644" y="4288836"/>
                  <a:pt x="4587995" y="4280114"/>
                  <a:pt x="4620155" y="4303247"/>
                </a:cubicBezTo>
                <a:cubicBezTo>
                  <a:pt x="4584730" y="4322934"/>
                  <a:pt x="4624634" y="4339786"/>
                  <a:pt x="4569293" y="4331884"/>
                </a:cubicBezTo>
                <a:cubicBezTo>
                  <a:pt x="4526413" y="4361955"/>
                  <a:pt x="4421838" y="4426145"/>
                  <a:pt x="4362878" y="4483674"/>
                </a:cubicBezTo>
                <a:cubicBezTo>
                  <a:pt x="4330889" y="4514627"/>
                  <a:pt x="4262274" y="4627883"/>
                  <a:pt x="4215533" y="4677057"/>
                </a:cubicBezTo>
                <a:cubicBezTo>
                  <a:pt x="4166258" y="4711482"/>
                  <a:pt x="4144325" y="4767937"/>
                  <a:pt x="4082433" y="4778716"/>
                </a:cubicBezTo>
                <a:cubicBezTo>
                  <a:pt x="4037215" y="4813916"/>
                  <a:pt x="4080401" y="4848321"/>
                  <a:pt x="3944222" y="4888264"/>
                </a:cubicBezTo>
                <a:cubicBezTo>
                  <a:pt x="3684918" y="4942348"/>
                  <a:pt x="3434483" y="4989230"/>
                  <a:pt x="3265354" y="5018367"/>
                </a:cubicBezTo>
                <a:cubicBezTo>
                  <a:pt x="3096225" y="5047503"/>
                  <a:pt x="3019654" y="5060895"/>
                  <a:pt x="2929449" y="5063084"/>
                </a:cubicBezTo>
                <a:cubicBezTo>
                  <a:pt x="2839243" y="5065272"/>
                  <a:pt x="2844050" y="5079411"/>
                  <a:pt x="2809178" y="5074031"/>
                </a:cubicBezTo>
                <a:lnTo>
                  <a:pt x="2537607" y="5248799"/>
                </a:lnTo>
                <a:cubicBezTo>
                  <a:pt x="2410199" y="5268996"/>
                  <a:pt x="2159469" y="5361090"/>
                  <a:pt x="2035212" y="5444792"/>
                </a:cubicBezTo>
                <a:cubicBezTo>
                  <a:pt x="1910957" y="5528494"/>
                  <a:pt x="1889099" y="5643213"/>
                  <a:pt x="1792070" y="5751012"/>
                </a:cubicBezTo>
                <a:lnTo>
                  <a:pt x="1484566" y="5795703"/>
                </a:lnTo>
                <a:cubicBezTo>
                  <a:pt x="1454923" y="5790900"/>
                  <a:pt x="1427565" y="5778005"/>
                  <a:pt x="1406155" y="5805381"/>
                </a:cubicBezTo>
                <a:cubicBezTo>
                  <a:pt x="1367700" y="5812651"/>
                  <a:pt x="1329241" y="5802607"/>
                  <a:pt x="1300798" y="5821755"/>
                </a:cubicBezTo>
                <a:cubicBezTo>
                  <a:pt x="1283458" y="5811210"/>
                  <a:pt x="1269389" y="5808489"/>
                  <a:pt x="1263745" y="5831133"/>
                </a:cubicBezTo>
                <a:cubicBezTo>
                  <a:pt x="1226042" y="5832175"/>
                  <a:pt x="1208377" y="5805418"/>
                  <a:pt x="1192887" y="5832643"/>
                </a:cubicBezTo>
                <a:cubicBezTo>
                  <a:pt x="1146712" y="5776695"/>
                  <a:pt x="1169930" y="5827215"/>
                  <a:pt x="1147244" y="5836022"/>
                </a:cubicBezTo>
                <a:cubicBezTo>
                  <a:pt x="1130414" y="5847391"/>
                  <a:pt x="1171508" y="5868669"/>
                  <a:pt x="1153132" y="5872012"/>
                </a:cubicBezTo>
                <a:cubicBezTo>
                  <a:pt x="1128898" y="5857667"/>
                  <a:pt x="1140784" y="5902732"/>
                  <a:pt x="1114941" y="5885161"/>
                </a:cubicBezTo>
                <a:cubicBezTo>
                  <a:pt x="1111955" y="5851159"/>
                  <a:pt x="1074015" y="5892089"/>
                  <a:pt x="1065349" y="5862431"/>
                </a:cubicBezTo>
                <a:cubicBezTo>
                  <a:pt x="1057315" y="5905008"/>
                  <a:pt x="1035470" y="5852818"/>
                  <a:pt x="1014267" y="5866091"/>
                </a:cubicBezTo>
                <a:cubicBezTo>
                  <a:pt x="1006678" y="5882238"/>
                  <a:pt x="999065" y="5885057"/>
                  <a:pt x="983606" y="5867891"/>
                </a:cubicBezTo>
                <a:cubicBezTo>
                  <a:pt x="949657" y="5946457"/>
                  <a:pt x="949637" y="5893769"/>
                  <a:pt x="907443" y="5924222"/>
                </a:cubicBezTo>
                <a:cubicBezTo>
                  <a:pt x="872468" y="5956169"/>
                  <a:pt x="831950" y="5954949"/>
                  <a:pt x="808988" y="6030723"/>
                </a:cubicBezTo>
                <a:cubicBezTo>
                  <a:pt x="806594" y="6052160"/>
                  <a:pt x="789972" y="6060404"/>
                  <a:pt x="771869" y="6049136"/>
                </a:cubicBezTo>
                <a:cubicBezTo>
                  <a:pt x="768753" y="6047195"/>
                  <a:pt x="765711" y="6044739"/>
                  <a:pt x="762837" y="6041841"/>
                </a:cubicBezTo>
                <a:cubicBezTo>
                  <a:pt x="751252" y="6095388"/>
                  <a:pt x="727945" y="6069978"/>
                  <a:pt x="725766" y="6106158"/>
                </a:cubicBezTo>
                <a:cubicBezTo>
                  <a:pt x="688209" y="6122672"/>
                  <a:pt x="645012" y="6089580"/>
                  <a:pt x="642403" y="6121330"/>
                </a:cubicBezTo>
                <a:cubicBezTo>
                  <a:pt x="620588" y="6120482"/>
                  <a:pt x="581312" y="6085641"/>
                  <a:pt x="574806" y="6120127"/>
                </a:cubicBezTo>
                <a:cubicBezTo>
                  <a:pt x="564871" y="6092697"/>
                  <a:pt x="556339" y="6142408"/>
                  <a:pt x="538930" y="6124917"/>
                </a:cubicBezTo>
                <a:cubicBezTo>
                  <a:pt x="525774" y="6109542"/>
                  <a:pt x="520118" y="6121045"/>
                  <a:pt x="510574" y="6122341"/>
                </a:cubicBezTo>
                <a:cubicBezTo>
                  <a:pt x="494678" y="6110300"/>
                  <a:pt x="457722" y="6132578"/>
                  <a:pt x="450510" y="6148398"/>
                </a:cubicBezTo>
                <a:cubicBezTo>
                  <a:pt x="437411" y="6203264"/>
                  <a:pt x="367751" y="6163165"/>
                  <a:pt x="356013" y="6205222"/>
                </a:cubicBezTo>
                <a:cubicBezTo>
                  <a:pt x="320401" y="6220372"/>
                  <a:pt x="265291" y="6232581"/>
                  <a:pt x="236857" y="6239286"/>
                </a:cubicBezTo>
                <a:cubicBezTo>
                  <a:pt x="201034" y="6243266"/>
                  <a:pt x="239743" y="6287256"/>
                  <a:pt x="185407" y="6245463"/>
                </a:cubicBezTo>
                <a:lnTo>
                  <a:pt x="0" y="6228236"/>
                </a:ln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5" name="Google Shape;165;p10"/>
          <p:cNvSpPr txBox="1">
            <a:spLocks noGrp="1"/>
          </p:cNvSpPr>
          <p:nvPr>
            <p:ph type="title"/>
          </p:nvPr>
        </p:nvSpPr>
        <p:spPr>
          <a:xfrm>
            <a:off x="552734" y="753035"/>
            <a:ext cx="5281684" cy="1576097"/>
          </a:xfrm>
          <a:prstGeom prst="rect">
            <a:avLst/>
          </a:prstGeom>
          <a:noFill/>
          <a:ln>
            <a:noFill/>
          </a:ln>
        </p:spPr>
        <p:txBody>
          <a:bodyPr spcFirstLastPara="1" wrap="square" lIns="91425" tIns="45700" rIns="91425" bIns="45700" anchor="b" anchorCtr="0">
            <a:normAutofit/>
          </a:bodyPr>
          <a:lstStyle/>
          <a:p>
            <a:pPr marL="0" lvl="0" indent="0" algn="ctr" rtl="0">
              <a:lnSpc>
                <a:spcPct val="110000"/>
              </a:lnSpc>
              <a:spcBef>
                <a:spcPts val="0"/>
              </a:spcBef>
              <a:spcAft>
                <a:spcPts val="0"/>
              </a:spcAft>
              <a:buClr>
                <a:srgbClr val="262626"/>
              </a:buClr>
              <a:buSzPts val="2800"/>
              <a:buFont typeface="Arial"/>
              <a:buNone/>
            </a:pPr>
            <a:r>
              <a:rPr lang="en-US" b="1" i="1"/>
              <a:t>МЛАДЕЖКИ ГОДИНИ</a:t>
            </a:r>
            <a:endParaRPr/>
          </a:p>
          <a:p>
            <a:pPr marL="0" lvl="0" indent="0" algn="ctr" rtl="0">
              <a:lnSpc>
                <a:spcPct val="110000"/>
              </a:lnSpc>
              <a:spcBef>
                <a:spcPts val="0"/>
              </a:spcBef>
              <a:spcAft>
                <a:spcPts val="0"/>
              </a:spcAft>
              <a:buClr>
                <a:srgbClr val="262626"/>
              </a:buClr>
              <a:buSzPts val="2800"/>
              <a:buFont typeface="Arial"/>
              <a:buNone/>
            </a:pPr>
            <a:endParaRPr/>
          </a:p>
        </p:txBody>
      </p:sp>
      <p:sp>
        <p:nvSpPr>
          <p:cNvPr id="166" name="Google Shape;166;p10"/>
          <p:cNvSpPr/>
          <p:nvPr/>
        </p:nvSpPr>
        <p:spPr>
          <a:xfrm>
            <a:off x="1138490" y="3017047"/>
            <a:ext cx="3945709" cy="2995282"/>
          </a:xfrm>
          <a:custGeom>
            <a:avLst/>
            <a:gdLst/>
            <a:ahLst/>
            <a:cxnLst/>
            <a:rect l="l" t="t" r="r" b="b"/>
            <a:pathLst>
              <a:path w="2400300" h="2400300" extrusionOk="0">
                <a:moveTo>
                  <a:pt x="0" y="0"/>
                </a:moveTo>
                <a:lnTo>
                  <a:pt x="2400300" y="0"/>
                </a:lnTo>
                <a:lnTo>
                  <a:pt x="2400300" y="2400300"/>
                </a:lnTo>
                <a:lnTo>
                  <a:pt x="0" y="2400300"/>
                </a:lnTo>
                <a:close/>
              </a:path>
            </a:pathLst>
          </a:custGeom>
          <a:solidFill>
            <a:srgbClr val="FFFFFF"/>
          </a:solidFill>
          <a:ln>
            <a:noFill/>
          </a:ln>
          <a:effectLst>
            <a:outerShdw blurRad="38100" dist="12700" dir="3000000" algn="tl" rotWithShape="0">
              <a:srgbClr val="000000">
                <a:alpha val="26666"/>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7" name="Google Shape;167;p10"/>
          <p:cNvSpPr txBox="1">
            <a:spLocks noGrp="1"/>
          </p:cNvSpPr>
          <p:nvPr>
            <p:ph type="body" idx="1"/>
          </p:nvPr>
        </p:nvSpPr>
        <p:spPr>
          <a:xfrm>
            <a:off x="6476839" y="911168"/>
            <a:ext cx="4908494" cy="550219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62626"/>
              </a:buClr>
              <a:buSzPts val="1680"/>
              <a:buNone/>
            </a:pPr>
            <a:r>
              <a:rPr lang="en-US" sz="2100"/>
              <a:t>След като завършва училище – „като нормален продукт на нашето държавно образование“, Бисмарк отива в университета в Гьотинген за да изучава </a:t>
            </a:r>
            <a:r>
              <a:rPr lang="en-US" sz="2100">
                <a:latin typeface="Calibri"/>
                <a:ea typeface="Calibri"/>
                <a:cs typeface="Calibri"/>
                <a:sym typeface="Calibri"/>
              </a:rPr>
              <a:t>„</a:t>
            </a:r>
            <a:r>
              <a:rPr lang="en-US" sz="2100"/>
              <a:t>Право и управление“. Младият студент наема къща и започва да се наслаждава на студентския живот. Става член на студентското братство </a:t>
            </a:r>
            <a:r>
              <a:rPr lang="en-US" sz="2100">
                <a:latin typeface="Calibri"/>
                <a:ea typeface="Calibri"/>
                <a:cs typeface="Calibri"/>
                <a:sym typeface="Calibri"/>
              </a:rPr>
              <a:t>„</a:t>
            </a:r>
            <a:r>
              <a:rPr lang="en-US" sz="2100"/>
              <a:t>Хановер“. Там членуват предимно синове на старата хановерска аристокрация и чиновничество. За известно време животът между кръчмата и залата за фехтовка много му допада. Слави се като голям пияница. Младият мъж обаче натрупва големи дългове за кратко време. През зимният семестър се мести в Берлин, където се посвещава на ученето. </a:t>
            </a:r>
            <a:endParaRPr/>
          </a:p>
          <a:p>
            <a:pPr marL="228600" lvl="0" indent="-132080" algn="l" rtl="0">
              <a:lnSpc>
                <a:spcPct val="90000"/>
              </a:lnSpc>
              <a:spcBef>
                <a:spcPts val="1700"/>
              </a:spcBef>
              <a:spcAft>
                <a:spcPts val="0"/>
              </a:spcAft>
              <a:buClr>
                <a:srgbClr val="262626"/>
              </a:buClr>
              <a:buSzPts val="1520"/>
              <a:buNone/>
            </a:pPr>
            <a:endParaRPr sz="1900"/>
          </a:p>
        </p:txBody>
      </p:sp>
      <p:pic>
        <p:nvPicPr>
          <p:cNvPr id="168" name="Google Shape;168;p10" descr="A portrait of a young person&#10;&#10;Description automatically generated"/>
          <p:cNvPicPr preferRelativeResize="0"/>
          <p:nvPr/>
        </p:nvPicPr>
        <p:blipFill rotWithShape="1">
          <a:blip r:embed="rId3">
            <a:alphaModFix/>
          </a:blip>
          <a:srcRect/>
          <a:stretch/>
        </p:blipFill>
        <p:spPr>
          <a:xfrm>
            <a:off x="2119264" y="3226279"/>
            <a:ext cx="2000698" cy="2570897"/>
          </a:xfrm>
          <a:prstGeom prst="rect">
            <a:avLst/>
          </a:prstGeom>
          <a:noFill/>
          <a:ln>
            <a:noFill/>
          </a:ln>
        </p:spPr>
      </p:pic>
      <p:sp>
        <p:nvSpPr>
          <p:cNvPr id="169" name="Google Shape;169;p10"/>
          <p:cNvSpPr/>
          <p:nvPr/>
        </p:nvSpPr>
        <p:spPr>
          <a:xfrm>
            <a:off x="2351126" y="5841296"/>
            <a:ext cx="1367625" cy="428984"/>
          </a:xfrm>
          <a:custGeom>
            <a:avLst/>
            <a:gdLst/>
            <a:ahLst/>
            <a:cxnLst/>
            <a:rect l="l" t="t" r="r" b="b"/>
            <a:pathLst>
              <a:path w="2201784" h="594531" extrusionOk="0">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0" name="Google Shape;170;p10"/>
          <p:cNvSpPr txBox="1"/>
          <p:nvPr/>
        </p:nvSpPr>
        <p:spPr>
          <a:xfrm>
            <a:off x="1138400" y="2600720"/>
            <a:ext cx="3942909" cy="412811"/>
          </a:xfrm>
          <a:prstGeom prst="rect">
            <a:avLst/>
          </a:prstGeom>
          <a:solidFill>
            <a:srgbClr val="E7E5E4"/>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300" b="0" i="0" u="none" strike="noStrike" cap="none">
                <a:solidFill>
                  <a:schemeClr val="dk1"/>
                </a:solidFill>
                <a:latin typeface="Arial"/>
                <a:ea typeface="Arial"/>
                <a:cs typeface="Arial"/>
                <a:sym typeface="Arial"/>
              </a:rPr>
              <a:t>Ото Фон Бисмарк на 21г., 1836 - Wikipedia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4"/>
        <p:cNvGrpSpPr/>
        <p:nvPr/>
      </p:nvGrpSpPr>
      <p:grpSpPr>
        <a:xfrm>
          <a:off x="0" y="0"/>
          <a:ext cx="0" cy="0"/>
          <a:chOff x="0" y="0"/>
          <a:chExt cx="0" cy="0"/>
        </a:xfrm>
      </p:grpSpPr>
      <p:sp>
        <p:nvSpPr>
          <p:cNvPr id="175" name="Google Shape;175;p1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6" name="Google Shape;176;p11"/>
          <p:cNvSpPr/>
          <p:nvPr/>
        </p:nvSpPr>
        <p:spPr>
          <a:xfrm>
            <a:off x="0" y="0"/>
            <a:ext cx="6940161" cy="6857999"/>
          </a:xfrm>
          <a:prstGeom prst="rect">
            <a:avLst/>
          </a:pr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7" name="Google Shape;177;p11"/>
          <p:cNvSpPr txBox="1">
            <a:spLocks noGrp="1"/>
          </p:cNvSpPr>
          <p:nvPr>
            <p:ph type="title"/>
          </p:nvPr>
        </p:nvSpPr>
        <p:spPr>
          <a:xfrm>
            <a:off x="1050879" y="609601"/>
            <a:ext cx="4476464" cy="1216024"/>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262626"/>
              </a:buClr>
              <a:buSzPts val="2800"/>
              <a:buFont typeface="Arial"/>
              <a:buNone/>
            </a:pPr>
            <a:r>
              <a:rPr lang="en-US"/>
              <a:t>СЕМЕЙСТВО</a:t>
            </a:r>
            <a:endParaRPr/>
          </a:p>
          <a:p>
            <a:pPr marL="0" lvl="0" indent="0" algn="l" rtl="0">
              <a:lnSpc>
                <a:spcPct val="110000"/>
              </a:lnSpc>
              <a:spcBef>
                <a:spcPts val="0"/>
              </a:spcBef>
              <a:spcAft>
                <a:spcPts val="0"/>
              </a:spcAft>
              <a:buClr>
                <a:srgbClr val="262626"/>
              </a:buClr>
              <a:buSzPts val="2800"/>
              <a:buFont typeface="Arial"/>
              <a:buNone/>
            </a:pPr>
            <a:endParaRPr/>
          </a:p>
        </p:txBody>
      </p:sp>
      <p:sp>
        <p:nvSpPr>
          <p:cNvPr id="178" name="Google Shape;178;p11"/>
          <p:cNvSpPr txBox="1">
            <a:spLocks noGrp="1"/>
          </p:cNvSpPr>
          <p:nvPr>
            <p:ph type="body" idx="1"/>
          </p:nvPr>
        </p:nvSpPr>
        <p:spPr>
          <a:xfrm>
            <a:off x="325165" y="1522638"/>
            <a:ext cx="4601677" cy="474806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62626"/>
              </a:buClr>
              <a:buSzPts val="1600"/>
              <a:buNone/>
            </a:pPr>
            <a:r>
              <a:rPr lang="en-US"/>
              <a:t>Благодарение на приятел –Мориц фон Блакенбург успява да получи личен контакт до „кръг от протестантски спартанци“. Той намира не само приятели но и спътница в живота - Йохана. </a:t>
            </a:r>
            <a:endParaRPr/>
          </a:p>
          <a:p>
            <a:pPr marL="0" lvl="0" indent="0" algn="l" rtl="0">
              <a:lnSpc>
                <a:spcPct val="90000"/>
              </a:lnSpc>
              <a:spcBef>
                <a:spcPts val="1400"/>
              </a:spcBef>
              <a:spcAft>
                <a:spcPts val="0"/>
              </a:spcAft>
              <a:buClr>
                <a:srgbClr val="262626"/>
              </a:buClr>
              <a:buSzPts val="1600"/>
              <a:buNone/>
            </a:pPr>
            <a:r>
              <a:rPr lang="en-US"/>
              <a:t>Писмата до любимата му показват един различен Бисмарк. Той намира най-после това което търси -семейство. Включващо кръг от приятели, собствено, лично семейство. </a:t>
            </a:r>
            <a:endParaRPr/>
          </a:p>
          <a:p>
            <a:pPr marL="0" lvl="0" indent="0" algn="l" rtl="0">
              <a:lnSpc>
                <a:spcPct val="90000"/>
              </a:lnSpc>
              <a:spcBef>
                <a:spcPts val="1400"/>
              </a:spcBef>
              <a:spcAft>
                <a:spcPts val="0"/>
              </a:spcAft>
              <a:buClr>
                <a:srgbClr val="262626"/>
              </a:buClr>
              <a:buSzPts val="1600"/>
              <a:buNone/>
            </a:pPr>
            <a:r>
              <a:rPr lang="en-US"/>
              <a:t>Йохана е истинска къщовница без никакво политически амбиции. Тя остава негова спътница за цял живот.  </a:t>
            </a:r>
            <a:endParaRPr/>
          </a:p>
          <a:p>
            <a:pPr marL="228600" lvl="0" indent="-147320" algn="l" rtl="0">
              <a:lnSpc>
                <a:spcPct val="90000"/>
              </a:lnSpc>
              <a:spcBef>
                <a:spcPts val="1700"/>
              </a:spcBef>
              <a:spcAft>
                <a:spcPts val="0"/>
              </a:spcAft>
              <a:buClr>
                <a:srgbClr val="262626"/>
              </a:buClr>
              <a:buSzPts val="1280"/>
              <a:buNone/>
            </a:pPr>
            <a:endParaRPr sz="1600"/>
          </a:p>
        </p:txBody>
      </p:sp>
      <p:pic>
        <p:nvPicPr>
          <p:cNvPr id="179" name="Google Shape;179;p11" descr="Johanna von Bismarck Stock Photo - Alamy"/>
          <p:cNvPicPr preferRelativeResize="0"/>
          <p:nvPr/>
        </p:nvPicPr>
        <p:blipFill rotWithShape="1">
          <a:blip r:embed="rId3">
            <a:alphaModFix/>
          </a:blip>
          <a:srcRect b="32203"/>
          <a:stretch/>
        </p:blipFill>
        <p:spPr>
          <a:xfrm>
            <a:off x="5251840" y="10"/>
            <a:ext cx="6940161" cy="6868876"/>
          </a:xfrm>
          <a:custGeom>
            <a:avLst/>
            <a:gdLst/>
            <a:ahLst/>
            <a:cxnLst/>
            <a:rect l="l" t="t" r="r" b="b"/>
            <a:pathLst>
              <a:path w="6940161" h="6857999" extrusionOk="0">
                <a:moveTo>
                  <a:pt x="857190" y="0"/>
                </a:moveTo>
                <a:lnTo>
                  <a:pt x="6940161" y="0"/>
                </a:lnTo>
                <a:lnTo>
                  <a:pt x="6940161" y="6857999"/>
                </a:lnTo>
                <a:lnTo>
                  <a:pt x="496459" y="6857999"/>
                </a:lnTo>
                <a:lnTo>
                  <a:pt x="486507" y="6839466"/>
                </a:lnTo>
                <a:cubicBezTo>
                  <a:pt x="477389" y="6820641"/>
                  <a:pt x="471173" y="6801859"/>
                  <a:pt x="480078" y="6795812"/>
                </a:cubicBezTo>
                <a:cubicBezTo>
                  <a:pt x="475408" y="6761382"/>
                  <a:pt x="493736" y="6723009"/>
                  <a:pt x="482330" y="6676796"/>
                </a:cubicBezTo>
                <a:cubicBezTo>
                  <a:pt x="479519" y="6617030"/>
                  <a:pt x="476161" y="6634511"/>
                  <a:pt x="469648" y="6539722"/>
                </a:cubicBezTo>
                <a:cubicBezTo>
                  <a:pt x="459969" y="6498384"/>
                  <a:pt x="496382" y="6456575"/>
                  <a:pt x="477855" y="6433501"/>
                </a:cubicBezTo>
                <a:cubicBezTo>
                  <a:pt x="464018" y="6378655"/>
                  <a:pt x="442310" y="6325849"/>
                  <a:pt x="414008" y="6271586"/>
                </a:cubicBezTo>
                <a:cubicBezTo>
                  <a:pt x="378091" y="6226697"/>
                  <a:pt x="377466" y="6140798"/>
                  <a:pt x="299660" y="6080454"/>
                </a:cubicBezTo>
                <a:cubicBezTo>
                  <a:pt x="268606" y="6014324"/>
                  <a:pt x="244498" y="5964143"/>
                  <a:pt x="221239" y="5913249"/>
                </a:cubicBezTo>
                <a:cubicBezTo>
                  <a:pt x="210139" y="5897439"/>
                  <a:pt x="175369" y="5809427"/>
                  <a:pt x="160103" y="5775094"/>
                </a:cubicBezTo>
                <a:cubicBezTo>
                  <a:pt x="87298" y="5686529"/>
                  <a:pt x="103897" y="5672717"/>
                  <a:pt x="87873" y="5573809"/>
                </a:cubicBezTo>
                <a:cubicBezTo>
                  <a:pt x="76224" y="5541231"/>
                  <a:pt x="76748" y="5525076"/>
                  <a:pt x="57933" y="5490695"/>
                </a:cubicBezTo>
                <a:lnTo>
                  <a:pt x="30889" y="5398377"/>
                </a:lnTo>
                <a:lnTo>
                  <a:pt x="34140" y="5390971"/>
                </a:lnTo>
                <a:lnTo>
                  <a:pt x="35928" y="5390229"/>
                </a:lnTo>
                <a:lnTo>
                  <a:pt x="16968" y="5309266"/>
                </a:lnTo>
                <a:cubicBezTo>
                  <a:pt x="13970" y="5303642"/>
                  <a:pt x="-917" y="5289094"/>
                  <a:pt x="2490" y="5276920"/>
                </a:cubicBezTo>
                <a:lnTo>
                  <a:pt x="24907" y="5208159"/>
                </a:lnTo>
                <a:lnTo>
                  <a:pt x="31839" y="5162682"/>
                </a:lnTo>
                <a:cubicBezTo>
                  <a:pt x="28501" y="5155528"/>
                  <a:pt x="24609" y="5048935"/>
                  <a:pt x="18796" y="5043371"/>
                </a:cubicBezTo>
                <a:cubicBezTo>
                  <a:pt x="54584" y="4976689"/>
                  <a:pt x="5001" y="4985095"/>
                  <a:pt x="14358" y="4908985"/>
                </a:cubicBezTo>
                <a:cubicBezTo>
                  <a:pt x="17201" y="4816358"/>
                  <a:pt x="5675" y="4749418"/>
                  <a:pt x="4769" y="4643799"/>
                </a:cubicBezTo>
                <a:cubicBezTo>
                  <a:pt x="4111" y="4581455"/>
                  <a:pt x="-7137" y="4509050"/>
                  <a:pt x="7402" y="4395547"/>
                </a:cubicBezTo>
                <a:cubicBezTo>
                  <a:pt x="11591" y="4330720"/>
                  <a:pt x="28535" y="4313913"/>
                  <a:pt x="23462" y="4274064"/>
                </a:cubicBezTo>
                <a:cubicBezTo>
                  <a:pt x="22995" y="4245538"/>
                  <a:pt x="22530" y="4217012"/>
                  <a:pt x="22063" y="4188486"/>
                </a:cubicBezTo>
                <a:lnTo>
                  <a:pt x="24672" y="4170100"/>
                </a:lnTo>
                <a:lnTo>
                  <a:pt x="34973" y="4166123"/>
                </a:lnTo>
                <a:lnTo>
                  <a:pt x="26424" y="4120096"/>
                </a:lnTo>
                <a:cubicBezTo>
                  <a:pt x="28986" y="4109871"/>
                  <a:pt x="49338" y="4079429"/>
                  <a:pt x="47886" y="4066698"/>
                </a:cubicBezTo>
                <a:cubicBezTo>
                  <a:pt x="26522" y="4022850"/>
                  <a:pt x="34453" y="4030338"/>
                  <a:pt x="47327" y="3969172"/>
                </a:cubicBezTo>
                <a:cubicBezTo>
                  <a:pt x="40297" y="3948973"/>
                  <a:pt x="40044" y="3857354"/>
                  <a:pt x="53093" y="3844350"/>
                </a:cubicBezTo>
                <a:cubicBezTo>
                  <a:pt x="55739" y="3830819"/>
                  <a:pt x="50778" y="3815585"/>
                  <a:pt x="64866" y="3808459"/>
                </a:cubicBezTo>
                <a:cubicBezTo>
                  <a:pt x="81775" y="3797121"/>
                  <a:pt x="54599" y="3752382"/>
                  <a:pt x="74864" y="3757643"/>
                </a:cubicBezTo>
                <a:cubicBezTo>
                  <a:pt x="56224" y="3725828"/>
                  <a:pt x="74270" y="3660981"/>
                  <a:pt x="82640" y="3632606"/>
                </a:cubicBezTo>
                <a:cubicBezTo>
                  <a:pt x="85981" y="3582255"/>
                  <a:pt x="88778" y="3571708"/>
                  <a:pt x="89222" y="3534990"/>
                </a:cubicBezTo>
                <a:cubicBezTo>
                  <a:pt x="92019" y="3533125"/>
                  <a:pt x="80706" y="3481126"/>
                  <a:pt x="79835" y="3454133"/>
                </a:cubicBezTo>
                <a:cubicBezTo>
                  <a:pt x="78963" y="3427139"/>
                  <a:pt x="96173" y="3390611"/>
                  <a:pt x="83991" y="3373027"/>
                </a:cubicBezTo>
                <a:cubicBezTo>
                  <a:pt x="80767" y="3298527"/>
                  <a:pt x="69808" y="3290617"/>
                  <a:pt x="62958" y="3222737"/>
                </a:cubicBezTo>
                <a:cubicBezTo>
                  <a:pt x="59618" y="3146284"/>
                  <a:pt x="39695" y="3184007"/>
                  <a:pt x="49209" y="3118188"/>
                </a:cubicBezTo>
                <a:cubicBezTo>
                  <a:pt x="65221" y="3109217"/>
                  <a:pt x="85573" y="3024732"/>
                  <a:pt x="78480" y="3003808"/>
                </a:cubicBezTo>
                <a:cubicBezTo>
                  <a:pt x="78037" y="2966753"/>
                  <a:pt x="77812" y="2989870"/>
                  <a:pt x="77566" y="2944921"/>
                </a:cubicBezTo>
                <a:lnTo>
                  <a:pt x="94406" y="2877744"/>
                </a:lnTo>
                <a:cubicBezTo>
                  <a:pt x="87936" y="2880724"/>
                  <a:pt x="108480" y="2822146"/>
                  <a:pt x="108051" y="2807161"/>
                </a:cubicBezTo>
                <a:cubicBezTo>
                  <a:pt x="110507" y="2775643"/>
                  <a:pt x="80880" y="2769288"/>
                  <a:pt x="107377" y="2752347"/>
                </a:cubicBezTo>
                <a:lnTo>
                  <a:pt x="114975" y="2748299"/>
                </a:lnTo>
                <a:cubicBezTo>
                  <a:pt x="115205" y="2745962"/>
                  <a:pt x="115434" y="2743625"/>
                  <a:pt x="115663" y="2741288"/>
                </a:cubicBezTo>
                <a:cubicBezTo>
                  <a:pt x="115098" y="2737657"/>
                  <a:pt x="112995" y="2735847"/>
                  <a:pt x="107929" y="2737160"/>
                </a:cubicBezTo>
                <a:cubicBezTo>
                  <a:pt x="126569" y="2705347"/>
                  <a:pt x="119693" y="2699356"/>
                  <a:pt x="122707" y="2659631"/>
                </a:cubicBezTo>
                <a:cubicBezTo>
                  <a:pt x="135394" y="2612127"/>
                  <a:pt x="120483" y="2628594"/>
                  <a:pt x="145471" y="2573336"/>
                </a:cubicBezTo>
                <a:cubicBezTo>
                  <a:pt x="156086" y="2559732"/>
                  <a:pt x="170382" y="2541339"/>
                  <a:pt x="170626" y="2528057"/>
                </a:cubicBezTo>
                <a:lnTo>
                  <a:pt x="202713" y="2489594"/>
                </a:lnTo>
                <a:cubicBezTo>
                  <a:pt x="203853" y="2487774"/>
                  <a:pt x="204248" y="2473350"/>
                  <a:pt x="203650" y="2468303"/>
                </a:cubicBezTo>
                <a:lnTo>
                  <a:pt x="223316" y="2460480"/>
                </a:lnTo>
                <a:lnTo>
                  <a:pt x="215120" y="2423535"/>
                </a:lnTo>
                <a:lnTo>
                  <a:pt x="223455" y="2404394"/>
                </a:lnTo>
                <a:cubicBezTo>
                  <a:pt x="243490" y="2392610"/>
                  <a:pt x="229596" y="2347474"/>
                  <a:pt x="238853" y="2324643"/>
                </a:cubicBezTo>
                <a:cubicBezTo>
                  <a:pt x="239504" y="2297698"/>
                  <a:pt x="266477" y="2284202"/>
                  <a:pt x="272463" y="2255535"/>
                </a:cubicBezTo>
                <a:cubicBezTo>
                  <a:pt x="290597" y="2249648"/>
                  <a:pt x="306594" y="2207828"/>
                  <a:pt x="294092" y="2184679"/>
                </a:cubicBezTo>
                <a:lnTo>
                  <a:pt x="323221" y="2093132"/>
                </a:lnTo>
                <a:cubicBezTo>
                  <a:pt x="348282" y="2084587"/>
                  <a:pt x="366071" y="1985868"/>
                  <a:pt x="377324" y="1950235"/>
                </a:cubicBezTo>
                <a:cubicBezTo>
                  <a:pt x="397581" y="1920183"/>
                  <a:pt x="445208" y="1898905"/>
                  <a:pt x="457649" y="1861568"/>
                </a:cubicBezTo>
                <a:cubicBezTo>
                  <a:pt x="464664" y="1810687"/>
                  <a:pt x="447457" y="1869507"/>
                  <a:pt x="451972" y="1809499"/>
                </a:cubicBezTo>
                <a:cubicBezTo>
                  <a:pt x="450982" y="1754297"/>
                  <a:pt x="465413" y="1767680"/>
                  <a:pt x="474550" y="1693716"/>
                </a:cubicBezTo>
                <a:cubicBezTo>
                  <a:pt x="473258" y="1654244"/>
                  <a:pt x="481626" y="1627007"/>
                  <a:pt x="481301" y="1605195"/>
                </a:cubicBezTo>
                <a:cubicBezTo>
                  <a:pt x="490491" y="1568952"/>
                  <a:pt x="493569" y="1564518"/>
                  <a:pt x="497837" y="1516217"/>
                </a:cubicBezTo>
                <a:cubicBezTo>
                  <a:pt x="503639" y="1488452"/>
                  <a:pt x="534082" y="1457870"/>
                  <a:pt x="513281" y="1429841"/>
                </a:cubicBezTo>
                <a:cubicBezTo>
                  <a:pt x="527326" y="1412325"/>
                  <a:pt x="570430" y="1413592"/>
                  <a:pt x="550104" y="1380081"/>
                </a:cubicBezTo>
                <a:cubicBezTo>
                  <a:pt x="575583" y="1394128"/>
                  <a:pt x="551452" y="1335176"/>
                  <a:pt x="574526" y="1334891"/>
                </a:cubicBezTo>
                <a:cubicBezTo>
                  <a:pt x="593486" y="1336427"/>
                  <a:pt x="633157" y="1194568"/>
                  <a:pt x="638123" y="1185551"/>
                </a:cubicBezTo>
                <a:cubicBezTo>
                  <a:pt x="647468" y="1149210"/>
                  <a:pt x="657504" y="1148087"/>
                  <a:pt x="664747" y="1111168"/>
                </a:cubicBezTo>
                <a:cubicBezTo>
                  <a:pt x="679107" y="1057226"/>
                  <a:pt x="652121" y="1022543"/>
                  <a:pt x="664913" y="993353"/>
                </a:cubicBezTo>
                <a:cubicBezTo>
                  <a:pt x="684189" y="960214"/>
                  <a:pt x="707497" y="867450"/>
                  <a:pt x="721256" y="813953"/>
                </a:cubicBezTo>
                <a:cubicBezTo>
                  <a:pt x="734607" y="746430"/>
                  <a:pt x="738988" y="666470"/>
                  <a:pt x="745023" y="588218"/>
                </a:cubicBezTo>
                <a:cubicBezTo>
                  <a:pt x="735393" y="475380"/>
                  <a:pt x="719076" y="536119"/>
                  <a:pt x="725253" y="376479"/>
                </a:cubicBezTo>
                <a:lnTo>
                  <a:pt x="735457" y="280992"/>
                </a:lnTo>
                <a:cubicBezTo>
                  <a:pt x="735270" y="276227"/>
                  <a:pt x="742007" y="223140"/>
                  <a:pt x="741820" y="218374"/>
                </a:cubicBezTo>
                <a:lnTo>
                  <a:pt x="735299" y="188178"/>
                </a:lnTo>
                <a:lnTo>
                  <a:pt x="764938" y="152404"/>
                </a:lnTo>
                <a:cubicBezTo>
                  <a:pt x="776066" y="136342"/>
                  <a:pt x="783668" y="122048"/>
                  <a:pt x="802071" y="91810"/>
                </a:cubicBezTo>
                <a:lnTo>
                  <a:pt x="849585" y="3016"/>
                </a:lnTo>
                <a:close/>
              </a:path>
            </a:pathLst>
          </a:cu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sp>
        <p:nvSpPr>
          <p:cNvPr id="184" name="Google Shape;184;p12"/>
          <p:cNvSpPr/>
          <p:nvPr/>
        </p:nvSpPr>
        <p:spPr>
          <a:xfrm>
            <a:off x="0" y="5976"/>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5" name="Google Shape;185;p12"/>
          <p:cNvSpPr/>
          <p:nvPr/>
        </p:nvSpPr>
        <p:spPr>
          <a:xfrm>
            <a:off x="0" y="0"/>
            <a:ext cx="4882301" cy="4882103"/>
          </a:xfrm>
          <a:custGeom>
            <a:avLst/>
            <a:gdLst/>
            <a:ahLst/>
            <a:cxnLst/>
            <a:rect l="l" t="t" r="r" b="b"/>
            <a:pathLst>
              <a:path w="4882301" h="4882103" extrusionOk="0">
                <a:moveTo>
                  <a:pt x="0" y="0"/>
                </a:moveTo>
                <a:lnTo>
                  <a:pt x="3905841" y="0"/>
                </a:lnTo>
                <a:lnTo>
                  <a:pt x="4882301" y="0"/>
                </a:lnTo>
                <a:lnTo>
                  <a:pt x="4871664" y="12164"/>
                </a:lnTo>
                <a:cubicBezTo>
                  <a:pt x="4858538" y="24444"/>
                  <a:pt x="4845228" y="35473"/>
                  <a:pt x="4845255" y="53786"/>
                </a:cubicBezTo>
                <a:cubicBezTo>
                  <a:pt x="4842155" y="61666"/>
                  <a:pt x="4837910" y="67273"/>
                  <a:pt x="4832975" y="71441"/>
                </a:cubicBezTo>
                <a:lnTo>
                  <a:pt x="4817370" y="80005"/>
                </a:lnTo>
                <a:lnTo>
                  <a:pt x="4809347" y="76230"/>
                </a:lnTo>
                <a:lnTo>
                  <a:pt x="4801782" y="84878"/>
                </a:lnTo>
                <a:lnTo>
                  <a:pt x="4798715" y="85797"/>
                </a:lnTo>
                <a:cubicBezTo>
                  <a:pt x="4792836" y="87519"/>
                  <a:pt x="4787173" y="89462"/>
                  <a:pt x="4782182" y="92450"/>
                </a:cubicBezTo>
                <a:cubicBezTo>
                  <a:pt x="4808432" y="122655"/>
                  <a:pt x="4744060" y="122852"/>
                  <a:pt x="4773099" y="140971"/>
                </a:cubicBezTo>
                <a:cubicBezTo>
                  <a:pt x="4750244" y="162644"/>
                  <a:pt x="4783879" y="174205"/>
                  <a:pt x="4740360" y="172435"/>
                </a:cubicBezTo>
                <a:lnTo>
                  <a:pt x="4736950" y="178679"/>
                </a:lnTo>
                <a:lnTo>
                  <a:pt x="4735838" y="185572"/>
                </a:lnTo>
                <a:cubicBezTo>
                  <a:pt x="4735287" y="184960"/>
                  <a:pt x="4734736" y="184347"/>
                  <a:pt x="4734185" y="183735"/>
                </a:cubicBezTo>
                <a:lnTo>
                  <a:pt x="4718018" y="213327"/>
                </a:lnTo>
                <a:cubicBezTo>
                  <a:pt x="4708900" y="226131"/>
                  <a:pt x="4698659" y="238379"/>
                  <a:pt x="4688939" y="250886"/>
                </a:cubicBezTo>
                <a:lnTo>
                  <a:pt x="4674425" y="272754"/>
                </a:lnTo>
                <a:lnTo>
                  <a:pt x="4675557" y="274827"/>
                </a:lnTo>
                <a:cubicBezTo>
                  <a:pt x="4692733" y="317553"/>
                  <a:pt x="4690330" y="399012"/>
                  <a:pt x="4654479" y="396503"/>
                </a:cubicBezTo>
                <a:cubicBezTo>
                  <a:pt x="4629917" y="439743"/>
                  <a:pt x="4630394" y="492844"/>
                  <a:pt x="4590538" y="520441"/>
                </a:cubicBezTo>
                <a:cubicBezTo>
                  <a:pt x="4593060" y="526025"/>
                  <a:pt x="4594396" y="531656"/>
                  <a:pt x="4594889" y="537296"/>
                </a:cubicBezTo>
                <a:lnTo>
                  <a:pt x="4594233" y="553255"/>
                </a:lnTo>
                <a:lnTo>
                  <a:pt x="4592486" y="554301"/>
                </a:lnTo>
                <a:cubicBezTo>
                  <a:pt x="4587288" y="560504"/>
                  <a:pt x="4586135" y="565587"/>
                  <a:pt x="4586772" y="570157"/>
                </a:cubicBezTo>
                <a:lnTo>
                  <a:pt x="4588850" y="575443"/>
                </a:lnTo>
                <a:lnTo>
                  <a:pt x="4585973" y="586891"/>
                </a:lnTo>
                <a:lnTo>
                  <a:pt x="4583120" y="610976"/>
                </a:lnTo>
                <a:lnTo>
                  <a:pt x="4579947" y="614045"/>
                </a:lnTo>
                <a:lnTo>
                  <a:pt x="4571535" y="648134"/>
                </a:lnTo>
                <a:lnTo>
                  <a:pt x="4570168" y="647920"/>
                </a:lnTo>
                <a:cubicBezTo>
                  <a:pt x="4566910" y="648223"/>
                  <a:pt x="4564144" y="649910"/>
                  <a:pt x="4562329" y="654549"/>
                </a:cubicBezTo>
                <a:cubicBezTo>
                  <a:pt x="4546774" y="637433"/>
                  <a:pt x="4554179" y="653583"/>
                  <a:pt x="4550201" y="668771"/>
                </a:cubicBezTo>
                <a:cubicBezTo>
                  <a:pt x="4525156" y="645580"/>
                  <a:pt x="4524937" y="694757"/>
                  <a:pt x="4506750" y="693120"/>
                </a:cubicBezTo>
                <a:lnTo>
                  <a:pt x="4501638" y="713469"/>
                </a:lnTo>
                <a:lnTo>
                  <a:pt x="4484999" y="723668"/>
                </a:lnTo>
                <a:cubicBezTo>
                  <a:pt x="4467842" y="731103"/>
                  <a:pt x="4449426" y="737866"/>
                  <a:pt x="4431193" y="747977"/>
                </a:cubicBezTo>
                <a:cubicBezTo>
                  <a:pt x="4393455" y="760072"/>
                  <a:pt x="4397875" y="773457"/>
                  <a:pt x="4368110" y="781955"/>
                </a:cubicBezTo>
                <a:lnTo>
                  <a:pt x="4308331" y="821385"/>
                </a:lnTo>
                <a:lnTo>
                  <a:pt x="4246095" y="838398"/>
                </a:lnTo>
                <a:lnTo>
                  <a:pt x="4201655" y="866799"/>
                </a:lnTo>
                <a:cubicBezTo>
                  <a:pt x="4177801" y="858770"/>
                  <a:pt x="4160718" y="913070"/>
                  <a:pt x="4135014" y="878860"/>
                </a:cubicBezTo>
                <a:cubicBezTo>
                  <a:pt x="4124490" y="894291"/>
                  <a:pt x="4128917" y="914682"/>
                  <a:pt x="4113878" y="890438"/>
                </a:cubicBezTo>
                <a:cubicBezTo>
                  <a:pt x="4109858" y="894945"/>
                  <a:pt x="4105569" y="895865"/>
                  <a:pt x="4101093" y="895083"/>
                </a:cubicBezTo>
                <a:lnTo>
                  <a:pt x="4099328" y="894380"/>
                </a:lnTo>
                <a:lnTo>
                  <a:pt x="4076403" y="929195"/>
                </a:lnTo>
                <a:lnTo>
                  <a:pt x="4071099" y="931504"/>
                </a:lnTo>
                <a:lnTo>
                  <a:pt x="4059044" y="957158"/>
                </a:lnTo>
                <a:lnTo>
                  <a:pt x="4051275" y="968833"/>
                </a:lnTo>
                <a:lnTo>
                  <a:pt x="4052262" y="975389"/>
                </a:lnTo>
                <a:cubicBezTo>
                  <a:pt x="4051555" y="980661"/>
                  <a:pt x="4048274" y="985887"/>
                  <a:pt x="4039178" y="990967"/>
                </a:cubicBezTo>
                <a:lnTo>
                  <a:pt x="4036476" y="991528"/>
                </a:lnTo>
                <a:lnTo>
                  <a:pt x="4030147" y="1008949"/>
                </a:lnTo>
                <a:cubicBezTo>
                  <a:pt x="4028887" y="1015351"/>
                  <a:pt x="3789695" y="1105708"/>
                  <a:pt x="3791175" y="1112745"/>
                </a:cubicBezTo>
                <a:lnTo>
                  <a:pt x="3468633" y="1357372"/>
                </a:lnTo>
                <a:cubicBezTo>
                  <a:pt x="3007916" y="1829258"/>
                  <a:pt x="2905784" y="2337003"/>
                  <a:pt x="2349444" y="2665454"/>
                </a:cubicBezTo>
                <a:lnTo>
                  <a:pt x="1644590" y="3444154"/>
                </a:lnTo>
                <a:lnTo>
                  <a:pt x="1250698" y="3827834"/>
                </a:lnTo>
                <a:cubicBezTo>
                  <a:pt x="1225290" y="3842038"/>
                  <a:pt x="1141959" y="4085899"/>
                  <a:pt x="1131871" y="4121318"/>
                </a:cubicBezTo>
                <a:cubicBezTo>
                  <a:pt x="1094841" y="4141744"/>
                  <a:pt x="1077207" y="4325829"/>
                  <a:pt x="1051679" y="4348389"/>
                </a:cubicBezTo>
                <a:cubicBezTo>
                  <a:pt x="1048682" y="4381577"/>
                  <a:pt x="956993" y="4490557"/>
                  <a:pt x="906982" y="4531597"/>
                </a:cubicBezTo>
                <a:cubicBezTo>
                  <a:pt x="867869" y="4551118"/>
                  <a:pt x="849806" y="4607070"/>
                  <a:pt x="801199" y="4594289"/>
                </a:cubicBezTo>
                <a:cubicBezTo>
                  <a:pt x="801717" y="4602753"/>
                  <a:pt x="801057" y="4610029"/>
                  <a:pt x="799572" y="4616434"/>
                </a:cubicBezTo>
                <a:lnTo>
                  <a:pt x="793361" y="4632413"/>
                </a:lnTo>
                <a:lnTo>
                  <a:pt x="791288" y="4631684"/>
                </a:lnTo>
                <a:cubicBezTo>
                  <a:pt x="784039" y="4632736"/>
                  <a:pt x="781139" y="4636841"/>
                  <a:pt x="780168" y="4642277"/>
                </a:cubicBezTo>
                <a:lnTo>
                  <a:pt x="780355" y="4649968"/>
                </a:lnTo>
                <a:lnTo>
                  <a:pt x="773547" y="4658922"/>
                </a:lnTo>
                <a:lnTo>
                  <a:pt x="712980" y="4687109"/>
                </a:lnTo>
                <a:cubicBezTo>
                  <a:pt x="693888" y="4691817"/>
                  <a:pt x="685004" y="4683329"/>
                  <a:pt x="658998" y="4687168"/>
                </a:cubicBezTo>
                <a:cubicBezTo>
                  <a:pt x="652617" y="4696903"/>
                  <a:pt x="607468" y="4696757"/>
                  <a:pt x="599809" y="4705379"/>
                </a:cubicBezTo>
                <a:lnTo>
                  <a:pt x="558586" y="4701679"/>
                </a:lnTo>
                <a:cubicBezTo>
                  <a:pt x="527600" y="4706175"/>
                  <a:pt x="499471" y="4673329"/>
                  <a:pt x="476867" y="4703401"/>
                </a:cubicBezTo>
                <a:cubicBezTo>
                  <a:pt x="447819" y="4707454"/>
                  <a:pt x="419349" y="4696441"/>
                  <a:pt x="397404" y="4711420"/>
                </a:cubicBezTo>
                <a:cubicBezTo>
                  <a:pt x="384768" y="4701219"/>
                  <a:pt x="374322" y="4698020"/>
                  <a:pt x="369335" y="4717390"/>
                </a:cubicBezTo>
                <a:cubicBezTo>
                  <a:pt x="341061" y="4716067"/>
                  <a:pt x="328725" y="4691742"/>
                  <a:pt x="316209" y="4714515"/>
                </a:cubicBezTo>
                <a:cubicBezTo>
                  <a:pt x="283497" y="4663104"/>
                  <a:pt x="280147" y="4717961"/>
                  <a:pt x="262859" y="4724281"/>
                </a:cubicBezTo>
                <a:cubicBezTo>
                  <a:pt x="246771" y="4727344"/>
                  <a:pt x="236451" y="4729844"/>
                  <a:pt x="219683" y="4732893"/>
                </a:cubicBezTo>
                <a:cubicBezTo>
                  <a:pt x="212240" y="4769464"/>
                  <a:pt x="197625" y="4722763"/>
                  <a:pt x="181299" y="4733057"/>
                </a:cubicBezTo>
                <a:cubicBezTo>
                  <a:pt x="175073" y="4746658"/>
                  <a:pt x="169278" y="4748663"/>
                  <a:pt x="158273" y="4732813"/>
                </a:cubicBezTo>
                <a:cubicBezTo>
                  <a:pt x="130214" y="4799165"/>
                  <a:pt x="131962" y="4753319"/>
                  <a:pt x="99338" y="4777324"/>
                </a:cubicBezTo>
                <a:cubicBezTo>
                  <a:pt x="72071" y="4803053"/>
                  <a:pt x="41763" y="4799596"/>
                  <a:pt x="22026" y="4864170"/>
                </a:cubicBezTo>
                <a:cubicBezTo>
                  <a:pt x="20771" y="4873425"/>
                  <a:pt x="16962" y="4879602"/>
                  <a:pt x="11819" y="4882103"/>
                </a:cubicBezTo>
                <a:lnTo>
                  <a:pt x="0" y="4879437"/>
                </a:ln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6" name="Google Shape;186;p12"/>
          <p:cNvSpPr/>
          <p:nvPr/>
        </p:nvSpPr>
        <p:spPr>
          <a:xfrm>
            <a:off x="934872" y="948519"/>
            <a:ext cx="3731986" cy="4947315"/>
          </a:xfrm>
          <a:custGeom>
            <a:avLst/>
            <a:gdLst/>
            <a:ahLst/>
            <a:cxnLst/>
            <a:rect l="l" t="t" r="r" b="b"/>
            <a:pathLst>
              <a:path w="2400300" h="2400300" extrusionOk="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srgbClr val="000000">
                <a:alpha val="26666"/>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87" name="Google Shape;187;p12" descr="Otto von Bismarck - Militär Wissen"/>
          <p:cNvPicPr preferRelativeResize="0"/>
          <p:nvPr/>
        </p:nvPicPr>
        <p:blipFill rotWithShape="1">
          <a:blip r:embed="rId3">
            <a:alphaModFix/>
          </a:blip>
          <a:srcRect r="-2" b="520"/>
          <a:stretch/>
        </p:blipFill>
        <p:spPr>
          <a:xfrm>
            <a:off x="939635" y="948518"/>
            <a:ext cx="3729968" cy="4947315"/>
          </a:xfrm>
          <a:prstGeom prst="rect">
            <a:avLst/>
          </a:prstGeom>
          <a:noFill/>
          <a:ln>
            <a:noFill/>
          </a:ln>
        </p:spPr>
      </p:pic>
      <p:sp>
        <p:nvSpPr>
          <p:cNvPr id="188" name="Google Shape;188;p12"/>
          <p:cNvSpPr txBox="1">
            <a:spLocks noGrp="1"/>
          </p:cNvSpPr>
          <p:nvPr>
            <p:ph type="body" idx="1"/>
          </p:nvPr>
        </p:nvSpPr>
        <p:spPr>
          <a:xfrm>
            <a:off x="5476171" y="1373260"/>
            <a:ext cx="5578836" cy="410702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62626"/>
              </a:buClr>
              <a:buSzPts val="1600"/>
              <a:buNone/>
            </a:pPr>
            <a:r>
              <a:rPr lang="en-US">
                <a:latin typeface="Calibri"/>
                <a:ea typeface="Calibri"/>
                <a:cs typeface="Calibri"/>
                <a:sym typeface="Calibri"/>
              </a:rPr>
              <a:t>„</a:t>
            </a:r>
            <a:r>
              <a:rPr lang="en-US"/>
              <a:t>Моята амбиция се стреми повече да командам, отколкото да се подчинявам - това са факти, за които аз не мога да дам друго обяснение освен моя вкус... </a:t>
            </a:r>
            <a:endParaRPr/>
          </a:p>
          <a:p>
            <a:pPr marL="0" lvl="0" indent="0" algn="l" rtl="0">
              <a:lnSpc>
                <a:spcPct val="100000"/>
              </a:lnSpc>
              <a:spcBef>
                <a:spcPts val="1400"/>
              </a:spcBef>
              <a:spcAft>
                <a:spcPts val="0"/>
              </a:spcAft>
              <a:buClr>
                <a:srgbClr val="262626"/>
              </a:buClr>
              <a:buSzPts val="1600"/>
              <a:buNone/>
            </a:pPr>
            <a:r>
              <a:rPr lang="en-US"/>
              <a:t>Малко известни държавници, особено в страни с абсолютистки конституции, са били мотивирани от патриотизъм за постъпване на държавна служба; много по-често мотивите са били амбиция, желание да командваш и да станеш известен. Трябва да призная, че не съм освободен от тази страст.</a:t>
            </a:r>
            <a:r>
              <a:rPr lang="en-US">
                <a:latin typeface="Calibri"/>
                <a:ea typeface="Calibri"/>
                <a:cs typeface="Calibri"/>
                <a:sym typeface="Calibri"/>
              </a:rPr>
              <a:t>“</a:t>
            </a:r>
            <a:endParaRPr/>
          </a:p>
          <a:p>
            <a:pPr marL="228600" lvl="0" indent="-127000" algn="l" rtl="0">
              <a:lnSpc>
                <a:spcPct val="100000"/>
              </a:lnSpc>
              <a:spcBef>
                <a:spcPts val="1400"/>
              </a:spcBef>
              <a:spcAft>
                <a:spcPts val="0"/>
              </a:spcAft>
              <a:buClr>
                <a:srgbClr val="262626"/>
              </a:buClr>
              <a:buSzPts val="1600"/>
              <a:buNone/>
            </a:pPr>
            <a:endParaRPr/>
          </a:p>
          <a:p>
            <a:pPr marL="228600" lvl="0" indent="-127000" algn="l" rtl="0">
              <a:lnSpc>
                <a:spcPct val="100000"/>
              </a:lnSpc>
              <a:spcBef>
                <a:spcPts val="1700"/>
              </a:spcBef>
              <a:spcAft>
                <a:spcPts val="0"/>
              </a:spcAft>
              <a:buClr>
                <a:srgbClr val="262626"/>
              </a:buClr>
              <a:buSzPts val="1600"/>
              <a:buNone/>
            </a:pPr>
            <a:endParaRPr/>
          </a:p>
        </p:txBody>
      </p:sp>
      <p:sp>
        <p:nvSpPr>
          <p:cNvPr id="189" name="Google Shape;189;p12"/>
          <p:cNvSpPr/>
          <p:nvPr/>
        </p:nvSpPr>
        <p:spPr>
          <a:xfrm>
            <a:off x="1945980" y="5694989"/>
            <a:ext cx="1707751" cy="428984"/>
          </a:xfrm>
          <a:custGeom>
            <a:avLst/>
            <a:gdLst/>
            <a:ahLst/>
            <a:cxnLst/>
            <a:rect l="l" t="t" r="r" b="b"/>
            <a:pathLst>
              <a:path w="2201784" h="594531" extrusionOk="0">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90" name="Google Shape;190;p12"/>
          <p:cNvSpPr txBox="1"/>
          <p:nvPr/>
        </p:nvSpPr>
        <p:spPr>
          <a:xfrm>
            <a:off x="940404" y="6259285"/>
            <a:ext cx="3737428"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0" u="none" strike="noStrike" cap="none">
                <a:solidFill>
                  <a:srgbClr val="A0A0A0"/>
                </a:solidFill>
                <a:latin typeface="Calibri"/>
                <a:ea typeface="Calibri"/>
                <a:cs typeface="Calibri"/>
                <a:sym typeface="Calibri"/>
              </a:rPr>
              <a:t>Otto von Bismarck as a 19-year-old student in Göttingen</a:t>
            </a:r>
            <a:endParaRPr sz="110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u="sng">
                <a:solidFill>
                  <a:srgbClr val="A0A0A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https://www.militaer-wissen.de/otto-von-bismarck/?lang=en</a:t>
            </a:r>
            <a:endParaRPr sz="18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sp>
        <p:nvSpPr>
          <p:cNvPr id="195" name="Google Shape;195;p1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6" name="Google Shape;196;p13"/>
          <p:cNvSpPr/>
          <p:nvPr/>
        </p:nvSpPr>
        <p:spPr>
          <a:xfrm>
            <a:off x="0" y="0"/>
            <a:ext cx="12192000" cy="6857999"/>
          </a:xfrm>
          <a:prstGeom prst="rect">
            <a:avLst/>
          </a:pr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7" name="Google Shape;197;p13"/>
          <p:cNvSpPr txBox="1">
            <a:spLocks noGrp="1"/>
          </p:cNvSpPr>
          <p:nvPr>
            <p:ph type="title"/>
          </p:nvPr>
        </p:nvSpPr>
        <p:spPr>
          <a:xfrm>
            <a:off x="5177859" y="609601"/>
            <a:ext cx="5683623" cy="1216024"/>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262626"/>
              </a:buClr>
              <a:buSzPts val="2800"/>
              <a:buFont typeface="Arial"/>
              <a:buNone/>
            </a:pPr>
            <a:r>
              <a:rPr lang="en-US" b="1" i="1"/>
              <a:t>БОЛЕСТ</a:t>
            </a:r>
            <a:endParaRPr/>
          </a:p>
        </p:txBody>
      </p:sp>
      <p:pic>
        <p:nvPicPr>
          <p:cNvPr id="198" name="Google Shape;198;p13" descr="Scan of a human brain in a neurology clinic"/>
          <p:cNvPicPr preferRelativeResize="0"/>
          <p:nvPr/>
        </p:nvPicPr>
        <p:blipFill rotWithShape="1">
          <a:blip r:embed="rId3">
            <a:alphaModFix/>
          </a:blip>
          <a:srcRect l="49240" r="611" b="4"/>
          <a:stretch/>
        </p:blipFill>
        <p:spPr>
          <a:xfrm>
            <a:off x="20" y="2"/>
            <a:ext cx="4585628" cy="6857998"/>
          </a:xfrm>
          <a:custGeom>
            <a:avLst/>
            <a:gdLst/>
            <a:ahLst/>
            <a:cxnLst/>
            <a:rect l="l" t="t" r="r" b="b"/>
            <a:pathLst>
              <a:path w="4585648" h="6857998" extrusionOk="0">
                <a:moveTo>
                  <a:pt x="0" y="0"/>
                </a:moveTo>
                <a:lnTo>
                  <a:pt x="3944047" y="0"/>
                </a:lnTo>
                <a:lnTo>
                  <a:pt x="3944688" y="10340"/>
                </a:lnTo>
                <a:cubicBezTo>
                  <a:pt x="3965528" y="36732"/>
                  <a:pt x="3945672" y="53579"/>
                  <a:pt x="3950304" y="81398"/>
                </a:cubicBezTo>
                <a:cubicBezTo>
                  <a:pt x="3979668" y="102733"/>
                  <a:pt x="3935739" y="103225"/>
                  <a:pt x="3930579" y="118301"/>
                </a:cubicBezTo>
                <a:lnTo>
                  <a:pt x="3930846" y="122373"/>
                </a:lnTo>
                <a:lnTo>
                  <a:pt x="3937038" y="132397"/>
                </a:lnTo>
                <a:lnTo>
                  <a:pt x="3940265" y="135982"/>
                </a:lnTo>
                <a:cubicBezTo>
                  <a:pt x="3942154" y="138523"/>
                  <a:pt x="3942977" y="140298"/>
                  <a:pt x="3943073" y="141620"/>
                </a:cubicBezTo>
                <a:cubicBezTo>
                  <a:pt x="3942998" y="141685"/>
                  <a:pt x="3942926" y="141751"/>
                  <a:pt x="3942854" y="141816"/>
                </a:cubicBezTo>
                <a:lnTo>
                  <a:pt x="3946045" y="146983"/>
                </a:lnTo>
                <a:cubicBezTo>
                  <a:pt x="3952085" y="155570"/>
                  <a:pt x="3958585" y="163800"/>
                  <a:pt x="3965281" y="171535"/>
                </a:cubicBezTo>
                <a:cubicBezTo>
                  <a:pt x="3952744" y="181711"/>
                  <a:pt x="3987015" y="208379"/>
                  <a:pt x="3955100" y="211093"/>
                </a:cubicBezTo>
                <a:cubicBezTo>
                  <a:pt x="3963231" y="221704"/>
                  <a:pt x="3979172" y="225918"/>
                  <a:pt x="3957453" y="226143"/>
                </a:cubicBezTo>
                <a:cubicBezTo>
                  <a:pt x="3959561" y="229747"/>
                  <a:pt x="3959011" y="232340"/>
                  <a:pt x="3957179" y="234484"/>
                </a:cubicBezTo>
                <a:lnTo>
                  <a:pt x="3956175" y="235199"/>
                </a:lnTo>
                <a:lnTo>
                  <a:pt x="3974755" y="258709"/>
                </a:lnTo>
                <a:cubicBezTo>
                  <a:pt x="3974810" y="259903"/>
                  <a:pt x="3974864" y="261097"/>
                  <a:pt x="3974919" y="262291"/>
                </a:cubicBezTo>
                <a:lnTo>
                  <a:pt x="3989981" y="277023"/>
                </a:lnTo>
                <a:lnTo>
                  <a:pt x="3996191" y="284947"/>
                </a:lnTo>
                <a:lnTo>
                  <a:pt x="4001190" y="286536"/>
                </a:lnTo>
                <a:cubicBezTo>
                  <a:pt x="4004786" y="288616"/>
                  <a:pt x="4007623" y="292056"/>
                  <a:pt x="4008705" y="298565"/>
                </a:cubicBezTo>
                <a:cubicBezTo>
                  <a:pt x="4008585" y="299108"/>
                  <a:pt x="4008465" y="299650"/>
                  <a:pt x="4008344" y="300194"/>
                </a:cubicBezTo>
                <a:lnTo>
                  <a:pt x="4019098" y="309203"/>
                </a:lnTo>
                <a:cubicBezTo>
                  <a:pt x="4023353" y="311943"/>
                  <a:pt x="4028131" y="314172"/>
                  <a:pt x="4033618" y="315650"/>
                </a:cubicBezTo>
                <a:cubicBezTo>
                  <a:pt x="4027964" y="354775"/>
                  <a:pt x="4065415" y="383133"/>
                  <a:pt x="4080284" y="421400"/>
                </a:cubicBezTo>
                <a:cubicBezTo>
                  <a:pt x="4052614" y="444764"/>
                  <a:pt x="4129047" y="500739"/>
                  <a:pt x="4168461" y="503092"/>
                </a:cubicBezTo>
                <a:cubicBezTo>
                  <a:pt x="4128023" y="511488"/>
                  <a:pt x="4257167" y="577423"/>
                  <a:pt x="4192557" y="560735"/>
                </a:cubicBezTo>
                <a:cubicBezTo>
                  <a:pt x="4202585" y="572893"/>
                  <a:pt x="4193454" y="589341"/>
                  <a:pt x="4176910" y="584674"/>
                </a:cubicBezTo>
                <a:cubicBezTo>
                  <a:pt x="4224177" y="618252"/>
                  <a:pt x="4225772" y="681450"/>
                  <a:pt x="4260533" y="723119"/>
                </a:cubicBezTo>
                <a:cubicBezTo>
                  <a:pt x="4242328" y="753272"/>
                  <a:pt x="4263820" y="734604"/>
                  <a:pt x="4270711" y="760720"/>
                </a:cubicBezTo>
                <a:cubicBezTo>
                  <a:pt x="4295191" y="748303"/>
                  <a:pt x="4270314" y="794183"/>
                  <a:pt x="4302509" y="789247"/>
                </a:cubicBezTo>
                <a:cubicBezTo>
                  <a:pt x="4302741" y="794159"/>
                  <a:pt x="4301954" y="799070"/>
                  <a:pt x="4300921" y="804034"/>
                </a:cubicBezTo>
                <a:cubicBezTo>
                  <a:pt x="4300749" y="804900"/>
                  <a:pt x="4300572" y="805767"/>
                  <a:pt x="4300400" y="806635"/>
                </a:cubicBezTo>
                <a:lnTo>
                  <a:pt x="4303753" y="815950"/>
                </a:lnTo>
                <a:lnTo>
                  <a:pt x="4297888" y="819940"/>
                </a:lnTo>
                <a:cubicBezTo>
                  <a:pt x="4297944" y="824938"/>
                  <a:pt x="4297999" y="829937"/>
                  <a:pt x="4298055" y="834935"/>
                </a:cubicBezTo>
                <a:cubicBezTo>
                  <a:pt x="4299172" y="840340"/>
                  <a:pt x="4301603" y="845911"/>
                  <a:pt x="4306135" y="851700"/>
                </a:cubicBezTo>
                <a:cubicBezTo>
                  <a:pt x="4332817" y="868320"/>
                  <a:pt x="4317557" y="909641"/>
                  <a:pt x="4352091" y="929754"/>
                </a:cubicBezTo>
                <a:cubicBezTo>
                  <a:pt x="4362479" y="937980"/>
                  <a:pt x="4380484" y="968513"/>
                  <a:pt x="4375270" y="977376"/>
                </a:cubicBezTo>
                <a:cubicBezTo>
                  <a:pt x="4377250" y="984377"/>
                  <a:pt x="4384849" y="990651"/>
                  <a:pt x="4377297" y="996912"/>
                </a:cubicBezTo>
                <a:cubicBezTo>
                  <a:pt x="4369005" y="1005760"/>
                  <a:pt x="4399874" y="1021625"/>
                  <a:pt x="4384684" y="1023223"/>
                </a:cubicBezTo>
                <a:cubicBezTo>
                  <a:pt x="4406172" y="1034643"/>
                  <a:pt x="4390237" y="1055523"/>
                  <a:pt x="4392472" y="1070780"/>
                </a:cubicBezTo>
                <a:cubicBezTo>
                  <a:pt x="4411832" y="1078905"/>
                  <a:pt x="4397439" y="1102903"/>
                  <a:pt x="4412067" y="1132722"/>
                </a:cubicBezTo>
                <a:cubicBezTo>
                  <a:pt x="4434025" y="1141419"/>
                  <a:pt x="4421728" y="1152870"/>
                  <a:pt x="4455281" y="1171648"/>
                </a:cubicBezTo>
                <a:cubicBezTo>
                  <a:pt x="4453907" y="1173110"/>
                  <a:pt x="4452815" y="1174775"/>
                  <a:pt x="4452047" y="1176593"/>
                </a:cubicBezTo>
                <a:cubicBezTo>
                  <a:pt x="4447572" y="1187166"/>
                  <a:pt x="4454607" y="1200545"/>
                  <a:pt x="4467755" y="1206479"/>
                </a:cubicBezTo>
                <a:lnTo>
                  <a:pt x="4498518" y="1230184"/>
                </a:lnTo>
                <a:lnTo>
                  <a:pt x="4503988" y="1239714"/>
                </a:lnTo>
                <a:cubicBezTo>
                  <a:pt x="4506730" y="1246063"/>
                  <a:pt x="4507415" y="1251722"/>
                  <a:pt x="4506821" y="1256926"/>
                </a:cubicBezTo>
                <a:lnTo>
                  <a:pt x="4502210" y="1270678"/>
                </a:lnTo>
                <a:lnTo>
                  <a:pt x="4494994" y="1272955"/>
                </a:lnTo>
                <a:lnTo>
                  <a:pt x="4495424" y="1282254"/>
                </a:lnTo>
                <a:lnTo>
                  <a:pt x="4494064" y="1284511"/>
                </a:lnTo>
                <a:cubicBezTo>
                  <a:pt x="4491436" y="1288808"/>
                  <a:pt x="4489075" y="1293117"/>
                  <a:pt x="4487745" y="1297660"/>
                </a:cubicBezTo>
                <a:cubicBezTo>
                  <a:pt x="4521914" y="1300656"/>
                  <a:pt x="4482088" y="1336801"/>
                  <a:pt x="4510831" y="1331158"/>
                </a:cubicBezTo>
                <a:cubicBezTo>
                  <a:pt x="4509485" y="1356644"/>
                  <a:pt x="4537196" y="1344587"/>
                  <a:pt x="4509149" y="1367911"/>
                </a:cubicBezTo>
                <a:cubicBezTo>
                  <a:pt x="4525575" y="1402569"/>
                  <a:pt x="4519252" y="1443943"/>
                  <a:pt x="4530734" y="1480066"/>
                </a:cubicBezTo>
                <a:lnTo>
                  <a:pt x="4531332" y="1481140"/>
                </a:lnTo>
                <a:lnTo>
                  <a:pt x="4523757" y="1500827"/>
                </a:lnTo>
                <a:lnTo>
                  <a:pt x="4517749" y="1528834"/>
                </a:lnTo>
                <a:lnTo>
                  <a:pt x="4510978" y="1526104"/>
                </a:lnTo>
                <a:cubicBezTo>
                  <a:pt x="4505305" y="1525236"/>
                  <a:pt x="4507721" y="1530251"/>
                  <a:pt x="4513177" y="1537822"/>
                </a:cubicBezTo>
                <a:lnTo>
                  <a:pt x="4515243" y="1540521"/>
                </a:lnTo>
                <a:lnTo>
                  <a:pt x="4514146" y="1545627"/>
                </a:lnTo>
                <a:cubicBezTo>
                  <a:pt x="4512031" y="1559801"/>
                  <a:pt x="4511188" y="1572109"/>
                  <a:pt x="4512185" y="1579228"/>
                </a:cubicBezTo>
                <a:cubicBezTo>
                  <a:pt x="4545845" y="1639398"/>
                  <a:pt x="4550705" y="1726741"/>
                  <a:pt x="4554335" y="1818364"/>
                </a:cubicBezTo>
                <a:cubicBezTo>
                  <a:pt x="4560401" y="1899079"/>
                  <a:pt x="4548295" y="2018831"/>
                  <a:pt x="4548582" y="2063518"/>
                </a:cubicBezTo>
                <a:lnTo>
                  <a:pt x="4556056" y="2086487"/>
                </a:lnTo>
                <a:lnTo>
                  <a:pt x="4554275" y="2089340"/>
                </a:lnTo>
                <a:cubicBezTo>
                  <a:pt x="4550593" y="2102174"/>
                  <a:pt x="4551716" y="2110234"/>
                  <a:pt x="4554956" y="2116163"/>
                </a:cubicBezTo>
                <a:lnTo>
                  <a:pt x="4560492" y="2121961"/>
                </a:lnTo>
                <a:lnTo>
                  <a:pt x="4571444" y="2176482"/>
                </a:lnTo>
                <a:lnTo>
                  <a:pt x="4575448" y="2237907"/>
                </a:lnTo>
                <a:lnTo>
                  <a:pt x="4573513" y="2238688"/>
                </a:lnTo>
                <a:cubicBezTo>
                  <a:pt x="4569330" y="2241686"/>
                  <a:pt x="4566526" y="2246244"/>
                  <a:pt x="4566533" y="2254203"/>
                </a:cubicBezTo>
                <a:cubicBezTo>
                  <a:pt x="4536852" y="2242405"/>
                  <a:pt x="4555170" y="2259280"/>
                  <a:pt x="4557814" y="2283790"/>
                </a:cubicBezTo>
                <a:cubicBezTo>
                  <a:pt x="4512304" y="2270934"/>
                  <a:pt x="4537738" y="2340304"/>
                  <a:pt x="4512647" y="2352361"/>
                </a:cubicBezTo>
                <a:cubicBezTo>
                  <a:pt x="4515616" y="2370657"/>
                  <a:pt x="4517925" y="2389769"/>
                  <a:pt x="4519328" y="2409295"/>
                </a:cubicBezTo>
                <a:lnTo>
                  <a:pt x="4519571" y="2420793"/>
                </a:lnTo>
                <a:lnTo>
                  <a:pt x="4519120" y="2421041"/>
                </a:lnTo>
                <a:cubicBezTo>
                  <a:pt x="4518201" y="2423576"/>
                  <a:pt x="4517918" y="2427373"/>
                  <a:pt x="4518471" y="2433205"/>
                </a:cubicBezTo>
                <a:lnTo>
                  <a:pt x="4461595" y="2530080"/>
                </a:lnTo>
                <a:cubicBezTo>
                  <a:pt x="4445853" y="2584934"/>
                  <a:pt x="4405533" y="2605402"/>
                  <a:pt x="4412936" y="2666699"/>
                </a:cubicBezTo>
                <a:cubicBezTo>
                  <a:pt x="4398065" y="2717991"/>
                  <a:pt x="4372927" y="2756371"/>
                  <a:pt x="4370093" y="2804588"/>
                </a:cubicBezTo>
                <a:cubicBezTo>
                  <a:pt x="4347398" y="2879436"/>
                  <a:pt x="4272392" y="2939011"/>
                  <a:pt x="4262477" y="3058637"/>
                </a:cubicBezTo>
                <a:cubicBezTo>
                  <a:pt x="4283714" y="3099999"/>
                  <a:pt x="4256160" y="3144249"/>
                  <a:pt x="4253454" y="3179447"/>
                </a:cubicBezTo>
                <a:cubicBezTo>
                  <a:pt x="4259242" y="3200557"/>
                  <a:pt x="4257117" y="3211737"/>
                  <a:pt x="4239228" y="3217364"/>
                </a:cubicBezTo>
                <a:cubicBezTo>
                  <a:pt x="4268875" y="3316502"/>
                  <a:pt x="4225924" y="3257304"/>
                  <a:pt x="4222932" y="3330364"/>
                </a:cubicBezTo>
                <a:cubicBezTo>
                  <a:pt x="4224428" y="3395928"/>
                  <a:pt x="4215196" y="3463236"/>
                  <a:pt x="4248669" y="3547193"/>
                </a:cubicBezTo>
                <a:cubicBezTo>
                  <a:pt x="4260183" y="3566053"/>
                  <a:pt x="4256781" y="3592027"/>
                  <a:pt x="4241070" y="3605210"/>
                </a:cubicBezTo>
                <a:cubicBezTo>
                  <a:pt x="4238364" y="3607478"/>
                  <a:pt x="4235392" y="3609274"/>
                  <a:pt x="4232239" y="3610540"/>
                </a:cubicBezTo>
                <a:cubicBezTo>
                  <a:pt x="4258208" y="3664330"/>
                  <a:pt x="4231517" y="3673159"/>
                  <a:pt x="4251881" y="3702764"/>
                </a:cubicBezTo>
                <a:cubicBezTo>
                  <a:pt x="4242939" y="3759891"/>
                  <a:pt x="4201773" y="3786712"/>
                  <a:pt x="4219293" y="3813528"/>
                </a:cubicBezTo>
                <a:cubicBezTo>
                  <a:pt x="4207910" y="3838914"/>
                  <a:pt x="4167663" y="3859754"/>
                  <a:pt x="4184863" y="3893255"/>
                </a:cubicBezTo>
                <a:cubicBezTo>
                  <a:pt x="4163644" y="3884625"/>
                  <a:pt x="4188862" y="3931915"/>
                  <a:pt x="4169808" y="3939619"/>
                </a:cubicBezTo>
                <a:cubicBezTo>
                  <a:pt x="4154129" y="3943837"/>
                  <a:pt x="4158129" y="3959170"/>
                  <a:pt x="4154137" y="3971517"/>
                </a:cubicBezTo>
                <a:cubicBezTo>
                  <a:pt x="4139069" y="3981495"/>
                  <a:pt x="4133844" y="4042203"/>
                  <a:pt x="4139625" y="4062614"/>
                </a:cubicBezTo>
                <a:cubicBezTo>
                  <a:pt x="4165622" y="4119195"/>
                  <a:pt x="4107101" y="4172348"/>
                  <a:pt x="4126180" y="4217749"/>
                </a:cubicBezTo>
                <a:cubicBezTo>
                  <a:pt x="4128014" y="4267056"/>
                  <a:pt x="4089563" y="4286360"/>
                  <a:pt x="4072389" y="4317623"/>
                </a:cubicBezTo>
                <a:cubicBezTo>
                  <a:pt x="4062182" y="4356545"/>
                  <a:pt x="4071264" y="4384138"/>
                  <a:pt x="4064937" y="4451279"/>
                </a:cubicBezTo>
                <a:cubicBezTo>
                  <a:pt x="4050628" y="4512697"/>
                  <a:pt x="4048851" y="4652154"/>
                  <a:pt x="4034424" y="4720470"/>
                </a:cubicBezTo>
                <a:cubicBezTo>
                  <a:pt x="3973937" y="4868361"/>
                  <a:pt x="4025760" y="4964348"/>
                  <a:pt x="4016334" y="5052878"/>
                </a:cubicBezTo>
                <a:cubicBezTo>
                  <a:pt x="3999794" y="5123327"/>
                  <a:pt x="4021855" y="5194887"/>
                  <a:pt x="3977865" y="5251650"/>
                </a:cubicBezTo>
                <a:cubicBezTo>
                  <a:pt x="3973961" y="5317292"/>
                  <a:pt x="3987477" y="5410025"/>
                  <a:pt x="3997669" y="5413392"/>
                </a:cubicBezTo>
                <a:cubicBezTo>
                  <a:pt x="3969262" y="5397845"/>
                  <a:pt x="3981248" y="5449403"/>
                  <a:pt x="3981869" y="5471875"/>
                </a:cubicBezTo>
                <a:cubicBezTo>
                  <a:pt x="3957580" y="5534944"/>
                  <a:pt x="3976666" y="5598829"/>
                  <a:pt x="3901990" y="5708604"/>
                </a:cubicBezTo>
                <a:cubicBezTo>
                  <a:pt x="3897618" y="5810136"/>
                  <a:pt x="3870199" y="5788842"/>
                  <a:pt x="3860571" y="5821275"/>
                </a:cubicBezTo>
                <a:cubicBezTo>
                  <a:pt x="3868171" y="5831278"/>
                  <a:pt x="3866949" y="5900968"/>
                  <a:pt x="3849074" y="5900679"/>
                </a:cubicBezTo>
                <a:cubicBezTo>
                  <a:pt x="3871964" y="5925143"/>
                  <a:pt x="3834226" y="5972433"/>
                  <a:pt x="3841809" y="5992005"/>
                </a:cubicBezTo>
                <a:cubicBezTo>
                  <a:pt x="3848533" y="6035132"/>
                  <a:pt x="3834497" y="6078819"/>
                  <a:pt x="3832901" y="6122412"/>
                </a:cubicBezTo>
                <a:cubicBezTo>
                  <a:pt x="3799640" y="6263751"/>
                  <a:pt x="3784898" y="6198720"/>
                  <a:pt x="3804166" y="6389843"/>
                </a:cubicBezTo>
                <a:cubicBezTo>
                  <a:pt x="3799226" y="6482285"/>
                  <a:pt x="3740829" y="6538361"/>
                  <a:pt x="3736537" y="6595214"/>
                </a:cubicBezTo>
                <a:cubicBezTo>
                  <a:pt x="3692112" y="6745846"/>
                  <a:pt x="3660956" y="6804405"/>
                  <a:pt x="3649707" y="6848925"/>
                </a:cubicBezTo>
                <a:lnTo>
                  <a:pt x="3649314" y="6857996"/>
                </a:lnTo>
                <a:lnTo>
                  <a:pt x="4585648" y="6857996"/>
                </a:lnTo>
                <a:lnTo>
                  <a:pt x="4585648" y="6857998"/>
                </a:lnTo>
                <a:lnTo>
                  <a:pt x="0" y="6857998"/>
                </a:lnTo>
                <a:close/>
              </a:path>
            </a:pathLst>
          </a:custGeom>
          <a:noFill/>
          <a:ln>
            <a:noFill/>
          </a:ln>
        </p:spPr>
      </p:pic>
      <p:sp>
        <p:nvSpPr>
          <p:cNvPr id="199" name="Google Shape;199;p13"/>
          <p:cNvSpPr txBox="1">
            <a:spLocks noGrp="1"/>
          </p:cNvSpPr>
          <p:nvPr>
            <p:ph type="body" idx="1"/>
          </p:nvPr>
        </p:nvSpPr>
        <p:spPr>
          <a:xfrm>
            <a:off x="5177859" y="2147356"/>
            <a:ext cx="5683624" cy="4107021"/>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rgbClr val="262626"/>
              </a:buClr>
              <a:buSzPts val="1600"/>
              <a:buNone/>
            </a:pPr>
            <a:r>
              <a:rPr lang="en-US" dirty="0" err="1"/>
              <a:t>След</a:t>
            </a:r>
            <a:r>
              <a:rPr lang="en-US" dirty="0"/>
              <a:t> 40. </a:t>
            </a:r>
            <a:r>
              <a:rPr lang="en-US" dirty="0" err="1"/>
              <a:t>Годишна</a:t>
            </a:r>
            <a:r>
              <a:rPr lang="en-US" dirty="0"/>
              <a:t> </a:t>
            </a:r>
            <a:r>
              <a:rPr lang="en-US" dirty="0" err="1"/>
              <a:t>възраст</a:t>
            </a:r>
            <a:r>
              <a:rPr lang="en-US" dirty="0"/>
              <a:t> </a:t>
            </a:r>
            <a:r>
              <a:rPr lang="en-US" dirty="0" err="1"/>
              <a:t>Бисмарк</a:t>
            </a:r>
            <a:r>
              <a:rPr lang="en-US" dirty="0"/>
              <a:t> </a:t>
            </a:r>
            <a:r>
              <a:rPr lang="en-US" dirty="0" err="1"/>
              <a:t>започва</a:t>
            </a:r>
            <a:r>
              <a:rPr lang="en-US" dirty="0"/>
              <a:t> </a:t>
            </a:r>
            <a:r>
              <a:rPr lang="en-US" dirty="0" err="1"/>
              <a:t>да</a:t>
            </a:r>
            <a:r>
              <a:rPr lang="en-US" dirty="0"/>
              <a:t> </a:t>
            </a:r>
            <a:r>
              <a:rPr lang="en-US" dirty="0" err="1"/>
              <a:t>има</a:t>
            </a:r>
            <a:r>
              <a:rPr lang="en-US" dirty="0"/>
              <a:t> </a:t>
            </a:r>
            <a:r>
              <a:rPr lang="en-US" dirty="0" err="1"/>
              <a:t>все</a:t>
            </a:r>
            <a:r>
              <a:rPr lang="en-US" dirty="0"/>
              <a:t> </a:t>
            </a:r>
            <a:r>
              <a:rPr lang="en-US" dirty="0" err="1"/>
              <a:t>повече</a:t>
            </a:r>
            <a:r>
              <a:rPr lang="en-US" dirty="0"/>
              <a:t> </a:t>
            </a:r>
            <a:r>
              <a:rPr lang="en-US" dirty="0" err="1"/>
              <a:t>проблеми</a:t>
            </a:r>
            <a:r>
              <a:rPr lang="en-US" dirty="0"/>
              <a:t> </a:t>
            </a:r>
            <a:r>
              <a:rPr lang="en-US" dirty="0" err="1"/>
              <a:t>със</a:t>
            </a:r>
            <a:r>
              <a:rPr lang="en-US" dirty="0"/>
              <a:t> </a:t>
            </a:r>
            <a:r>
              <a:rPr lang="en-US" dirty="0" err="1"/>
              <a:t>здравето</a:t>
            </a:r>
            <a:r>
              <a:rPr lang="en-US" dirty="0"/>
              <a:t>. </a:t>
            </a:r>
            <a:endParaRPr dirty="0"/>
          </a:p>
          <a:p>
            <a:pPr marL="0" lvl="0" indent="0" algn="l" rtl="0">
              <a:lnSpc>
                <a:spcPct val="90000"/>
              </a:lnSpc>
              <a:spcBef>
                <a:spcPts val="1400"/>
              </a:spcBef>
              <a:spcAft>
                <a:spcPts val="0"/>
              </a:spcAft>
              <a:buClr>
                <a:srgbClr val="262626"/>
              </a:buClr>
              <a:buSzPts val="1600"/>
              <a:buNone/>
            </a:pPr>
            <a:r>
              <a:rPr lang="en-US" dirty="0" err="1"/>
              <a:t>Страдал</a:t>
            </a:r>
            <a:r>
              <a:rPr lang="en-US" dirty="0"/>
              <a:t> е </a:t>
            </a:r>
            <a:r>
              <a:rPr lang="en-US" dirty="0" err="1"/>
              <a:t>от</a:t>
            </a:r>
            <a:r>
              <a:rPr lang="en-US" dirty="0"/>
              <a:t> </a:t>
            </a:r>
            <a:r>
              <a:rPr lang="en-US" dirty="0" err="1"/>
              <a:t>някои</a:t>
            </a:r>
            <a:r>
              <a:rPr lang="en-US" dirty="0"/>
              <a:t> </a:t>
            </a:r>
            <a:r>
              <a:rPr lang="en-US" dirty="0" err="1"/>
              <a:t>физикални</a:t>
            </a:r>
            <a:r>
              <a:rPr lang="en-US" dirty="0"/>
              <a:t> </a:t>
            </a:r>
            <a:r>
              <a:rPr lang="en-US" dirty="0" err="1"/>
              <a:t>травми</a:t>
            </a:r>
            <a:r>
              <a:rPr lang="en-US" dirty="0"/>
              <a:t> –</a:t>
            </a:r>
            <a:r>
              <a:rPr lang="en-US" dirty="0" err="1"/>
              <a:t>падане</a:t>
            </a:r>
            <a:r>
              <a:rPr lang="en-US" dirty="0"/>
              <a:t> </a:t>
            </a:r>
            <a:r>
              <a:rPr lang="en-US" dirty="0" err="1"/>
              <a:t>при</a:t>
            </a:r>
            <a:r>
              <a:rPr lang="en-US" dirty="0"/>
              <a:t> </a:t>
            </a:r>
            <a:r>
              <a:rPr lang="en-US" dirty="0" err="1"/>
              <a:t>конна</a:t>
            </a:r>
            <a:r>
              <a:rPr lang="en-US" dirty="0"/>
              <a:t> </a:t>
            </a:r>
            <a:r>
              <a:rPr lang="en-US" dirty="0" err="1"/>
              <a:t>езда</a:t>
            </a:r>
            <a:r>
              <a:rPr lang="en-US" dirty="0"/>
              <a:t> -</a:t>
            </a:r>
            <a:r>
              <a:rPr lang="en-US" dirty="0" err="1"/>
              <a:t>счупени</a:t>
            </a:r>
            <a:r>
              <a:rPr lang="en-US" dirty="0"/>
              <a:t> </a:t>
            </a:r>
            <a:r>
              <a:rPr lang="en-US" dirty="0" err="1"/>
              <a:t>три</a:t>
            </a:r>
            <a:r>
              <a:rPr lang="en-US" dirty="0"/>
              <a:t> </a:t>
            </a:r>
            <a:r>
              <a:rPr lang="en-US" dirty="0" err="1"/>
              <a:t>ребра</a:t>
            </a:r>
            <a:r>
              <a:rPr lang="en-US" dirty="0"/>
              <a:t>, </a:t>
            </a:r>
            <a:r>
              <a:rPr lang="en-US" dirty="0" err="1"/>
              <a:t>сътресения</a:t>
            </a:r>
            <a:r>
              <a:rPr lang="en-US" dirty="0"/>
              <a:t>.</a:t>
            </a:r>
            <a:endParaRPr dirty="0"/>
          </a:p>
          <a:p>
            <a:pPr marL="0" lvl="0" indent="0" algn="l" rtl="0">
              <a:lnSpc>
                <a:spcPct val="90000"/>
              </a:lnSpc>
              <a:spcBef>
                <a:spcPts val="1400"/>
              </a:spcBef>
              <a:spcAft>
                <a:spcPts val="0"/>
              </a:spcAft>
              <a:buClr>
                <a:srgbClr val="262626"/>
              </a:buClr>
              <a:buSzPts val="1600"/>
              <a:buNone/>
            </a:pPr>
            <a:r>
              <a:rPr lang="bg-BG" dirty="0"/>
              <a:t>Съществуват много усложнения, </a:t>
            </a:r>
            <a:r>
              <a:rPr lang="en-US" dirty="0" err="1"/>
              <a:t>причинени</a:t>
            </a:r>
            <a:r>
              <a:rPr lang="en-US" dirty="0"/>
              <a:t> </a:t>
            </a:r>
            <a:r>
              <a:rPr lang="en-US" dirty="0" err="1"/>
              <a:t>от</a:t>
            </a:r>
            <a:r>
              <a:rPr lang="en-US" dirty="0"/>
              <a:t> </a:t>
            </a:r>
            <a:r>
              <a:rPr lang="en-US" dirty="0" err="1"/>
              <a:t>медицинското</a:t>
            </a:r>
            <a:r>
              <a:rPr lang="en-US" dirty="0"/>
              <a:t> </a:t>
            </a:r>
            <a:r>
              <a:rPr lang="en-US" dirty="0" err="1"/>
              <a:t>третиране</a:t>
            </a:r>
            <a:r>
              <a:rPr lang="en-US" dirty="0"/>
              <a:t> </a:t>
            </a:r>
            <a:r>
              <a:rPr lang="en-US" dirty="0" err="1"/>
              <a:t>на</a:t>
            </a:r>
            <a:r>
              <a:rPr lang="en-US" dirty="0"/>
              <a:t> </a:t>
            </a:r>
            <a:r>
              <a:rPr lang="en-US" dirty="0" err="1"/>
              <a:t>травмите</a:t>
            </a:r>
            <a:r>
              <a:rPr lang="en-US" dirty="0"/>
              <a:t> </a:t>
            </a:r>
            <a:r>
              <a:rPr lang="en-US" dirty="0" err="1"/>
              <a:t>от</a:t>
            </a:r>
            <a:r>
              <a:rPr lang="en-US" dirty="0"/>
              <a:t> </a:t>
            </a:r>
            <a:r>
              <a:rPr lang="en-US" dirty="0" err="1"/>
              <a:t>падане</a:t>
            </a:r>
            <a:r>
              <a:rPr lang="en-US" dirty="0"/>
              <a:t>. </a:t>
            </a:r>
            <a:endParaRPr dirty="0"/>
          </a:p>
          <a:p>
            <a:pPr marL="0" lvl="0" indent="0" algn="l" rtl="0">
              <a:lnSpc>
                <a:spcPct val="90000"/>
              </a:lnSpc>
              <a:spcBef>
                <a:spcPts val="1400"/>
              </a:spcBef>
              <a:spcAft>
                <a:spcPts val="0"/>
              </a:spcAft>
              <a:buClr>
                <a:srgbClr val="262626"/>
              </a:buClr>
              <a:buSzPts val="1600"/>
              <a:buNone/>
            </a:pPr>
            <a:r>
              <a:rPr lang="en-US" dirty="0" err="1"/>
              <a:t>Пластир</a:t>
            </a:r>
            <a:r>
              <a:rPr lang="en-US" dirty="0"/>
              <a:t> </a:t>
            </a:r>
            <a:r>
              <a:rPr lang="en-US" dirty="0" err="1"/>
              <a:t>поставен</a:t>
            </a:r>
            <a:r>
              <a:rPr lang="en-US" dirty="0"/>
              <a:t> </a:t>
            </a:r>
            <a:r>
              <a:rPr lang="en-US" dirty="0" err="1"/>
              <a:t>му</a:t>
            </a:r>
            <a:r>
              <a:rPr lang="en-US" dirty="0"/>
              <a:t> </a:t>
            </a:r>
            <a:r>
              <a:rPr lang="en-US" dirty="0" err="1"/>
              <a:t>от</a:t>
            </a:r>
            <a:r>
              <a:rPr lang="en-US" dirty="0"/>
              <a:t> </a:t>
            </a:r>
            <a:r>
              <a:rPr lang="en-US" dirty="0" err="1"/>
              <a:t>лекар</a:t>
            </a:r>
            <a:r>
              <a:rPr lang="en-US" dirty="0"/>
              <a:t> </a:t>
            </a:r>
            <a:r>
              <a:rPr lang="en-US" dirty="0" err="1"/>
              <a:t>шарлатанин</a:t>
            </a:r>
            <a:r>
              <a:rPr lang="en-US" dirty="0"/>
              <a:t> в </a:t>
            </a:r>
            <a:r>
              <a:rPr lang="en-US" dirty="0" err="1"/>
              <a:t>Санкт</a:t>
            </a:r>
            <a:r>
              <a:rPr lang="en-US" dirty="0"/>
              <a:t> </a:t>
            </a:r>
            <a:r>
              <a:rPr lang="en-US" dirty="0" err="1"/>
              <a:t>Петербург</a:t>
            </a:r>
            <a:r>
              <a:rPr lang="en-US" dirty="0"/>
              <a:t> </a:t>
            </a:r>
            <a:r>
              <a:rPr lang="en-US" dirty="0" err="1"/>
              <a:t>причинява</a:t>
            </a:r>
            <a:r>
              <a:rPr lang="en-US" dirty="0"/>
              <a:t> </a:t>
            </a:r>
            <a:r>
              <a:rPr lang="en-US" dirty="0" err="1"/>
              <a:t>разпадане</a:t>
            </a:r>
            <a:r>
              <a:rPr lang="en-US" dirty="0"/>
              <a:t> </a:t>
            </a:r>
            <a:r>
              <a:rPr lang="en-US" dirty="0" err="1"/>
              <a:t>на</a:t>
            </a:r>
            <a:r>
              <a:rPr lang="en-US" dirty="0"/>
              <a:t> </a:t>
            </a:r>
            <a:r>
              <a:rPr lang="en-US" dirty="0" err="1"/>
              <a:t>плътта</a:t>
            </a:r>
            <a:r>
              <a:rPr lang="en-US" dirty="0"/>
              <a:t> и </a:t>
            </a:r>
            <a:r>
              <a:rPr lang="en-US" dirty="0" err="1"/>
              <a:t>разрушава</a:t>
            </a:r>
            <a:r>
              <a:rPr lang="en-US" dirty="0"/>
              <a:t> </a:t>
            </a:r>
            <a:r>
              <a:rPr lang="en-US" dirty="0" err="1"/>
              <a:t>вена</a:t>
            </a:r>
            <a:r>
              <a:rPr lang="en-US" dirty="0"/>
              <a:t>. </a:t>
            </a:r>
            <a:r>
              <a:rPr lang="en-US" dirty="0" err="1"/>
              <a:t>Получената</a:t>
            </a:r>
            <a:r>
              <a:rPr lang="en-US" dirty="0"/>
              <a:t> </a:t>
            </a:r>
            <a:r>
              <a:rPr lang="en-US" dirty="0" err="1"/>
              <a:t>рана</a:t>
            </a:r>
            <a:r>
              <a:rPr lang="bg-BG" dirty="0"/>
              <a:t> </a:t>
            </a:r>
            <a:r>
              <a:rPr lang="en-US" dirty="0" err="1"/>
              <a:t>едва</a:t>
            </a:r>
            <a:r>
              <a:rPr lang="bg-BG" dirty="0"/>
              <a:t> </a:t>
            </a:r>
            <a:r>
              <a:rPr lang="en-US" dirty="0" err="1"/>
              <a:t>не</a:t>
            </a:r>
            <a:r>
              <a:rPr lang="bg-BG" dirty="0"/>
              <a:t> </a:t>
            </a:r>
            <a:r>
              <a:rPr lang="en-US" dirty="0" err="1"/>
              <a:t>му</a:t>
            </a:r>
            <a:r>
              <a:rPr lang="bg-BG" dirty="0"/>
              <a:t> </a:t>
            </a:r>
            <a:r>
              <a:rPr lang="en-US" dirty="0" err="1"/>
              <a:t>коства</a:t>
            </a:r>
            <a:r>
              <a:rPr lang="bg-BG" dirty="0"/>
              <a:t> </a:t>
            </a:r>
            <a:r>
              <a:rPr lang="en-US" dirty="0" err="1"/>
              <a:t>крака</a:t>
            </a:r>
            <a:r>
              <a:rPr lang="bg-BG" dirty="0"/>
              <a:t> </a:t>
            </a:r>
            <a:r>
              <a:rPr lang="en-US" dirty="0"/>
              <a:t>и</a:t>
            </a:r>
            <a:r>
              <a:rPr lang="bg-BG" dirty="0"/>
              <a:t> </a:t>
            </a:r>
            <a:r>
              <a:rPr lang="en-US" dirty="0" err="1"/>
              <a:t>довежда</a:t>
            </a:r>
            <a:r>
              <a:rPr lang="bg-BG" dirty="0"/>
              <a:t> </a:t>
            </a:r>
            <a:r>
              <a:rPr lang="en-US" dirty="0" err="1"/>
              <a:t>до</a:t>
            </a:r>
            <a:r>
              <a:rPr lang="bg-BG" dirty="0"/>
              <a:t> </a:t>
            </a:r>
            <a:r>
              <a:rPr lang="en-US" dirty="0" err="1"/>
              <a:t>усложнения</a:t>
            </a:r>
            <a:r>
              <a:rPr lang="en-US" dirty="0"/>
              <a:t> –</a:t>
            </a:r>
            <a:r>
              <a:rPr lang="en-US" dirty="0" err="1"/>
              <a:t>емболия</a:t>
            </a:r>
            <a:r>
              <a:rPr lang="en-US" dirty="0"/>
              <a:t>,</a:t>
            </a:r>
            <a:r>
              <a:rPr lang="bg-BG" dirty="0"/>
              <a:t> </a:t>
            </a:r>
            <a:r>
              <a:rPr lang="en-US" dirty="0" err="1"/>
              <a:t>тромбоза</a:t>
            </a:r>
            <a:r>
              <a:rPr lang="bg-BG" dirty="0"/>
              <a:t> </a:t>
            </a:r>
            <a:r>
              <a:rPr lang="en-US" dirty="0"/>
              <a:t>и</a:t>
            </a:r>
            <a:r>
              <a:rPr lang="bg-BG" dirty="0"/>
              <a:t> </a:t>
            </a:r>
            <a:r>
              <a:rPr lang="en-US" dirty="0" err="1"/>
              <a:t>пневмония</a:t>
            </a:r>
            <a:r>
              <a:rPr lang="bg-BG" dirty="0"/>
              <a:t> </a:t>
            </a:r>
            <a:r>
              <a:rPr lang="en-US" dirty="0"/>
              <a:t>(</a:t>
            </a:r>
            <a:r>
              <a:rPr lang="en-US" dirty="0" err="1"/>
              <a:t>най-вероятно</a:t>
            </a:r>
            <a:r>
              <a:rPr lang="en-US" dirty="0"/>
              <a:t> </a:t>
            </a:r>
            <a:r>
              <a:rPr lang="en-US" dirty="0" err="1"/>
              <a:t>от</a:t>
            </a:r>
            <a:r>
              <a:rPr lang="en-US" dirty="0"/>
              <a:t> </a:t>
            </a:r>
            <a:r>
              <a:rPr lang="en-US" dirty="0" err="1"/>
              <a:t>залежаване</a:t>
            </a:r>
            <a:r>
              <a:rPr lang="en-US" dirty="0"/>
              <a:t>).</a:t>
            </a:r>
            <a:endParaRPr dirty="0"/>
          </a:p>
          <a:p>
            <a:pPr marL="228600" lvl="0" indent="-127000" algn="l" rtl="0">
              <a:lnSpc>
                <a:spcPct val="90000"/>
              </a:lnSpc>
              <a:spcBef>
                <a:spcPts val="1700"/>
              </a:spcBef>
              <a:spcAft>
                <a:spcPts val="0"/>
              </a:spcAft>
              <a:buClr>
                <a:srgbClr val="262626"/>
              </a:buClr>
              <a:buSzPts val="1600"/>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4"/>
          <p:cNvSpPr txBox="1">
            <a:spLocks noGrp="1"/>
          </p:cNvSpPr>
          <p:nvPr>
            <p:ph type="body" idx="1"/>
          </p:nvPr>
        </p:nvSpPr>
        <p:spPr>
          <a:xfrm>
            <a:off x="1196022" y="2575529"/>
            <a:ext cx="9810604" cy="1707325"/>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01000"/>
              </a:lnSpc>
              <a:spcBef>
                <a:spcPts val="0"/>
              </a:spcBef>
              <a:spcAft>
                <a:spcPts val="0"/>
              </a:spcAft>
              <a:buClr>
                <a:srgbClr val="000000"/>
              </a:buClr>
              <a:buSzPts val="2080"/>
              <a:buChar char="•"/>
            </a:pPr>
            <a:r>
              <a:rPr lang="en-US" sz="2600">
                <a:solidFill>
                  <a:srgbClr val="000000"/>
                </a:solidFill>
              </a:rPr>
              <a:t>Бисмарк е страдал все по-често от невралгия, ревматизъм, подагра, мигрена, камъни в жлъчката, варицес, случайни пристъпи на грип, жълтеница, херпес зостер, хемороиди, стомашни болки и спазми.</a:t>
            </a:r>
            <a:endParaRPr/>
          </a:p>
          <a:p>
            <a:pPr marL="228600" lvl="0" indent="-96520" algn="l" rtl="0">
              <a:lnSpc>
                <a:spcPct val="101000"/>
              </a:lnSpc>
              <a:spcBef>
                <a:spcPts val="1400"/>
              </a:spcBef>
              <a:spcAft>
                <a:spcPts val="0"/>
              </a:spcAft>
              <a:buClr>
                <a:srgbClr val="262626"/>
              </a:buClr>
              <a:buSzPts val="2080"/>
              <a:buNone/>
            </a:pPr>
            <a:endParaRPr sz="2600">
              <a:solidFill>
                <a:srgbClr val="000000"/>
              </a:solidFill>
              <a:latin typeface="Libre Franklin Medium"/>
              <a:ea typeface="Libre Franklin Medium"/>
              <a:cs typeface="Libre Franklin Medium"/>
              <a:sym typeface="Libre Franklin Medium"/>
            </a:endParaRPr>
          </a:p>
          <a:p>
            <a:pPr marL="228600" lvl="0" indent="-127000" algn="l" rtl="0">
              <a:lnSpc>
                <a:spcPct val="100000"/>
              </a:lnSpc>
              <a:spcBef>
                <a:spcPts val="1700"/>
              </a:spcBef>
              <a:spcAft>
                <a:spcPts val="0"/>
              </a:spcAft>
              <a:buClr>
                <a:srgbClr val="262626"/>
              </a:buClr>
              <a:buSzPts val="16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p1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0" name="Google Shape;210;p15"/>
          <p:cNvSpPr/>
          <p:nvPr/>
        </p:nvSpPr>
        <p:spPr>
          <a:xfrm>
            <a:off x="1" y="0"/>
            <a:ext cx="11331648" cy="1978172"/>
          </a:xfrm>
          <a:custGeom>
            <a:avLst/>
            <a:gdLst/>
            <a:ahLst/>
            <a:cxnLst/>
            <a:rect l="l" t="t" r="r" b="b"/>
            <a:pathLst>
              <a:path w="10768629" h="1978172" extrusionOk="0">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36649" y="488969"/>
                  <a:pt x="9316893" y="491390"/>
                </a:cubicBezTo>
                <a:cubicBezTo>
                  <a:pt x="9298834" y="504511"/>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79948" y="576062"/>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407128" y="961344"/>
                </a:lnTo>
                <a:lnTo>
                  <a:pt x="8380548" y="987916"/>
                </a:lnTo>
                <a:lnTo>
                  <a:pt x="8379462" y="987106"/>
                </a:lnTo>
                <a:cubicBezTo>
                  <a:pt x="8376507" y="985864"/>
                  <a:pt x="8373362" y="986042"/>
                  <a:pt x="8369725" y="989186"/>
                </a:cubicBezTo>
                <a:cubicBezTo>
                  <a:pt x="8357221" y="990792"/>
                  <a:pt x="8319237" y="991089"/>
                  <a:pt x="8304438" y="996739"/>
                </a:cubicBezTo>
                <a:cubicBezTo>
                  <a:pt x="8297193" y="1005683"/>
                  <a:pt x="8289328" y="1014568"/>
                  <a:pt x="8280929" y="1023089"/>
                </a:cubicBezTo>
                <a:lnTo>
                  <a:pt x="8275760" y="1027772"/>
                </a:lnTo>
                <a:lnTo>
                  <a:pt x="8275478" y="1027605"/>
                </a:lnTo>
                <a:cubicBezTo>
                  <a:pt x="8273970" y="1028076"/>
                  <a:pt x="8272124" y="1029408"/>
                  <a:pt x="8269666"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43525" y="1179064"/>
                </a:lnTo>
                <a:lnTo>
                  <a:pt x="7685942" y="1233723"/>
                </a:lnTo>
                <a:lnTo>
                  <a:pt x="7586920" y="1261888"/>
                </a:lnTo>
                <a:cubicBezTo>
                  <a:pt x="7556723" y="1298911"/>
                  <a:pt x="7489186" y="1249860"/>
                  <a:pt x="7486100" y="1292563"/>
                </a:cubicBezTo>
                <a:cubicBezTo>
                  <a:pt x="7454875" y="1308356"/>
                  <a:pt x="7449202" y="1300366"/>
                  <a:pt x="7407190" y="1314737"/>
                </a:cubicBezTo>
                <a:cubicBezTo>
                  <a:pt x="7368386" y="1364011"/>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23400" y="1671703"/>
                  <a:pt x="5529437" y="1636968"/>
                </a:cubicBezTo>
                <a:cubicBezTo>
                  <a:pt x="5500069" y="1636638"/>
                  <a:pt x="5481558" y="1636672"/>
                  <a:pt x="5440853" y="1657958"/>
                </a:cubicBezTo>
                <a:cubicBezTo>
                  <a:pt x="5340428" y="1673293"/>
                  <a:pt x="5074771" y="1739921"/>
                  <a:pt x="4945936" y="1713743"/>
                </a:cubicBezTo>
                <a:cubicBezTo>
                  <a:pt x="4914142" y="1717597"/>
                  <a:pt x="4837317" y="1726609"/>
                  <a:pt x="4818446" y="1726895"/>
                </a:cubicBezTo>
                <a:lnTo>
                  <a:pt x="4813657" y="1730706"/>
                </a:lnTo>
                <a:lnTo>
                  <a:pt x="4759058" y="1766533"/>
                </a:lnTo>
                <a:cubicBezTo>
                  <a:pt x="4747481" y="1770744"/>
                  <a:pt x="4734604" y="1772921"/>
                  <a:pt x="4719749" y="1771811"/>
                </a:cubicBezTo>
                <a:cubicBezTo>
                  <a:pt x="4667035" y="1745585"/>
                  <a:pt x="4634134" y="1775931"/>
                  <a:pt x="4568686" y="1786141"/>
                </a:cubicBezTo>
                <a:cubicBezTo>
                  <a:pt x="4544667" y="1777910"/>
                  <a:pt x="4432547" y="1778168"/>
                  <a:pt x="4418751" y="1796932"/>
                </a:cubicBezTo>
                <a:cubicBezTo>
                  <a:pt x="4403360" y="1801488"/>
                  <a:pt x="4385278" y="1795746"/>
                  <a:pt x="4378377" y="1815528"/>
                </a:cubicBezTo>
                <a:cubicBezTo>
                  <a:pt x="4366870" y="1839461"/>
                  <a:pt x="4312575" y="1805339"/>
                  <a:pt x="4320575" y="1832722"/>
                </a:cubicBezTo>
                <a:cubicBezTo>
                  <a:pt x="4282030" y="1809397"/>
                  <a:pt x="4252210" y="1859755"/>
                  <a:pt x="4220200" y="1873173"/>
                </a:cubicBezTo>
                <a:cubicBezTo>
                  <a:pt x="4189784" y="1872580"/>
                  <a:pt x="4175475" y="1885756"/>
                  <a:pt x="4105361" y="1894711"/>
                </a:cubicBezTo>
                <a:cubicBezTo>
                  <a:pt x="4071894" y="1867524"/>
                  <a:pt x="4035294" y="1916372"/>
                  <a:pt x="3973223" y="1881015"/>
                </a:cubicBezTo>
                <a:cubicBezTo>
                  <a:pt x="3971330" y="1884974"/>
                  <a:pt x="3952843" y="1881390"/>
                  <a:pt x="3900992" y="1880603"/>
                </a:cubicBezTo>
                <a:cubicBezTo>
                  <a:pt x="3849141" y="1879815"/>
                  <a:pt x="3740259" y="1879432"/>
                  <a:pt x="3662119" y="1876289"/>
                </a:cubicBezTo>
                <a:cubicBezTo>
                  <a:pt x="3573420" y="1876991"/>
                  <a:pt x="3613412" y="1915150"/>
                  <a:pt x="3496919" y="1873180"/>
                </a:cubicBezTo>
                <a:cubicBezTo>
                  <a:pt x="3488062" y="1895719"/>
                  <a:pt x="3474293" y="1897950"/>
                  <a:pt x="3449433" y="1889681"/>
                </a:cubicBezTo>
                <a:cubicBezTo>
                  <a:pt x="3406553" y="1891629"/>
                  <a:pt x="3417350" y="1945453"/>
                  <a:pt x="3369766" y="1916653"/>
                </a:cubicBezTo>
                <a:cubicBezTo>
                  <a:pt x="3338805" y="1929531"/>
                  <a:pt x="3310151" y="1915620"/>
                  <a:pt x="3290336" y="1925039"/>
                </a:cubicBezTo>
                <a:lnTo>
                  <a:pt x="3224897" y="1943733"/>
                </a:lnTo>
                <a:cubicBezTo>
                  <a:pt x="3188693" y="1949271"/>
                  <a:pt x="3178540" y="1909145"/>
                  <a:pt x="3161463" y="1946591"/>
                </a:cubicBezTo>
                <a:lnTo>
                  <a:pt x="3157504" y="1957276"/>
                </a:lnTo>
                <a:lnTo>
                  <a:pt x="3115176" y="1943459"/>
                </a:lnTo>
                <a:cubicBezTo>
                  <a:pt x="3095397" y="1937281"/>
                  <a:pt x="3080878" y="1929976"/>
                  <a:pt x="3038835" y="1920210"/>
                </a:cubicBezTo>
                <a:cubicBezTo>
                  <a:pt x="3011900" y="1947086"/>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1037" y="1967486"/>
                  <a:pt x="2001803" y="1954594"/>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391573" y="1790862"/>
                  <a:pt x="1332568" y="1793149"/>
                </a:cubicBezTo>
                <a:cubicBezTo>
                  <a:pt x="1236287" y="1833446"/>
                  <a:pt x="1335185" y="1756546"/>
                  <a:pt x="1186881" y="1768613"/>
                </a:cubicBezTo>
                <a:cubicBezTo>
                  <a:pt x="1178443" y="1775469"/>
                  <a:pt x="1160576" y="1767918"/>
                  <a:pt x="1162595" y="1758337"/>
                </a:cubicBezTo>
                <a:cubicBezTo>
                  <a:pt x="1153167" y="1761117"/>
                  <a:pt x="1130472" y="1779083"/>
                  <a:pt x="1128523" y="1763621"/>
                </a:cubicBezTo>
                <a:cubicBezTo>
                  <a:pt x="1081415" y="1760756"/>
                  <a:pt x="1034361" y="1768718"/>
                  <a:pt x="991903" y="1786741"/>
                </a:cubicBezTo>
                <a:cubicBezTo>
                  <a:pt x="966383" y="1781126"/>
                  <a:pt x="949501" y="1831241"/>
                  <a:pt x="883960" y="1822386"/>
                </a:cubicBezTo>
                <a:cubicBezTo>
                  <a:pt x="831931" y="1790865"/>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1" name="Google Shape;211;p15"/>
          <p:cNvSpPr txBox="1"/>
          <p:nvPr/>
        </p:nvSpPr>
        <p:spPr>
          <a:xfrm>
            <a:off x="1050879" y="2296161"/>
            <a:ext cx="4788505" cy="3846012"/>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r>
              <a:rPr lang="en-US" sz="2000" dirty="0">
                <a:solidFill>
                  <a:srgbClr val="262626"/>
                </a:solidFill>
                <a:latin typeface="Arial"/>
                <a:ea typeface="Arial"/>
                <a:cs typeface="Arial"/>
                <a:sym typeface="Arial"/>
              </a:rPr>
              <a:t>"</a:t>
            </a:r>
            <a:r>
              <a:rPr lang="en-US" sz="2000" dirty="0" err="1">
                <a:solidFill>
                  <a:srgbClr val="262626"/>
                </a:solidFill>
                <a:latin typeface="Arial"/>
                <a:ea typeface="Arial"/>
                <a:cs typeface="Arial"/>
                <a:sym typeface="Arial"/>
              </a:rPr>
              <a:t>Здравият</a:t>
            </a:r>
            <a:r>
              <a:rPr lang="en-US" sz="2000" dirty="0">
                <a:solidFill>
                  <a:srgbClr val="262626"/>
                </a:solidFill>
                <a:latin typeface="Arial"/>
                <a:ea typeface="Arial"/>
                <a:cs typeface="Arial"/>
                <a:sym typeface="Arial"/>
              </a:rPr>
              <a:t>" </a:t>
            </a:r>
            <a:r>
              <a:rPr lang="en-US" sz="2000" dirty="0" err="1">
                <a:solidFill>
                  <a:srgbClr val="262626"/>
                </a:solidFill>
                <a:latin typeface="Arial"/>
                <a:ea typeface="Arial"/>
                <a:cs typeface="Arial"/>
                <a:sym typeface="Arial"/>
              </a:rPr>
              <a:t>Наполеон</a:t>
            </a:r>
            <a:r>
              <a:rPr lang="en-US" sz="2000" dirty="0">
                <a:solidFill>
                  <a:srgbClr val="262626"/>
                </a:solidFill>
                <a:latin typeface="Arial"/>
                <a:ea typeface="Arial"/>
                <a:cs typeface="Arial"/>
                <a:sym typeface="Arial"/>
              </a:rPr>
              <a:t> 3 и "</a:t>
            </a:r>
            <a:r>
              <a:rPr lang="en-US" sz="2000" dirty="0" err="1">
                <a:solidFill>
                  <a:srgbClr val="262626"/>
                </a:solidFill>
                <a:latin typeface="Arial"/>
                <a:ea typeface="Arial"/>
                <a:cs typeface="Arial"/>
                <a:sym typeface="Arial"/>
              </a:rPr>
              <a:t>болният</a:t>
            </a:r>
            <a:r>
              <a:rPr lang="en-US" sz="2000" dirty="0">
                <a:solidFill>
                  <a:srgbClr val="262626"/>
                </a:solidFill>
                <a:latin typeface="Arial"/>
                <a:ea typeface="Arial"/>
                <a:cs typeface="Arial"/>
                <a:sym typeface="Arial"/>
              </a:rPr>
              <a:t>" </a:t>
            </a:r>
            <a:r>
              <a:rPr lang="en-US" sz="2000" dirty="0" err="1">
                <a:solidFill>
                  <a:srgbClr val="262626"/>
                </a:solidFill>
                <a:latin typeface="Arial"/>
                <a:ea typeface="Arial"/>
                <a:cs typeface="Arial"/>
                <a:sym typeface="Arial"/>
              </a:rPr>
              <a:t>Бисмарк</a:t>
            </a:r>
            <a:r>
              <a:rPr lang="en-US" sz="2000" dirty="0">
                <a:solidFill>
                  <a:srgbClr val="262626"/>
                </a:solidFill>
                <a:latin typeface="Arial"/>
                <a:ea typeface="Arial"/>
                <a:cs typeface="Arial"/>
                <a:sym typeface="Arial"/>
              </a:rPr>
              <a:t> - </a:t>
            </a:r>
            <a:r>
              <a:rPr lang="en-US" sz="2000" dirty="0" err="1">
                <a:solidFill>
                  <a:srgbClr val="262626"/>
                </a:solidFill>
                <a:latin typeface="Arial"/>
                <a:ea typeface="Arial"/>
                <a:cs typeface="Arial"/>
                <a:sym typeface="Arial"/>
              </a:rPr>
              <a:t>карикатура</a:t>
            </a:r>
            <a:endParaRPr sz="2000" dirty="0">
              <a:solidFill>
                <a:srgbClr val="262626"/>
              </a:solidFill>
              <a:latin typeface="Arial"/>
              <a:ea typeface="Arial"/>
              <a:cs typeface="Arial"/>
              <a:sym typeface="Arial"/>
            </a:endParaRPr>
          </a:p>
          <a:p>
            <a:pPr marL="0" marR="0" lvl="0" indent="0" algn="l" rtl="0">
              <a:spcBef>
                <a:spcPts val="600"/>
              </a:spcBef>
              <a:spcAft>
                <a:spcPts val="0"/>
              </a:spcAft>
              <a:buNone/>
            </a:pPr>
            <a:r>
              <a:rPr lang="en-US" sz="2000" dirty="0">
                <a:solidFill>
                  <a:srgbClr val="262626"/>
                </a:solidFill>
                <a:latin typeface="Arial"/>
                <a:ea typeface="Arial"/>
                <a:cs typeface="Arial"/>
                <a:sym typeface="Arial"/>
              </a:rPr>
              <a:t>(caricature sequence from "Supplement of the" Flea "to No. 39."). Karl </a:t>
            </a:r>
            <a:r>
              <a:rPr lang="en-US" sz="2000" dirty="0" err="1">
                <a:solidFill>
                  <a:srgbClr val="262626"/>
                </a:solidFill>
                <a:latin typeface="Arial"/>
                <a:ea typeface="Arial"/>
                <a:cs typeface="Arial"/>
                <a:sym typeface="Arial"/>
              </a:rPr>
              <a:t>Klic</a:t>
            </a:r>
            <a:r>
              <a:rPr lang="en-US" sz="2000" dirty="0">
                <a:solidFill>
                  <a:srgbClr val="262626"/>
                </a:solidFill>
                <a:latin typeface="Arial"/>
                <a:ea typeface="Arial"/>
                <a:cs typeface="Arial"/>
                <a:sym typeface="Arial"/>
              </a:rPr>
              <a:t> (1841-1926), Caricaturist, Johann </a:t>
            </a:r>
            <a:r>
              <a:rPr lang="en-US" sz="2000" dirty="0" err="1">
                <a:solidFill>
                  <a:srgbClr val="262626"/>
                </a:solidFill>
                <a:latin typeface="Arial"/>
                <a:ea typeface="Arial"/>
                <a:cs typeface="Arial"/>
                <a:sym typeface="Arial"/>
              </a:rPr>
              <a:t>Tomassich</a:t>
            </a:r>
            <a:r>
              <a:rPr lang="en-US" sz="2000" dirty="0">
                <a:solidFill>
                  <a:srgbClr val="262626"/>
                </a:solidFill>
                <a:latin typeface="Arial"/>
                <a:ea typeface="Arial"/>
                <a:cs typeface="Arial"/>
                <a:sym typeface="Arial"/>
              </a:rPr>
              <a:t>, realization Stock Photo – </a:t>
            </a:r>
            <a:r>
              <a:rPr lang="en-US" sz="2000" dirty="0" err="1">
                <a:solidFill>
                  <a:srgbClr val="262626"/>
                </a:solidFill>
                <a:latin typeface="Arial"/>
                <a:ea typeface="Arial"/>
                <a:cs typeface="Arial"/>
                <a:sym typeface="Arial"/>
              </a:rPr>
              <a:t>Alamy</a:t>
            </a:r>
            <a:endParaRPr dirty="0"/>
          </a:p>
          <a:p>
            <a:pPr marL="0" marR="0" lvl="0" indent="0" algn="l" rtl="0">
              <a:spcBef>
                <a:spcPts val="600"/>
              </a:spcBef>
              <a:spcAft>
                <a:spcPts val="0"/>
              </a:spcAft>
              <a:buNone/>
            </a:pPr>
            <a:endParaRPr sz="2000" dirty="0">
              <a:solidFill>
                <a:srgbClr val="262626"/>
              </a:solidFill>
              <a:latin typeface="Arial"/>
              <a:ea typeface="Arial"/>
              <a:cs typeface="Arial"/>
              <a:sym typeface="Arial"/>
            </a:endParaRPr>
          </a:p>
          <a:p>
            <a:pPr marL="0" marR="0" lvl="0" indent="0" algn="l" rtl="0">
              <a:spcBef>
                <a:spcPts val="600"/>
              </a:spcBef>
              <a:spcAft>
                <a:spcPts val="0"/>
              </a:spcAft>
              <a:buNone/>
            </a:pPr>
            <a:endParaRPr sz="1800" dirty="0">
              <a:solidFill>
                <a:srgbClr val="262626"/>
              </a:solidFill>
              <a:latin typeface="Arial"/>
              <a:ea typeface="Arial"/>
              <a:cs typeface="Arial"/>
              <a:sym typeface="Arial"/>
            </a:endParaRPr>
          </a:p>
          <a:p>
            <a:pPr marL="0" marR="0" lvl="0" indent="0" algn="l" rtl="0">
              <a:spcBef>
                <a:spcPts val="600"/>
              </a:spcBef>
              <a:spcAft>
                <a:spcPts val="0"/>
              </a:spcAft>
              <a:buNone/>
            </a:pPr>
            <a:endParaRPr sz="1800" dirty="0">
              <a:solidFill>
                <a:srgbClr val="262626"/>
              </a:solidFill>
              <a:latin typeface="Arial"/>
              <a:ea typeface="Arial"/>
              <a:cs typeface="Arial"/>
              <a:sym typeface="Arial"/>
            </a:endParaRPr>
          </a:p>
        </p:txBody>
      </p:sp>
      <p:pic>
        <p:nvPicPr>
          <p:cNvPr id="212" name="Google Shape;212;p15" descr="The &quot;healthy&quot; Napoleon III. and the &quot;sick&quot; Bismarck (caricature sequence  from &quot;Supplement of the&quot; Flea &quot;to No. 39.&quot;). Karl Klic (1841-1926),  Caricaturist, Johann Tomassich, realization Stock Photo - Alamy"/>
          <p:cNvPicPr preferRelativeResize="0">
            <a:picLocks noGrp="1"/>
          </p:cNvPicPr>
          <p:nvPr>
            <p:ph type="body" idx="1"/>
          </p:nvPr>
        </p:nvPicPr>
        <p:blipFill rotWithShape="1">
          <a:blip r:embed="rId3">
            <a:alphaModFix/>
          </a:blip>
          <a:srcRect/>
          <a:stretch/>
        </p:blipFill>
        <p:spPr>
          <a:xfrm>
            <a:off x="6450426" y="2207244"/>
            <a:ext cx="4788505" cy="3387867"/>
          </a:xfrm>
          <a:prstGeom prst="rect">
            <a:avLst/>
          </a:prstGeom>
          <a:noFill/>
          <a:ln>
            <a:noFill/>
          </a:ln>
        </p:spPr>
      </p:pic>
      <p:sp>
        <p:nvSpPr>
          <p:cNvPr id="213" name="Google Shape;213;p15"/>
          <p:cNvSpPr/>
          <p:nvPr/>
        </p:nvSpPr>
        <p:spPr>
          <a:xfrm>
            <a:off x="6450426" y="5902730"/>
            <a:ext cx="5741575" cy="955271"/>
          </a:xfrm>
          <a:custGeom>
            <a:avLst/>
            <a:gdLst/>
            <a:ahLst/>
            <a:cxnLst/>
            <a:rect l="l" t="t" r="r" b="b"/>
            <a:pathLst>
              <a:path w="5741575" h="955271" extrusionOk="0">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39115" y="949326"/>
                </a:lnTo>
                <a:cubicBezTo>
                  <a:pt x="57701" y="947335"/>
                  <a:pt x="76089" y="946141"/>
                  <a:pt x="93851" y="945611"/>
                </a:cubicBezTo>
                <a:cubicBezTo>
                  <a:pt x="99905" y="923404"/>
                  <a:pt x="170209" y="932855"/>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282041" y="871263"/>
                </a:lnTo>
                <a:lnTo>
                  <a:pt x="299711" y="870064"/>
                </a:lnTo>
                <a:lnTo>
                  <a:pt x="306299" y="873609"/>
                </a:lnTo>
                <a:cubicBezTo>
                  <a:pt x="312531" y="875279"/>
                  <a:pt x="320316" y="874896"/>
                  <a:pt x="331571" y="869866"/>
                </a:cubicBezTo>
                <a:lnTo>
                  <a:pt x="333872" y="867971"/>
                </a:lnTo>
                <a:lnTo>
                  <a:pt x="356953" y="870334"/>
                </a:lnTo>
                <a:cubicBezTo>
                  <a:pt x="364772" y="872042"/>
                  <a:pt x="372199" y="874762"/>
                  <a:pt x="379005" y="878900"/>
                </a:cubicBezTo>
                <a:cubicBezTo>
                  <a:pt x="436788" y="836391"/>
                  <a:pt x="512367" y="847456"/>
                  <a:pt x="585428" y="826440"/>
                </a:cubicBezTo>
                <a:cubicBezTo>
                  <a:pt x="600236" y="776571"/>
                  <a:pt x="751447" y="800939"/>
                  <a:pt x="787156" y="838447"/>
                </a:cubicBezTo>
                <a:cubicBezTo>
                  <a:pt x="767750" y="789794"/>
                  <a:pt x="977582" y="857915"/>
                  <a:pt x="898586" y="808502"/>
                </a:cubicBezTo>
                <a:cubicBezTo>
                  <a:pt x="926099" y="807167"/>
                  <a:pt x="944922" y="782490"/>
                  <a:pt x="924063" y="770210"/>
                </a:cubicBezTo>
                <a:cubicBezTo>
                  <a:pt x="1015917" y="786259"/>
                  <a:pt x="1117953" y="728408"/>
                  <a:pt x="1212574" y="724238"/>
                </a:cubicBezTo>
                <a:cubicBezTo>
                  <a:pt x="1245879" y="677520"/>
                  <a:pt x="1233543" y="716744"/>
                  <a:pt x="1280768" y="699122"/>
                </a:cubicBezTo>
                <a:cubicBezTo>
                  <a:pt x="1280824" y="735474"/>
                  <a:pt x="1333787" y="667235"/>
                  <a:pt x="1352027" y="704323"/>
                </a:cubicBezTo>
                <a:cubicBezTo>
                  <a:pt x="1360044" y="699941"/>
                  <a:pt x="1367234" y="694526"/>
                  <a:pt x="1374314" y="688815"/>
                </a:cubicBezTo>
                <a:lnTo>
                  <a:pt x="1378034" y="685842"/>
                </a:lnTo>
                <a:lnTo>
                  <a:pt x="1395604" y="680460"/>
                </a:lnTo>
                <a:lnTo>
                  <a:pt x="1397206" y="670793"/>
                </a:lnTo>
                <a:lnTo>
                  <a:pt x="1421250" y="656855"/>
                </a:lnTo>
                <a:cubicBezTo>
                  <a:pt x="1430770" y="652893"/>
                  <a:pt x="1441623" y="650105"/>
                  <a:pt x="1454524" y="649224"/>
                </a:cubicBezTo>
                <a:cubicBezTo>
                  <a:pt x="1502655" y="660482"/>
                  <a:pt x="1556151" y="606226"/>
                  <a:pt x="1616217" y="622107"/>
                </a:cubicBezTo>
                <a:cubicBezTo>
                  <a:pt x="1637755" y="624837"/>
                  <a:pt x="1701030" y="614257"/>
                  <a:pt x="1710928" y="600666"/>
                </a:cubicBezTo>
                <a:cubicBezTo>
                  <a:pt x="1723693" y="596072"/>
                  <a:pt x="1739861" y="597834"/>
                  <a:pt x="1743718" y="584327"/>
                </a:cubicBezTo>
                <a:cubicBezTo>
                  <a:pt x="1751098" y="567647"/>
                  <a:pt x="1801421" y="583831"/>
                  <a:pt x="1791651" y="567019"/>
                </a:cubicBezTo>
                <a:cubicBezTo>
                  <a:pt x="1827282" y="577929"/>
                  <a:pt x="1847642" y="542228"/>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52937" y="366761"/>
                  <a:pt x="2657726" y="365841"/>
                </a:cubicBezTo>
                <a:cubicBezTo>
                  <a:pt x="2667303" y="363999"/>
                  <a:pt x="2677395" y="368107"/>
                  <a:pt x="2687125" y="366820"/>
                </a:cubicBezTo>
                <a:lnTo>
                  <a:pt x="2697479" y="361430"/>
                </a:lnTo>
                <a:lnTo>
                  <a:pt x="2701547" y="361545"/>
                </a:lnTo>
                <a:lnTo>
                  <a:pt x="2711054" y="360597"/>
                </a:lnTo>
                <a:lnTo>
                  <a:pt x="2710438" y="366958"/>
                </a:lnTo>
                <a:cubicBezTo>
                  <a:pt x="2708955" y="373111"/>
                  <a:pt x="2708038" y="379788"/>
                  <a:pt x="2722936" y="377633"/>
                </a:cubicBezTo>
                <a:cubicBezTo>
                  <a:pt x="2753511" y="370170"/>
                  <a:pt x="2766475" y="394972"/>
                  <a:pt x="2777227" y="368972"/>
                </a:cubicBezTo>
                <a:lnTo>
                  <a:pt x="2779510" y="361652"/>
                </a:lnTo>
                <a:lnTo>
                  <a:pt x="2786278" y="359869"/>
                </a:lnTo>
                <a:cubicBezTo>
                  <a:pt x="2789994" y="359750"/>
                  <a:pt x="2792255" y="361281"/>
                  <a:pt x="2792101" y="365927"/>
                </a:cubicBezTo>
                <a:cubicBezTo>
                  <a:pt x="2819315" y="344279"/>
                  <a:pt x="2855630" y="370297"/>
                  <a:pt x="2885545" y="372818"/>
                </a:cubicBezTo>
                <a:cubicBezTo>
                  <a:pt x="2905895" y="352581"/>
                  <a:pt x="2948591" y="377825"/>
                  <a:pt x="3009558" y="370573"/>
                </a:cubicBezTo>
                <a:cubicBezTo>
                  <a:pt x="3031640" y="347442"/>
                  <a:pt x="3050695" y="365935"/>
                  <a:pt x="3095010" y="332454"/>
                </a:cubicBezTo>
                <a:cubicBezTo>
                  <a:pt x="3097485" y="334582"/>
                  <a:pt x="3100426" y="336441"/>
                  <a:pt x="3103742" y="337974"/>
                </a:cubicBezTo>
                <a:cubicBezTo>
                  <a:pt x="3123005" y="346878"/>
                  <a:pt x="3150475" y="343067"/>
                  <a:pt x="3165093" y="329459"/>
                </a:cubicBezTo>
                <a:cubicBezTo>
                  <a:pt x="3236951" y="282673"/>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22859" y="227800"/>
                  <a:pt x="3941005" y="230826"/>
                  <a:pt x="3959588" y="239195"/>
                </a:cubicBezTo>
                <a:cubicBezTo>
                  <a:pt x="4009252" y="229421"/>
                  <a:pt x="4057491" y="239376"/>
                  <a:pt x="4114838" y="238165"/>
                </a:cubicBezTo>
                <a:cubicBezTo>
                  <a:pt x="4173784" y="217210"/>
                  <a:pt x="4209756" y="243378"/>
                  <a:pt x="4271023" y="241959"/>
                </a:cubicBezTo>
                <a:cubicBezTo>
                  <a:pt x="4326191" y="205535"/>
                  <a:pt x="4316856" y="279258"/>
                  <a:pt x="4367397" y="271442"/>
                </a:cubicBezTo>
                <a:cubicBezTo>
                  <a:pt x="4446016" y="2350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13321" y="152474"/>
                  <a:pt x="5047626" y="149604"/>
                </a:cubicBezTo>
                <a:cubicBezTo>
                  <a:pt x="5106046" y="150576"/>
                  <a:pt x="5172786" y="183138"/>
                  <a:pt x="5200247" y="142695"/>
                </a:cubicBezTo>
                <a:cubicBezTo>
                  <a:pt x="5206135" y="157748"/>
                  <a:pt x="5203071" y="179288"/>
                  <a:pt x="5235691" y="173330"/>
                </a:cubicBezTo>
                <a:cubicBezTo>
                  <a:pt x="5249654" y="179935"/>
                  <a:pt x="5254450" y="203448"/>
                  <a:pt x="5280133" y="189342"/>
                </a:cubicBezTo>
                <a:cubicBezTo>
                  <a:pt x="5244836" y="171370"/>
                  <a:pt x="5299493" y="163568"/>
                  <a:pt x="5291963" y="139446"/>
                </a:cubicBezTo>
                <a:cubicBezTo>
                  <a:pt x="5331555" y="120349"/>
                  <a:pt x="5427790" y="132865"/>
                  <a:pt x="5418472" y="89163"/>
                </a:cubicBezTo>
                <a:cubicBezTo>
                  <a:pt x="5428057" y="62053"/>
                  <a:pt x="5484665" y="97616"/>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7"/>
        <p:cNvGrpSpPr/>
        <p:nvPr/>
      </p:nvGrpSpPr>
      <p:grpSpPr>
        <a:xfrm>
          <a:off x="0" y="0"/>
          <a:ext cx="0" cy="0"/>
          <a:chOff x="0" y="0"/>
          <a:chExt cx="0" cy="0"/>
        </a:xfrm>
      </p:grpSpPr>
      <p:sp>
        <p:nvSpPr>
          <p:cNvPr id="218" name="Google Shape;218;p1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9" name="Google Shape;219;p16"/>
          <p:cNvSpPr/>
          <p:nvPr/>
        </p:nvSpPr>
        <p:spPr>
          <a:xfrm>
            <a:off x="0" y="0"/>
            <a:ext cx="7228763" cy="6858000"/>
          </a:xfrm>
          <a:custGeom>
            <a:avLst/>
            <a:gdLst/>
            <a:ahLst/>
            <a:cxnLst/>
            <a:rect l="l" t="t" r="r" b="b"/>
            <a:pathLst>
              <a:path w="7228763" h="6858000" extrusionOk="0">
                <a:moveTo>
                  <a:pt x="0" y="0"/>
                </a:moveTo>
                <a:lnTo>
                  <a:pt x="501961" y="0"/>
                </a:lnTo>
                <a:lnTo>
                  <a:pt x="723901" y="0"/>
                </a:lnTo>
                <a:lnTo>
                  <a:pt x="7228583" y="0"/>
                </a:lnTo>
                <a:lnTo>
                  <a:pt x="7228763" y="1"/>
                </a:lnTo>
                <a:lnTo>
                  <a:pt x="7221350" y="30700"/>
                </a:lnTo>
                <a:cubicBezTo>
                  <a:pt x="7216059" y="84364"/>
                  <a:pt x="7200969" y="241149"/>
                  <a:pt x="7199900" y="310025"/>
                </a:cubicBezTo>
                <a:cubicBezTo>
                  <a:pt x="7203643" y="367544"/>
                  <a:pt x="7214102" y="408251"/>
                  <a:pt x="7214938" y="443960"/>
                </a:cubicBezTo>
                <a:cubicBezTo>
                  <a:pt x="7210660" y="499397"/>
                  <a:pt x="7182360" y="604434"/>
                  <a:pt x="7174238" y="642659"/>
                </a:cubicBezTo>
                <a:cubicBezTo>
                  <a:pt x="7182965" y="657287"/>
                  <a:pt x="7155519" y="658191"/>
                  <a:pt x="7166213" y="673307"/>
                </a:cubicBezTo>
                <a:cubicBezTo>
                  <a:pt x="7166618" y="693769"/>
                  <a:pt x="7143764" y="797295"/>
                  <a:pt x="7128963" y="839641"/>
                </a:cubicBezTo>
                <a:cubicBezTo>
                  <a:pt x="7112293" y="887148"/>
                  <a:pt x="7075906" y="937731"/>
                  <a:pt x="7066183" y="958357"/>
                </a:cubicBezTo>
                <a:cubicBezTo>
                  <a:pt x="7056459" y="978983"/>
                  <a:pt x="7077843" y="936930"/>
                  <a:pt x="7070620" y="963398"/>
                </a:cubicBezTo>
                <a:cubicBezTo>
                  <a:pt x="7063399" y="989867"/>
                  <a:pt x="7031301" y="1087010"/>
                  <a:pt x="7022851" y="1117169"/>
                </a:cubicBezTo>
                <a:cubicBezTo>
                  <a:pt x="7039554" y="1118586"/>
                  <a:pt x="7009272" y="1135372"/>
                  <a:pt x="7019920" y="1144352"/>
                </a:cubicBezTo>
                <a:cubicBezTo>
                  <a:pt x="7029274" y="1150681"/>
                  <a:pt x="7022270" y="1157251"/>
                  <a:pt x="7021476" y="1164484"/>
                </a:cubicBezTo>
                <a:cubicBezTo>
                  <a:pt x="7028800" y="1173524"/>
                  <a:pt x="7015215" y="1205209"/>
                  <a:pt x="7005576" y="1213829"/>
                </a:cubicBezTo>
                <a:cubicBezTo>
                  <a:pt x="6972150" y="1235037"/>
                  <a:pt x="6996546" y="1277327"/>
                  <a:pt x="6970919" y="1294823"/>
                </a:cubicBezTo>
                <a:cubicBezTo>
                  <a:pt x="6967139" y="1300845"/>
                  <a:pt x="6965581" y="1306615"/>
                  <a:pt x="6965413" y="1312193"/>
                </a:cubicBezTo>
                <a:lnTo>
                  <a:pt x="6968106" y="1327626"/>
                </a:lnTo>
                <a:lnTo>
                  <a:pt x="6975202" y="1331644"/>
                </a:lnTo>
                <a:lnTo>
                  <a:pt x="6973366" y="1341276"/>
                </a:lnTo>
                <a:cubicBezTo>
                  <a:pt x="6973720" y="1342166"/>
                  <a:pt x="6974074" y="1343055"/>
                  <a:pt x="6974428" y="1343945"/>
                </a:cubicBezTo>
                <a:cubicBezTo>
                  <a:pt x="6976493" y="1349040"/>
                  <a:pt x="6978286" y="1354080"/>
                  <a:pt x="6978971" y="1359134"/>
                </a:cubicBezTo>
                <a:cubicBezTo>
                  <a:pt x="6974288" y="1373109"/>
                  <a:pt x="6958295" y="1397612"/>
                  <a:pt x="6946335" y="1427803"/>
                </a:cubicBezTo>
                <a:cubicBezTo>
                  <a:pt x="6924178" y="1460349"/>
                  <a:pt x="6924483" y="1505076"/>
                  <a:pt x="6907208" y="1540278"/>
                </a:cubicBezTo>
                <a:lnTo>
                  <a:pt x="6901698" y="1547262"/>
                </a:lnTo>
                <a:lnTo>
                  <a:pt x="6902877" y="1577056"/>
                </a:lnTo>
                <a:cubicBezTo>
                  <a:pt x="6907187" y="1582205"/>
                  <a:pt x="6908314" y="1589568"/>
                  <a:pt x="6904067" y="1595898"/>
                </a:cubicBezTo>
                <a:lnTo>
                  <a:pt x="6891817" y="1703726"/>
                </a:lnTo>
                <a:cubicBezTo>
                  <a:pt x="6890892" y="1739332"/>
                  <a:pt x="6882506" y="1754453"/>
                  <a:pt x="6898520" y="1809535"/>
                </a:cubicBezTo>
                <a:cubicBezTo>
                  <a:pt x="6919736" y="1868036"/>
                  <a:pt x="6890400" y="1952670"/>
                  <a:pt x="6897783" y="2018310"/>
                </a:cubicBezTo>
                <a:cubicBezTo>
                  <a:pt x="6868750" y="2053162"/>
                  <a:pt x="6894827" y="2034561"/>
                  <a:pt x="6887647" y="2071355"/>
                </a:cubicBezTo>
                <a:lnTo>
                  <a:pt x="6888952" y="2141166"/>
                </a:lnTo>
                <a:lnTo>
                  <a:pt x="6887101" y="2154548"/>
                </a:lnTo>
                <a:lnTo>
                  <a:pt x="6880519" y="2158153"/>
                </a:lnTo>
                <a:lnTo>
                  <a:pt x="6873389" y="2178174"/>
                </a:lnTo>
                <a:cubicBezTo>
                  <a:pt x="6871658" y="2185696"/>
                  <a:pt x="6870890" y="2193828"/>
                  <a:pt x="6871679" y="2202858"/>
                </a:cubicBezTo>
                <a:cubicBezTo>
                  <a:pt x="6884787" y="2232772"/>
                  <a:pt x="6852680" y="2283357"/>
                  <a:pt x="6870321" y="2320214"/>
                </a:cubicBezTo>
                <a:cubicBezTo>
                  <a:pt x="6868006" y="2355906"/>
                  <a:pt x="6861023" y="2394678"/>
                  <a:pt x="6857787" y="2417011"/>
                </a:cubicBezTo>
                <a:cubicBezTo>
                  <a:pt x="6846931" y="2426377"/>
                  <a:pt x="6863720" y="2456509"/>
                  <a:pt x="6850905" y="2454207"/>
                </a:cubicBezTo>
                <a:cubicBezTo>
                  <a:pt x="6856659" y="2464947"/>
                  <a:pt x="6853850" y="2476105"/>
                  <a:pt x="6848900" y="2487203"/>
                </a:cubicBezTo>
                <a:lnTo>
                  <a:pt x="6837487" y="2512282"/>
                </a:lnTo>
                <a:cubicBezTo>
                  <a:pt x="6837823" y="2512961"/>
                  <a:pt x="6838158" y="2513640"/>
                  <a:pt x="6838494" y="2514318"/>
                </a:cubicBezTo>
                <a:cubicBezTo>
                  <a:pt x="6846991" y="2534324"/>
                  <a:pt x="6855486" y="2554328"/>
                  <a:pt x="6863982" y="2574334"/>
                </a:cubicBezTo>
                <a:lnTo>
                  <a:pt x="6862893" y="2579877"/>
                </a:lnTo>
                <a:cubicBezTo>
                  <a:pt x="6862738" y="2585644"/>
                  <a:pt x="6863120" y="2603388"/>
                  <a:pt x="6863047" y="2608928"/>
                </a:cubicBezTo>
                <a:lnTo>
                  <a:pt x="6862462" y="2613111"/>
                </a:lnTo>
                <a:lnTo>
                  <a:pt x="6854084" y="2621996"/>
                </a:lnTo>
                <a:lnTo>
                  <a:pt x="6856559" y="2634265"/>
                </a:lnTo>
                <a:lnTo>
                  <a:pt x="6847985" y="2647237"/>
                </a:lnTo>
                <a:cubicBezTo>
                  <a:pt x="6850226" y="2648158"/>
                  <a:pt x="6852294" y="2649356"/>
                  <a:pt x="6854115" y="2650786"/>
                </a:cubicBezTo>
                <a:lnTo>
                  <a:pt x="6859942" y="2661993"/>
                </a:lnTo>
                <a:lnTo>
                  <a:pt x="6851884" y="2670949"/>
                </a:lnTo>
                <a:cubicBezTo>
                  <a:pt x="6864376" y="2672007"/>
                  <a:pt x="6849871" y="2681695"/>
                  <a:pt x="6846115" y="2690255"/>
                </a:cubicBezTo>
                <a:lnTo>
                  <a:pt x="6846964" y="2695683"/>
                </a:lnTo>
                <a:lnTo>
                  <a:pt x="6836011" y="2713964"/>
                </a:lnTo>
                <a:lnTo>
                  <a:pt x="6830478" y="2730175"/>
                </a:lnTo>
                <a:lnTo>
                  <a:pt x="6841091" y="2763497"/>
                </a:lnTo>
                <a:lnTo>
                  <a:pt x="6803520" y="3051539"/>
                </a:lnTo>
                <a:cubicBezTo>
                  <a:pt x="6790420" y="3165645"/>
                  <a:pt x="6749912" y="3216611"/>
                  <a:pt x="6733280" y="3335396"/>
                </a:cubicBezTo>
                <a:lnTo>
                  <a:pt x="6735884" y="3456509"/>
                </a:lnTo>
                <a:lnTo>
                  <a:pt x="6715764" y="3531827"/>
                </a:lnTo>
                <a:lnTo>
                  <a:pt x="6730329" y="3570877"/>
                </a:lnTo>
                <a:lnTo>
                  <a:pt x="6727426" y="3583849"/>
                </a:lnTo>
                <a:lnTo>
                  <a:pt x="6718706" y="3592763"/>
                </a:lnTo>
                <a:cubicBezTo>
                  <a:pt x="6707946" y="3613948"/>
                  <a:pt x="6713985" y="3641245"/>
                  <a:pt x="6693350" y="3653485"/>
                </a:cubicBezTo>
                <a:cubicBezTo>
                  <a:pt x="6688922" y="3659316"/>
                  <a:pt x="6686748" y="3664985"/>
                  <a:pt x="6685983" y="3670528"/>
                </a:cubicBezTo>
                <a:lnTo>
                  <a:pt x="6687033" y="3685990"/>
                </a:lnTo>
                <a:lnTo>
                  <a:pt x="6693711" y="3690283"/>
                </a:lnTo>
                <a:lnTo>
                  <a:pt x="6690843" y="3699787"/>
                </a:lnTo>
                <a:cubicBezTo>
                  <a:pt x="6691104" y="3700686"/>
                  <a:pt x="6691364" y="3701586"/>
                  <a:pt x="6691624" y="3702486"/>
                </a:cubicBezTo>
                <a:cubicBezTo>
                  <a:pt x="6693145" y="3707637"/>
                  <a:pt x="6694400" y="3712728"/>
                  <a:pt x="6694549" y="3717784"/>
                </a:cubicBezTo>
                <a:cubicBezTo>
                  <a:pt x="6659304" y="3711701"/>
                  <a:pt x="6689997" y="3759789"/>
                  <a:pt x="6662489" y="3746229"/>
                </a:cubicBezTo>
                <a:cubicBezTo>
                  <a:pt x="6642637" y="3780750"/>
                  <a:pt x="6605132" y="3867558"/>
                  <a:pt x="6575429" y="3924910"/>
                </a:cubicBezTo>
                <a:lnTo>
                  <a:pt x="6538994" y="3989353"/>
                </a:lnTo>
                <a:lnTo>
                  <a:pt x="6535698" y="4033899"/>
                </a:lnTo>
                <a:cubicBezTo>
                  <a:pt x="6533175" y="4070470"/>
                  <a:pt x="6530536" y="4110146"/>
                  <a:pt x="6527053" y="4142250"/>
                </a:cubicBezTo>
                <a:cubicBezTo>
                  <a:pt x="6519001" y="4200007"/>
                  <a:pt x="6506061" y="4278998"/>
                  <a:pt x="6501843" y="4329442"/>
                </a:cubicBezTo>
                <a:cubicBezTo>
                  <a:pt x="6495642" y="4381764"/>
                  <a:pt x="6492993" y="4433012"/>
                  <a:pt x="6489841" y="4456184"/>
                </a:cubicBezTo>
                <a:lnTo>
                  <a:pt x="6482918" y="4468478"/>
                </a:lnTo>
                <a:lnTo>
                  <a:pt x="6484019" y="4469862"/>
                </a:lnTo>
                <a:cubicBezTo>
                  <a:pt x="6485835" y="4476321"/>
                  <a:pt x="6484493" y="4480555"/>
                  <a:pt x="6481759" y="4483797"/>
                </a:cubicBezTo>
                <a:lnTo>
                  <a:pt x="6477370" y="4487091"/>
                </a:lnTo>
                <a:lnTo>
                  <a:pt x="6474598" y="4496728"/>
                </a:lnTo>
                <a:lnTo>
                  <a:pt x="6465848" y="4515918"/>
                </a:lnTo>
                <a:cubicBezTo>
                  <a:pt x="6466332" y="4517049"/>
                  <a:pt x="6466814" y="4518182"/>
                  <a:pt x="6467296" y="4519316"/>
                </a:cubicBezTo>
                <a:lnTo>
                  <a:pt x="6458903" y="4547957"/>
                </a:lnTo>
                <a:lnTo>
                  <a:pt x="6460248" y="4548262"/>
                </a:lnTo>
                <a:cubicBezTo>
                  <a:pt x="6463078" y="4549595"/>
                  <a:pt x="6464808" y="4551811"/>
                  <a:pt x="6464276" y="4555939"/>
                </a:cubicBezTo>
                <a:cubicBezTo>
                  <a:pt x="6486531" y="4548276"/>
                  <a:pt x="6472165" y="4557977"/>
                  <a:pt x="6468635" y="4570815"/>
                </a:cubicBezTo>
                <a:cubicBezTo>
                  <a:pt x="6472622" y="4583801"/>
                  <a:pt x="6485098" y="4622347"/>
                  <a:pt x="6488206" y="4633846"/>
                </a:cubicBezTo>
                <a:lnTo>
                  <a:pt x="6487272" y="4639816"/>
                </a:lnTo>
                <a:lnTo>
                  <a:pt x="6487581" y="4639923"/>
                </a:lnTo>
                <a:cubicBezTo>
                  <a:pt x="6488082" y="4641190"/>
                  <a:pt x="6488037" y="4643141"/>
                  <a:pt x="6487249" y="4646192"/>
                </a:cubicBezTo>
                <a:lnTo>
                  <a:pt x="6485570" y="4650706"/>
                </a:lnTo>
                <a:lnTo>
                  <a:pt x="6483759" y="4662290"/>
                </a:lnTo>
                <a:cubicBezTo>
                  <a:pt x="6484278" y="4663587"/>
                  <a:pt x="6484797" y="4664883"/>
                  <a:pt x="6485315" y="4666180"/>
                </a:cubicBezTo>
                <a:lnTo>
                  <a:pt x="6489077" y="4667585"/>
                </a:lnTo>
                <a:lnTo>
                  <a:pt x="6488467" y="4668660"/>
                </a:lnTo>
                <a:cubicBezTo>
                  <a:pt x="6480300" y="4676831"/>
                  <a:pt x="6469898" y="4679345"/>
                  <a:pt x="6496179" y="4689807"/>
                </a:cubicBezTo>
                <a:cubicBezTo>
                  <a:pt x="6482141" y="4708535"/>
                  <a:pt x="6498545" y="4712235"/>
                  <a:pt x="6500957" y="4737890"/>
                </a:cubicBezTo>
                <a:cubicBezTo>
                  <a:pt x="6488706" y="4748600"/>
                  <a:pt x="6491350" y="4757223"/>
                  <a:pt x="6498641" y="4765657"/>
                </a:cubicBezTo>
                <a:cubicBezTo>
                  <a:pt x="6490164" y="4790618"/>
                  <a:pt x="6498852" y="4813399"/>
                  <a:pt x="6497829" y="4841463"/>
                </a:cubicBezTo>
                <a:lnTo>
                  <a:pt x="6521578" y="4969863"/>
                </a:lnTo>
                <a:lnTo>
                  <a:pt x="6518695" y="4974028"/>
                </a:lnTo>
                <a:cubicBezTo>
                  <a:pt x="6517064" y="4976933"/>
                  <a:pt x="6516439" y="4978909"/>
                  <a:pt x="6516513" y="4980318"/>
                </a:cubicBezTo>
                <a:lnTo>
                  <a:pt x="6516763" y="4980501"/>
                </a:lnTo>
                <a:lnTo>
                  <a:pt x="6514121" y="4986338"/>
                </a:lnTo>
                <a:lnTo>
                  <a:pt x="6511173" y="4991296"/>
                </a:lnTo>
                <a:cubicBezTo>
                  <a:pt x="6522961" y="5019829"/>
                  <a:pt x="6534748" y="5048361"/>
                  <a:pt x="6546537" y="5076895"/>
                </a:cubicBezTo>
                <a:lnTo>
                  <a:pt x="6544581" y="5081568"/>
                </a:lnTo>
                <a:cubicBezTo>
                  <a:pt x="6543589" y="5084748"/>
                  <a:pt x="6543387" y="5086810"/>
                  <a:pt x="6543750" y="5088173"/>
                </a:cubicBezTo>
                <a:lnTo>
                  <a:pt x="6544034" y="5088300"/>
                </a:lnTo>
                <a:lnTo>
                  <a:pt x="6542660" y="5094558"/>
                </a:lnTo>
                <a:cubicBezTo>
                  <a:pt x="6539647" y="5105196"/>
                  <a:pt x="6536055" y="5115626"/>
                  <a:pt x="6532096" y="5125620"/>
                </a:cubicBezTo>
                <a:cubicBezTo>
                  <a:pt x="6530494" y="5154527"/>
                  <a:pt x="6532737" y="5244020"/>
                  <a:pt x="6533049" y="5268004"/>
                </a:cubicBezTo>
                <a:cubicBezTo>
                  <a:pt x="6533356" y="5268513"/>
                  <a:pt x="6533664" y="5269021"/>
                  <a:pt x="6533970" y="5269530"/>
                </a:cubicBezTo>
                <a:lnTo>
                  <a:pt x="6502603" y="5390941"/>
                </a:lnTo>
                <a:cubicBezTo>
                  <a:pt x="6487576" y="5438194"/>
                  <a:pt x="6471524" y="5465286"/>
                  <a:pt x="6477660" y="5539927"/>
                </a:cubicBezTo>
                <a:cubicBezTo>
                  <a:pt x="6469926" y="5610775"/>
                  <a:pt x="6461800" y="5740573"/>
                  <a:pt x="6456458" y="5791594"/>
                </a:cubicBezTo>
                <a:cubicBezTo>
                  <a:pt x="6427890" y="5787060"/>
                  <a:pt x="6468179" y="5849672"/>
                  <a:pt x="6434556" y="5855206"/>
                </a:cubicBezTo>
                <a:cubicBezTo>
                  <a:pt x="6436026" y="5860240"/>
                  <a:pt x="6415712" y="5868910"/>
                  <a:pt x="6418454" y="5873582"/>
                </a:cubicBezTo>
                <a:cubicBezTo>
                  <a:pt x="6418927" y="5874401"/>
                  <a:pt x="6419401" y="5875218"/>
                  <a:pt x="6419875" y="5876037"/>
                </a:cubicBezTo>
                <a:lnTo>
                  <a:pt x="6419775" y="5886534"/>
                </a:lnTo>
                <a:lnTo>
                  <a:pt x="6426971" y="5888644"/>
                </a:lnTo>
                <a:cubicBezTo>
                  <a:pt x="6428647" y="5893707"/>
                  <a:pt x="6430322" y="5898769"/>
                  <a:pt x="6431999" y="5903832"/>
                </a:cubicBezTo>
                <a:cubicBezTo>
                  <a:pt x="6432764" y="5909651"/>
                  <a:pt x="6432285" y="5916068"/>
                  <a:pt x="6429798" y="5923391"/>
                </a:cubicBezTo>
                <a:cubicBezTo>
                  <a:pt x="6409104" y="5948880"/>
                  <a:pt x="6461339" y="5981626"/>
                  <a:pt x="6434072" y="6013205"/>
                </a:cubicBezTo>
                <a:cubicBezTo>
                  <a:pt x="6426624" y="6024901"/>
                  <a:pt x="6431095" y="6066777"/>
                  <a:pt x="6439333" y="6074018"/>
                </a:cubicBezTo>
                <a:cubicBezTo>
                  <a:pt x="6439795" y="6081731"/>
                  <a:pt x="6453428" y="6126985"/>
                  <a:pt x="6463083" y="6130837"/>
                </a:cubicBezTo>
                <a:cubicBezTo>
                  <a:pt x="6474368" y="6137057"/>
                  <a:pt x="6441750" y="6156330"/>
                  <a:pt x="6457360" y="6152982"/>
                </a:cubicBezTo>
                <a:cubicBezTo>
                  <a:pt x="6454563" y="6186619"/>
                  <a:pt x="6497804" y="6191636"/>
                  <a:pt x="6495529" y="6221100"/>
                </a:cubicBezTo>
                <a:cubicBezTo>
                  <a:pt x="6497396" y="6222126"/>
                  <a:pt x="6506682" y="6257468"/>
                  <a:pt x="6514948" y="6287550"/>
                </a:cubicBezTo>
                <a:cubicBezTo>
                  <a:pt x="6523215" y="6317632"/>
                  <a:pt x="6556102" y="6391312"/>
                  <a:pt x="6545124" y="6401595"/>
                </a:cubicBezTo>
                <a:cubicBezTo>
                  <a:pt x="6546214" y="6423902"/>
                  <a:pt x="6525024" y="6432919"/>
                  <a:pt x="6525833" y="6487110"/>
                </a:cubicBezTo>
                <a:cubicBezTo>
                  <a:pt x="6547115" y="6574474"/>
                  <a:pt x="6547900" y="6553611"/>
                  <a:pt x="6554825" y="6588589"/>
                </a:cubicBezTo>
                <a:cubicBezTo>
                  <a:pt x="6583783" y="6637976"/>
                  <a:pt x="6536155" y="6687723"/>
                  <a:pt x="6601569" y="6769963"/>
                </a:cubicBezTo>
                <a:cubicBezTo>
                  <a:pt x="6623036" y="6819284"/>
                  <a:pt x="6607516" y="6817955"/>
                  <a:pt x="6620945" y="6835814"/>
                </a:cubicBezTo>
                <a:lnTo>
                  <a:pt x="6625906" y="6858000"/>
                </a:lnTo>
                <a:lnTo>
                  <a:pt x="723901" y="6858000"/>
                </a:lnTo>
                <a:lnTo>
                  <a:pt x="501961" y="6858000"/>
                </a:lnTo>
                <a:lnTo>
                  <a:pt x="0" y="6858000"/>
                </a:ln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0" name="Google Shape;220;p16"/>
          <p:cNvSpPr txBox="1">
            <a:spLocks noGrp="1"/>
          </p:cNvSpPr>
          <p:nvPr>
            <p:ph type="body" idx="1"/>
          </p:nvPr>
        </p:nvSpPr>
        <p:spPr>
          <a:xfrm>
            <a:off x="1014593" y="1486710"/>
            <a:ext cx="5216426" cy="389681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62626"/>
              </a:buClr>
              <a:buSzPts val="1600"/>
              <a:buNone/>
            </a:pPr>
            <a:r>
              <a:rPr lang="en-US" dirty="0" err="1"/>
              <a:t>Оплаква</a:t>
            </a:r>
            <a:r>
              <a:rPr lang="en-US" dirty="0"/>
              <a:t> </a:t>
            </a:r>
            <a:r>
              <a:rPr lang="en-US" dirty="0" err="1"/>
              <a:t>се</a:t>
            </a:r>
            <a:r>
              <a:rPr lang="en-US" dirty="0"/>
              <a:t> </a:t>
            </a:r>
            <a:r>
              <a:rPr lang="en-US" dirty="0" err="1"/>
              <a:t>от</a:t>
            </a:r>
            <a:r>
              <a:rPr lang="en-US" dirty="0"/>
              <a:t> </a:t>
            </a:r>
            <a:r>
              <a:rPr lang="en-US" dirty="0" err="1"/>
              <a:t>повтарящи</a:t>
            </a:r>
            <a:r>
              <a:rPr lang="en-US" dirty="0"/>
              <a:t> </a:t>
            </a:r>
            <a:r>
              <a:rPr lang="en-US" dirty="0" err="1"/>
              <a:t>се</a:t>
            </a:r>
            <a:r>
              <a:rPr lang="en-US" dirty="0"/>
              <a:t> </a:t>
            </a:r>
            <a:r>
              <a:rPr lang="en-US" dirty="0" err="1"/>
              <a:t>болки</a:t>
            </a:r>
            <a:r>
              <a:rPr lang="en-US" dirty="0"/>
              <a:t> в </a:t>
            </a:r>
            <a:r>
              <a:rPr lang="en-US" dirty="0" err="1"/>
              <a:t>лицето</a:t>
            </a:r>
            <a:r>
              <a:rPr lang="en-US" dirty="0"/>
              <a:t> </a:t>
            </a:r>
            <a:r>
              <a:rPr lang="en-US" dirty="0" err="1"/>
              <a:t>все</a:t>
            </a:r>
            <a:r>
              <a:rPr lang="en-US" dirty="0"/>
              <a:t> </a:t>
            </a:r>
            <a:r>
              <a:rPr lang="en-US" dirty="0" err="1"/>
              <a:t>едно</a:t>
            </a:r>
            <a:r>
              <a:rPr lang="en-US" dirty="0"/>
              <a:t> </a:t>
            </a:r>
            <a:r>
              <a:rPr lang="en-US" dirty="0" err="1"/>
              <a:t>меч</a:t>
            </a:r>
            <a:r>
              <a:rPr lang="en-US" dirty="0"/>
              <a:t> е </a:t>
            </a:r>
            <a:r>
              <a:rPr lang="en-US" dirty="0" err="1"/>
              <a:t>бил</a:t>
            </a:r>
            <a:r>
              <a:rPr lang="en-US" dirty="0"/>
              <a:t> </a:t>
            </a:r>
            <a:r>
              <a:rPr lang="en-US" dirty="0" err="1"/>
              <a:t>прободен</a:t>
            </a:r>
            <a:r>
              <a:rPr lang="en-US" dirty="0"/>
              <a:t> </a:t>
            </a:r>
            <a:r>
              <a:rPr lang="en-US" dirty="0" err="1"/>
              <a:t>през</a:t>
            </a:r>
            <a:r>
              <a:rPr lang="en-US" dirty="0"/>
              <a:t> </a:t>
            </a:r>
            <a:r>
              <a:rPr lang="en-US" dirty="0" err="1"/>
              <a:t>бузите</a:t>
            </a:r>
            <a:r>
              <a:rPr lang="en-US" dirty="0"/>
              <a:t> </a:t>
            </a:r>
            <a:r>
              <a:rPr lang="en-US" dirty="0" err="1"/>
              <a:t>му</a:t>
            </a:r>
            <a:r>
              <a:rPr lang="en-US" dirty="0"/>
              <a:t>. </a:t>
            </a:r>
            <a:r>
              <a:rPr lang="en-US" dirty="0" err="1"/>
              <a:t>Неговият</a:t>
            </a:r>
            <a:r>
              <a:rPr lang="en-US" dirty="0"/>
              <a:t> </a:t>
            </a:r>
            <a:r>
              <a:rPr lang="en-US" dirty="0" err="1"/>
              <a:t>лекар</a:t>
            </a:r>
            <a:r>
              <a:rPr lang="en-US" dirty="0"/>
              <a:t> </a:t>
            </a:r>
            <a:r>
              <a:rPr lang="en-US" dirty="0" err="1"/>
              <a:t>диагностицира</a:t>
            </a:r>
            <a:r>
              <a:rPr lang="en-US" dirty="0"/>
              <a:t> </a:t>
            </a:r>
            <a:r>
              <a:rPr lang="en-US" dirty="0" err="1"/>
              <a:t>заболяването</a:t>
            </a:r>
            <a:r>
              <a:rPr lang="en-US" dirty="0"/>
              <a:t> </a:t>
            </a:r>
            <a:r>
              <a:rPr lang="en-US" dirty="0" err="1"/>
              <a:t>като</a:t>
            </a:r>
            <a:r>
              <a:rPr lang="en-US" dirty="0"/>
              <a:t> </a:t>
            </a:r>
            <a:r>
              <a:rPr lang="en-US" i="1" dirty="0" err="1"/>
              <a:t>тригеминална</a:t>
            </a:r>
            <a:r>
              <a:rPr lang="en-US" i="1" dirty="0"/>
              <a:t> </a:t>
            </a:r>
            <a:r>
              <a:rPr lang="en-US" i="1" dirty="0" err="1"/>
              <a:t>невралгия</a:t>
            </a:r>
            <a:r>
              <a:rPr lang="en-US" dirty="0"/>
              <a:t>. </a:t>
            </a:r>
            <a:endParaRPr dirty="0"/>
          </a:p>
          <a:p>
            <a:pPr marL="0" lvl="0" indent="0" algn="l" rtl="0">
              <a:lnSpc>
                <a:spcPct val="100000"/>
              </a:lnSpc>
              <a:spcBef>
                <a:spcPts val="1000"/>
              </a:spcBef>
              <a:spcAft>
                <a:spcPts val="0"/>
              </a:spcAft>
              <a:buClr>
                <a:srgbClr val="262626"/>
              </a:buClr>
              <a:buSzPts val="1600"/>
              <a:buNone/>
            </a:pPr>
            <a:r>
              <a:rPr lang="en-US" dirty="0" err="1"/>
              <a:t>Страда</a:t>
            </a:r>
            <a:r>
              <a:rPr lang="en-US" dirty="0"/>
              <a:t> </a:t>
            </a:r>
            <a:r>
              <a:rPr lang="en-US" dirty="0" err="1"/>
              <a:t>от</a:t>
            </a:r>
            <a:r>
              <a:rPr lang="en-US" dirty="0"/>
              <a:t> </a:t>
            </a:r>
            <a:r>
              <a:rPr lang="en-US" dirty="0" err="1"/>
              <a:t>модерните</a:t>
            </a:r>
            <a:r>
              <a:rPr lang="en-US" dirty="0"/>
              <a:t> </a:t>
            </a:r>
            <a:r>
              <a:rPr lang="en-US" dirty="0" err="1"/>
              <a:t>през</a:t>
            </a:r>
            <a:r>
              <a:rPr lang="en-US" dirty="0"/>
              <a:t> </a:t>
            </a:r>
            <a:r>
              <a:rPr lang="en-US" dirty="0" err="1"/>
              <a:t>онова</a:t>
            </a:r>
            <a:r>
              <a:rPr lang="en-US" dirty="0"/>
              <a:t> </a:t>
            </a:r>
            <a:r>
              <a:rPr lang="en-US" dirty="0" err="1"/>
              <a:t>време</a:t>
            </a:r>
            <a:r>
              <a:rPr lang="en-US" dirty="0"/>
              <a:t> </a:t>
            </a:r>
            <a:r>
              <a:rPr lang="en-US" dirty="0" err="1"/>
              <a:t>нервни</a:t>
            </a:r>
            <a:r>
              <a:rPr lang="en-US" dirty="0"/>
              <a:t> </a:t>
            </a:r>
            <a:r>
              <a:rPr lang="en-US" dirty="0" err="1"/>
              <a:t>болести</a:t>
            </a:r>
            <a:r>
              <a:rPr lang="en-US" dirty="0"/>
              <a:t>. </a:t>
            </a:r>
            <a:r>
              <a:rPr lang="en-US" dirty="0" err="1"/>
              <a:t>Неговият</a:t>
            </a:r>
            <a:r>
              <a:rPr lang="en-US" dirty="0"/>
              <a:t> </a:t>
            </a:r>
            <a:r>
              <a:rPr lang="en-US" dirty="0" err="1"/>
              <a:t>лекар</a:t>
            </a:r>
            <a:r>
              <a:rPr lang="en-US" dirty="0"/>
              <a:t> </a:t>
            </a:r>
            <a:r>
              <a:rPr lang="en-US" dirty="0" err="1"/>
              <a:t>по</a:t>
            </a:r>
            <a:r>
              <a:rPr lang="en-US" dirty="0"/>
              <a:t> </a:t>
            </a:r>
            <a:r>
              <a:rPr lang="en-US" dirty="0" err="1"/>
              <a:t>това</a:t>
            </a:r>
            <a:r>
              <a:rPr lang="en-US" dirty="0"/>
              <a:t> </a:t>
            </a:r>
            <a:r>
              <a:rPr lang="en-US" dirty="0" err="1"/>
              <a:t>време</a:t>
            </a:r>
            <a:r>
              <a:rPr lang="en-US" dirty="0"/>
              <a:t> –</a:t>
            </a:r>
            <a:r>
              <a:rPr lang="en-US" dirty="0" err="1"/>
              <a:t>Хайн</a:t>
            </a:r>
            <a:r>
              <a:rPr lang="en-US" dirty="0"/>
              <a:t> </a:t>
            </a:r>
            <a:r>
              <a:rPr lang="en-US" dirty="0" err="1"/>
              <a:t>Рич</a:t>
            </a:r>
            <a:r>
              <a:rPr lang="en-US" dirty="0"/>
              <a:t> </a:t>
            </a:r>
            <a:r>
              <a:rPr lang="en-US" dirty="0" err="1"/>
              <a:t>Щрук</a:t>
            </a:r>
            <a:r>
              <a:rPr lang="en-US" dirty="0"/>
              <a:t> </a:t>
            </a:r>
            <a:r>
              <a:rPr lang="en-US" dirty="0" err="1"/>
              <a:t>го</a:t>
            </a:r>
            <a:r>
              <a:rPr lang="en-US" dirty="0"/>
              <a:t> </a:t>
            </a:r>
            <a:r>
              <a:rPr lang="en-US" dirty="0" err="1"/>
              <a:t>диагностицира</a:t>
            </a:r>
            <a:r>
              <a:rPr lang="en-US" dirty="0"/>
              <a:t> с „</a:t>
            </a:r>
            <a:r>
              <a:rPr lang="en-US" dirty="0" err="1"/>
              <a:t>функционални</a:t>
            </a:r>
            <a:r>
              <a:rPr lang="en-US" dirty="0"/>
              <a:t> </a:t>
            </a:r>
            <a:r>
              <a:rPr lang="en-US" dirty="0" err="1"/>
              <a:t>нарушения</a:t>
            </a:r>
            <a:r>
              <a:rPr lang="en-US" dirty="0"/>
              <a:t> в </a:t>
            </a:r>
            <a:r>
              <a:rPr lang="en-US" dirty="0" err="1"/>
              <a:t>почти</a:t>
            </a:r>
            <a:r>
              <a:rPr lang="en-US" dirty="0"/>
              <a:t> </a:t>
            </a:r>
            <a:r>
              <a:rPr lang="en-US" dirty="0" err="1"/>
              <a:t>всички</a:t>
            </a:r>
            <a:r>
              <a:rPr lang="en-US" dirty="0"/>
              <a:t> </a:t>
            </a:r>
            <a:r>
              <a:rPr lang="en-US" dirty="0" err="1"/>
              <a:t>телесни</a:t>
            </a:r>
            <a:r>
              <a:rPr lang="en-US" dirty="0"/>
              <a:t> </a:t>
            </a:r>
            <a:r>
              <a:rPr lang="en-US" dirty="0" err="1"/>
              <a:t>органи</a:t>
            </a:r>
            <a:r>
              <a:rPr lang="en-US" dirty="0"/>
              <a:t>“ ,в </a:t>
            </a:r>
            <a:r>
              <a:rPr lang="en-US" dirty="0" err="1"/>
              <a:t>резултат</a:t>
            </a:r>
            <a:r>
              <a:rPr lang="en-US" dirty="0"/>
              <a:t> </a:t>
            </a:r>
            <a:r>
              <a:rPr lang="en-US" dirty="0" err="1"/>
              <a:t>на</a:t>
            </a:r>
            <a:r>
              <a:rPr lang="en-US" dirty="0"/>
              <a:t> </a:t>
            </a:r>
            <a:r>
              <a:rPr lang="en-US" dirty="0" err="1"/>
              <a:t>прекомерно</a:t>
            </a:r>
            <a:r>
              <a:rPr lang="en-US" dirty="0"/>
              <a:t> </a:t>
            </a:r>
            <a:r>
              <a:rPr lang="en-US" dirty="0" err="1"/>
              <a:t>използване</a:t>
            </a:r>
            <a:r>
              <a:rPr lang="en-US" dirty="0"/>
              <a:t> </a:t>
            </a:r>
            <a:r>
              <a:rPr lang="en-US" dirty="0" err="1"/>
              <a:t>на</a:t>
            </a:r>
            <a:r>
              <a:rPr lang="en-US" dirty="0"/>
              <a:t> </a:t>
            </a:r>
            <a:r>
              <a:rPr lang="en-US" dirty="0" err="1"/>
              <a:t>нервна</a:t>
            </a:r>
            <a:r>
              <a:rPr lang="en-US" dirty="0"/>
              <a:t> </a:t>
            </a:r>
            <a:r>
              <a:rPr lang="en-US" dirty="0" err="1"/>
              <a:t>сила</a:t>
            </a:r>
            <a:r>
              <a:rPr lang="en-US" dirty="0"/>
              <a:t>. </a:t>
            </a:r>
            <a:endParaRPr dirty="0"/>
          </a:p>
          <a:p>
            <a:pPr marL="228600" lvl="0" indent="-127000" algn="l" rtl="0">
              <a:lnSpc>
                <a:spcPct val="100000"/>
              </a:lnSpc>
              <a:spcBef>
                <a:spcPts val="1000"/>
              </a:spcBef>
              <a:spcAft>
                <a:spcPts val="0"/>
              </a:spcAft>
              <a:buClr>
                <a:srgbClr val="262626"/>
              </a:buClr>
              <a:buSzPts val="1600"/>
              <a:buNone/>
            </a:pPr>
            <a:endParaRPr dirty="0"/>
          </a:p>
        </p:txBody>
      </p:sp>
      <p:pic>
        <p:nvPicPr>
          <p:cNvPr id="221" name="Google Shape;221;p16" descr="Trigeminal neuralgia - Symptoms and causes - Mayo Clinic"/>
          <p:cNvPicPr preferRelativeResize="0"/>
          <p:nvPr/>
        </p:nvPicPr>
        <p:blipFill rotWithShape="1">
          <a:blip r:embed="rId3">
            <a:alphaModFix/>
          </a:blip>
          <a:srcRect/>
          <a:stretch/>
        </p:blipFill>
        <p:spPr>
          <a:xfrm>
            <a:off x="7253784" y="1394471"/>
            <a:ext cx="3951737" cy="408448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p:cNvGrpSpPr/>
        <p:nvPr/>
      </p:nvGrpSpPr>
      <p:grpSpPr>
        <a:xfrm>
          <a:off x="0" y="0"/>
          <a:ext cx="0" cy="0"/>
          <a:chOff x="0" y="0"/>
          <a:chExt cx="0" cy="0"/>
        </a:xfrm>
      </p:grpSpPr>
      <p:sp>
        <p:nvSpPr>
          <p:cNvPr id="226" name="Google Shape;226;p17"/>
          <p:cNvSpPr/>
          <p:nvPr/>
        </p:nvSpPr>
        <p:spPr>
          <a:xfrm>
            <a:off x="0" y="5976"/>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17"/>
          <p:cNvSpPr/>
          <p:nvPr/>
        </p:nvSpPr>
        <p:spPr>
          <a:xfrm>
            <a:off x="0" y="0"/>
            <a:ext cx="4882301" cy="4882103"/>
          </a:xfrm>
          <a:custGeom>
            <a:avLst/>
            <a:gdLst/>
            <a:ahLst/>
            <a:cxnLst/>
            <a:rect l="l" t="t" r="r" b="b"/>
            <a:pathLst>
              <a:path w="4882301" h="4882103" extrusionOk="0">
                <a:moveTo>
                  <a:pt x="0" y="0"/>
                </a:moveTo>
                <a:lnTo>
                  <a:pt x="3905841" y="0"/>
                </a:lnTo>
                <a:lnTo>
                  <a:pt x="4882301" y="0"/>
                </a:lnTo>
                <a:lnTo>
                  <a:pt x="4871664" y="12164"/>
                </a:lnTo>
                <a:cubicBezTo>
                  <a:pt x="4858538" y="24444"/>
                  <a:pt x="4845228" y="35473"/>
                  <a:pt x="4845255" y="53786"/>
                </a:cubicBezTo>
                <a:cubicBezTo>
                  <a:pt x="4842155" y="61666"/>
                  <a:pt x="4837910" y="67273"/>
                  <a:pt x="4832975" y="71441"/>
                </a:cubicBezTo>
                <a:lnTo>
                  <a:pt x="4817370" y="80005"/>
                </a:lnTo>
                <a:lnTo>
                  <a:pt x="4809347" y="76230"/>
                </a:lnTo>
                <a:lnTo>
                  <a:pt x="4801782" y="84878"/>
                </a:lnTo>
                <a:lnTo>
                  <a:pt x="4798715" y="85797"/>
                </a:lnTo>
                <a:cubicBezTo>
                  <a:pt x="4792836" y="87519"/>
                  <a:pt x="4787173" y="89462"/>
                  <a:pt x="4782182" y="92450"/>
                </a:cubicBezTo>
                <a:cubicBezTo>
                  <a:pt x="4808432" y="122655"/>
                  <a:pt x="4744060" y="122852"/>
                  <a:pt x="4773099" y="140971"/>
                </a:cubicBezTo>
                <a:cubicBezTo>
                  <a:pt x="4750244" y="162644"/>
                  <a:pt x="4783879" y="174205"/>
                  <a:pt x="4740360" y="172435"/>
                </a:cubicBezTo>
                <a:lnTo>
                  <a:pt x="4736950" y="178679"/>
                </a:lnTo>
                <a:lnTo>
                  <a:pt x="4735838" y="185572"/>
                </a:lnTo>
                <a:cubicBezTo>
                  <a:pt x="4735287" y="184960"/>
                  <a:pt x="4734736" y="184347"/>
                  <a:pt x="4734185" y="183735"/>
                </a:cubicBezTo>
                <a:lnTo>
                  <a:pt x="4718018" y="213327"/>
                </a:lnTo>
                <a:cubicBezTo>
                  <a:pt x="4708900" y="226131"/>
                  <a:pt x="4698659" y="238379"/>
                  <a:pt x="4688939" y="250886"/>
                </a:cubicBezTo>
                <a:lnTo>
                  <a:pt x="4674425" y="272754"/>
                </a:lnTo>
                <a:lnTo>
                  <a:pt x="4675557" y="274827"/>
                </a:lnTo>
                <a:cubicBezTo>
                  <a:pt x="4692733" y="317553"/>
                  <a:pt x="4690330" y="399012"/>
                  <a:pt x="4654479" y="396503"/>
                </a:cubicBezTo>
                <a:cubicBezTo>
                  <a:pt x="4629917" y="439743"/>
                  <a:pt x="4630394" y="492844"/>
                  <a:pt x="4590538" y="520441"/>
                </a:cubicBezTo>
                <a:cubicBezTo>
                  <a:pt x="4593060" y="526025"/>
                  <a:pt x="4594396" y="531656"/>
                  <a:pt x="4594889" y="537296"/>
                </a:cubicBezTo>
                <a:lnTo>
                  <a:pt x="4594233" y="553255"/>
                </a:lnTo>
                <a:lnTo>
                  <a:pt x="4592486" y="554301"/>
                </a:lnTo>
                <a:cubicBezTo>
                  <a:pt x="4587288" y="560504"/>
                  <a:pt x="4586135" y="565587"/>
                  <a:pt x="4586772" y="570157"/>
                </a:cubicBezTo>
                <a:lnTo>
                  <a:pt x="4588850" y="575443"/>
                </a:lnTo>
                <a:lnTo>
                  <a:pt x="4585973" y="586891"/>
                </a:lnTo>
                <a:lnTo>
                  <a:pt x="4583120" y="610976"/>
                </a:lnTo>
                <a:lnTo>
                  <a:pt x="4579947" y="614045"/>
                </a:lnTo>
                <a:lnTo>
                  <a:pt x="4571535" y="648134"/>
                </a:lnTo>
                <a:lnTo>
                  <a:pt x="4570168" y="647920"/>
                </a:lnTo>
                <a:cubicBezTo>
                  <a:pt x="4566910" y="648223"/>
                  <a:pt x="4564144" y="649910"/>
                  <a:pt x="4562329" y="654549"/>
                </a:cubicBezTo>
                <a:cubicBezTo>
                  <a:pt x="4546774" y="637433"/>
                  <a:pt x="4554179" y="653583"/>
                  <a:pt x="4550201" y="668771"/>
                </a:cubicBezTo>
                <a:cubicBezTo>
                  <a:pt x="4525156" y="645580"/>
                  <a:pt x="4524937" y="694757"/>
                  <a:pt x="4506750" y="693120"/>
                </a:cubicBezTo>
                <a:lnTo>
                  <a:pt x="4501638" y="713469"/>
                </a:lnTo>
                <a:lnTo>
                  <a:pt x="4484999" y="723668"/>
                </a:lnTo>
                <a:cubicBezTo>
                  <a:pt x="4467842" y="731103"/>
                  <a:pt x="4449426" y="737866"/>
                  <a:pt x="4431193" y="747977"/>
                </a:cubicBezTo>
                <a:cubicBezTo>
                  <a:pt x="4393455" y="760072"/>
                  <a:pt x="4397875" y="773457"/>
                  <a:pt x="4368110" y="781955"/>
                </a:cubicBezTo>
                <a:lnTo>
                  <a:pt x="4308331" y="821385"/>
                </a:lnTo>
                <a:lnTo>
                  <a:pt x="4246095" y="838398"/>
                </a:lnTo>
                <a:lnTo>
                  <a:pt x="4201655" y="866799"/>
                </a:lnTo>
                <a:cubicBezTo>
                  <a:pt x="4177801" y="858770"/>
                  <a:pt x="4160718" y="913070"/>
                  <a:pt x="4135014" y="878860"/>
                </a:cubicBezTo>
                <a:cubicBezTo>
                  <a:pt x="4124490" y="894291"/>
                  <a:pt x="4128917" y="914682"/>
                  <a:pt x="4113878" y="890438"/>
                </a:cubicBezTo>
                <a:cubicBezTo>
                  <a:pt x="4109858" y="894945"/>
                  <a:pt x="4105569" y="895865"/>
                  <a:pt x="4101093" y="895083"/>
                </a:cubicBezTo>
                <a:lnTo>
                  <a:pt x="4099328" y="894380"/>
                </a:lnTo>
                <a:lnTo>
                  <a:pt x="4076403" y="929195"/>
                </a:lnTo>
                <a:lnTo>
                  <a:pt x="4071099" y="931504"/>
                </a:lnTo>
                <a:lnTo>
                  <a:pt x="4059044" y="957158"/>
                </a:lnTo>
                <a:lnTo>
                  <a:pt x="4051275" y="968833"/>
                </a:lnTo>
                <a:lnTo>
                  <a:pt x="4052262" y="975389"/>
                </a:lnTo>
                <a:cubicBezTo>
                  <a:pt x="4051555" y="980661"/>
                  <a:pt x="4048274" y="985887"/>
                  <a:pt x="4039178" y="990967"/>
                </a:cubicBezTo>
                <a:lnTo>
                  <a:pt x="4036476" y="991528"/>
                </a:lnTo>
                <a:lnTo>
                  <a:pt x="4030147" y="1008949"/>
                </a:lnTo>
                <a:cubicBezTo>
                  <a:pt x="4028887" y="1015351"/>
                  <a:pt x="3789695" y="1105708"/>
                  <a:pt x="3791175" y="1112745"/>
                </a:cubicBezTo>
                <a:lnTo>
                  <a:pt x="3468633" y="1357372"/>
                </a:lnTo>
                <a:cubicBezTo>
                  <a:pt x="3007916" y="1829258"/>
                  <a:pt x="2905784" y="2337003"/>
                  <a:pt x="2349444" y="2665454"/>
                </a:cubicBezTo>
                <a:lnTo>
                  <a:pt x="1644590" y="3444154"/>
                </a:lnTo>
                <a:lnTo>
                  <a:pt x="1250698" y="3827834"/>
                </a:lnTo>
                <a:cubicBezTo>
                  <a:pt x="1225290" y="3842038"/>
                  <a:pt x="1141959" y="4085899"/>
                  <a:pt x="1131871" y="4121318"/>
                </a:cubicBezTo>
                <a:cubicBezTo>
                  <a:pt x="1094841" y="4141744"/>
                  <a:pt x="1077207" y="4325829"/>
                  <a:pt x="1051679" y="4348389"/>
                </a:cubicBezTo>
                <a:cubicBezTo>
                  <a:pt x="1048682" y="4381577"/>
                  <a:pt x="956993" y="4490557"/>
                  <a:pt x="906982" y="4531597"/>
                </a:cubicBezTo>
                <a:cubicBezTo>
                  <a:pt x="867869" y="4551118"/>
                  <a:pt x="849806" y="4607070"/>
                  <a:pt x="801199" y="4594289"/>
                </a:cubicBezTo>
                <a:cubicBezTo>
                  <a:pt x="801717" y="4602753"/>
                  <a:pt x="801057" y="4610029"/>
                  <a:pt x="799572" y="4616434"/>
                </a:cubicBezTo>
                <a:lnTo>
                  <a:pt x="793361" y="4632413"/>
                </a:lnTo>
                <a:lnTo>
                  <a:pt x="791288" y="4631684"/>
                </a:lnTo>
                <a:cubicBezTo>
                  <a:pt x="784039" y="4632736"/>
                  <a:pt x="781139" y="4636841"/>
                  <a:pt x="780168" y="4642277"/>
                </a:cubicBezTo>
                <a:lnTo>
                  <a:pt x="780355" y="4649968"/>
                </a:lnTo>
                <a:lnTo>
                  <a:pt x="773547" y="4658922"/>
                </a:lnTo>
                <a:lnTo>
                  <a:pt x="712980" y="4687109"/>
                </a:lnTo>
                <a:cubicBezTo>
                  <a:pt x="693888" y="4691817"/>
                  <a:pt x="685004" y="4683329"/>
                  <a:pt x="658998" y="4687168"/>
                </a:cubicBezTo>
                <a:cubicBezTo>
                  <a:pt x="652617" y="4696903"/>
                  <a:pt x="607468" y="4696757"/>
                  <a:pt x="599809" y="4705379"/>
                </a:cubicBezTo>
                <a:lnTo>
                  <a:pt x="558586" y="4701679"/>
                </a:lnTo>
                <a:cubicBezTo>
                  <a:pt x="527600" y="4706175"/>
                  <a:pt x="499471" y="4673329"/>
                  <a:pt x="476867" y="4703401"/>
                </a:cubicBezTo>
                <a:cubicBezTo>
                  <a:pt x="447819" y="4707454"/>
                  <a:pt x="419349" y="4696441"/>
                  <a:pt x="397404" y="4711420"/>
                </a:cubicBezTo>
                <a:cubicBezTo>
                  <a:pt x="384768" y="4701219"/>
                  <a:pt x="374322" y="4698020"/>
                  <a:pt x="369335" y="4717390"/>
                </a:cubicBezTo>
                <a:cubicBezTo>
                  <a:pt x="341061" y="4716067"/>
                  <a:pt x="328725" y="4691742"/>
                  <a:pt x="316209" y="4714515"/>
                </a:cubicBezTo>
                <a:cubicBezTo>
                  <a:pt x="283497" y="4663104"/>
                  <a:pt x="280147" y="4717961"/>
                  <a:pt x="262859" y="4724281"/>
                </a:cubicBezTo>
                <a:cubicBezTo>
                  <a:pt x="246771" y="4727344"/>
                  <a:pt x="236451" y="4729844"/>
                  <a:pt x="219683" y="4732893"/>
                </a:cubicBezTo>
                <a:cubicBezTo>
                  <a:pt x="212240" y="4769464"/>
                  <a:pt x="197625" y="4722763"/>
                  <a:pt x="181299" y="4733057"/>
                </a:cubicBezTo>
                <a:cubicBezTo>
                  <a:pt x="175073" y="4746658"/>
                  <a:pt x="169278" y="4748663"/>
                  <a:pt x="158273" y="4732813"/>
                </a:cubicBezTo>
                <a:cubicBezTo>
                  <a:pt x="130214" y="4799165"/>
                  <a:pt x="131962" y="4753319"/>
                  <a:pt x="99338" y="4777324"/>
                </a:cubicBezTo>
                <a:cubicBezTo>
                  <a:pt x="72071" y="4803053"/>
                  <a:pt x="41763" y="4799596"/>
                  <a:pt x="22026" y="4864170"/>
                </a:cubicBezTo>
                <a:cubicBezTo>
                  <a:pt x="20771" y="4873425"/>
                  <a:pt x="16962" y="4879602"/>
                  <a:pt x="11819" y="4882103"/>
                </a:cubicBezTo>
                <a:lnTo>
                  <a:pt x="0" y="4879437"/>
                </a:ln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8" name="Google Shape;228;p17"/>
          <p:cNvSpPr/>
          <p:nvPr/>
        </p:nvSpPr>
        <p:spPr>
          <a:xfrm>
            <a:off x="934872" y="948519"/>
            <a:ext cx="3731986" cy="4947315"/>
          </a:xfrm>
          <a:custGeom>
            <a:avLst/>
            <a:gdLst/>
            <a:ahLst/>
            <a:cxnLst/>
            <a:rect l="l" t="t" r="r" b="b"/>
            <a:pathLst>
              <a:path w="2400300" h="2400300" extrusionOk="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srgbClr val="000000">
                <a:alpha val="26666"/>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29" name="Google Shape;229;p17" descr="What was wrong with Otto von Bismarck? - Quora"/>
          <p:cNvPicPr preferRelativeResize="0"/>
          <p:nvPr/>
        </p:nvPicPr>
        <p:blipFill rotWithShape="1">
          <a:blip r:embed="rId3">
            <a:alphaModFix/>
          </a:blip>
          <a:srcRect r="-2" b="4499"/>
          <a:stretch/>
        </p:blipFill>
        <p:spPr>
          <a:xfrm>
            <a:off x="939635" y="948518"/>
            <a:ext cx="3729968" cy="4947315"/>
          </a:xfrm>
          <a:prstGeom prst="rect">
            <a:avLst/>
          </a:prstGeom>
          <a:noFill/>
          <a:ln>
            <a:noFill/>
          </a:ln>
        </p:spPr>
      </p:pic>
      <p:sp>
        <p:nvSpPr>
          <p:cNvPr id="230" name="Google Shape;230;p17"/>
          <p:cNvSpPr txBox="1">
            <a:spLocks noGrp="1"/>
          </p:cNvSpPr>
          <p:nvPr>
            <p:ph type="body" idx="1"/>
          </p:nvPr>
        </p:nvSpPr>
        <p:spPr>
          <a:xfrm>
            <a:off x="5269734" y="1909976"/>
            <a:ext cx="6316645" cy="303804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62626"/>
              </a:buClr>
              <a:buSzPts val="1600"/>
              <a:buNone/>
            </a:pPr>
            <a:r>
              <a:rPr lang="en-US"/>
              <a:t>Хипохондрията и безсънието са придружени от лакомия. Тези които са могли да си го позволят, вероятно са яли повече през деветнадесети век, но дори съвременниците са били изумени от това, което са забелязали сервирано на трапезата на семейство Бисмарк. Ото се оплаквал, че няма никакъв апетит. Но той поглъщал три степенно меню. </a:t>
            </a:r>
            <a:r>
              <a:rPr lang="en-US">
                <a:latin typeface="Calibri"/>
                <a:ea typeface="Calibri"/>
                <a:cs typeface="Calibri"/>
                <a:sym typeface="Calibri"/>
              </a:rPr>
              <a:t>“</a:t>
            </a:r>
            <a:r>
              <a:rPr lang="en-US"/>
              <a:t>Предпочиташе тежки храни.</a:t>
            </a:r>
            <a:r>
              <a:rPr lang="en-US">
                <a:latin typeface="Calibri"/>
                <a:ea typeface="Calibri"/>
                <a:cs typeface="Calibri"/>
                <a:sym typeface="Calibri"/>
              </a:rPr>
              <a:t>“</a:t>
            </a:r>
            <a:endParaRPr/>
          </a:p>
          <a:p>
            <a:pPr marL="228600" lvl="0" indent="-157480" algn="l" rtl="0">
              <a:lnSpc>
                <a:spcPct val="90000"/>
              </a:lnSpc>
              <a:spcBef>
                <a:spcPts val="1700"/>
              </a:spcBef>
              <a:spcAft>
                <a:spcPts val="0"/>
              </a:spcAft>
              <a:buClr>
                <a:srgbClr val="262626"/>
              </a:buClr>
              <a:buSzPts val="1120"/>
              <a:buNone/>
            </a:pPr>
            <a:endParaRPr sz="1400"/>
          </a:p>
        </p:txBody>
      </p:sp>
      <p:sp>
        <p:nvSpPr>
          <p:cNvPr id="231" name="Google Shape;231;p17"/>
          <p:cNvSpPr/>
          <p:nvPr/>
        </p:nvSpPr>
        <p:spPr>
          <a:xfrm>
            <a:off x="1945980" y="5694989"/>
            <a:ext cx="1707751" cy="428984"/>
          </a:xfrm>
          <a:custGeom>
            <a:avLst/>
            <a:gdLst/>
            <a:ahLst/>
            <a:cxnLst/>
            <a:rect l="l" t="t" r="r" b="b"/>
            <a:pathLst>
              <a:path w="2201784" h="594531" extrusionOk="0">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8"/>
          <p:cNvSpPr txBox="1">
            <a:spLocks noGrp="1"/>
          </p:cNvSpPr>
          <p:nvPr>
            <p:ph type="body" idx="1"/>
          </p:nvPr>
        </p:nvSpPr>
        <p:spPr>
          <a:xfrm>
            <a:off x="1050879" y="1825624"/>
            <a:ext cx="9810604" cy="442875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62626"/>
              </a:buClr>
              <a:buSzPts val="1600"/>
              <a:buNone/>
            </a:pPr>
            <a:r>
              <a:rPr lang="en-US"/>
              <a:t>Инцидент възникнал през 1880 г, март е поучителен. </a:t>
            </a:r>
            <a:endParaRPr/>
          </a:p>
          <a:p>
            <a:pPr marL="0" lvl="0" indent="0" algn="l" rtl="0">
              <a:lnSpc>
                <a:spcPct val="100000"/>
              </a:lnSpc>
              <a:spcBef>
                <a:spcPts val="1000"/>
              </a:spcBef>
              <a:spcAft>
                <a:spcPts val="0"/>
              </a:spcAft>
              <a:buClr>
                <a:srgbClr val="262626"/>
              </a:buClr>
              <a:buSzPts val="1600"/>
              <a:buNone/>
            </a:pPr>
            <a:r>
              <a:rPr lang="en-US"/>
              <a:t>След консумация на безкрайни количества студено вино и шест твърдо сварени яйца с масло, Бисмарк повръща многократно и внезапно започва да заеква, оплаквайки се от парализа на мускулите на бузите и задната част на главата. Той вярвал че е претърпял инсулт, продължавал дори и след това. Лекарските специалисти го уверили че е стомашен вирус, но Ото е пренебрегвал техните предписания. Млад лекар успява да въведе диета. </a:t>
            </a:r>
            <a:endParaRPr/>
          </a:p>
          <a:p>
            <a:pPr marL="228600" lvl="0" indent="-127000" algn="l" rtl="0">
              <a:lnSpc>
                <a:spcPct val="100000"/>
              </a:lnSpc>
              <a:spcBef>
                <a:spcPts val="1000"/>
              </a:spcBef>
              <a:spcAft>
                <a:spcPts val="0"/>
              </a:spcAft>
              <a:buClr>
                <a:srgbClr val="262626"/>
              </a:buClr>
              <a:buSzPts val="16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sp>
        <p:nvSpPr>
          <p:cNvPr id="241" name="Google Shape;241;p19"/>
          <p:cNvSpPr/>
          <p:nvPr/>
        </p:nvSpPr>
        <p:spPr>
          <a:xfrm>
            <a:off x="0" y="5976"/>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2" name="Google Shape;242;p19"/>
          <p:cNvSpPr txBox="1">
            <a:spLocks noGrp="1"/>
          </p:cNvSpPr>
          <p:nvPr>
            <p:ph type="title"/>
          </p:nvPr>
        </p:nvSpPr>
        <p:spPr>
          <a:xfrm>
            <a:off x="5282647" y="609601"/>
            <a:ext cx="5826631" cy="1216024"/>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262626"/>
              </a:buClr>
              <a:buSzPts val="1500"/>
              <a:buFont typeface="Arial"/>
              <a:buNone/>
            </a:pPr>
            <a:r>
              <a:rPr lang="en-US" sz="1500" b="1" i="1"/>
              <a:t>ОТНОШЕНИЕТО МУ КЪМ ЛЕКАРИТЕ:</a:t>
            </a:r>
            <a:endParaRPr sz="1500"/>
          </a:p>
          <a:p>
            <a:pPr marL="0" lvl="0" indent="0" algn="l" rtl="0">
              <a:lnSpc>
                <a:spcPct val="110000"/>
              </a:lnSpc>
              <a:spcBef>
                <a:spcPts val="0"/>
              </a:spcBef>
              <a:spcAft>
                <a:spcPts val="0"/>
              </a:spcAft>
              <a:buClr>
                <a:srgbClr val="262626"/>
              </a:buClr>
              <a:buSzPts val="1500"/>
              <a:buFont typeface="Arial"/>
              <a:buNone/>
            </a:pPr>
            <a:endParaRPr sz="1500"/>
          </a:p>
        </p:txBody>
      </p:sp>
      <p:sp>
        <p:nvSpPr>
          <p:cNvPr id="243" name="Google Shape;243;p19"/>
          <p:cNvSpPr/>
          <p:nvPr/>
        </p:nvSpPr>
        <p:spPr>
          <a:xfrm>
            <a:off x="0" y="0"/>
            <a:ext cx="4882301" cy="4882103"/>
          </a:xfrm>
          <a:custGeom>
            <a:avLst/>
            <a:gdLst/>
            <a:ahLst/>
            <a:cxnLst/>
            <a:rect l="l" t="t" r="r" b="b"/>
            <a:pathLst>
              <a:path w="4882301" h="4882103" extrusionOk="0">
                <a:moveTo>
                  <a:pt x="0" y="0"/>
                </a:moveTo>
                <a:lnTo>
                  <a:pt x="3905841" y="0"/>
                </a:lnTo>
                <a:lnTo>
                  <a:pt x="4882301" y="0"/>
                </a:lnTo>
                <a:lnTo>
                  <a:pt x="4871664" y="12164"/>
                </a:lnTo>
                <a:cubicBezTo>
                  <a:pt x="4858538" y="24444"/>
                  <a:pt x="4845228" y="35473"/>
                  <a:pt x="4845255" y="53786"/>
                </a:cubicBezTo>
                <a:cubicBezTo>
                  <a:pt x="4842155" y="61666"/>
                  <a:pt x="4837910" y="67273"/>
                  <a:pt x="4832975" y="71441"/>
                </a:cubicBezTo>
                <a:lnTo>
                  <a:pt x="4817370" y="80005"/>
                </a:lnTo>
                <a:lnTo>
                  <a:pt x="4809347" y="76230"/>
                </a:lnTo>
                <a:lnTo>
                  <a:pt x="4801782" y="84878"/>
                </a:lnTo>
                <a:lnTo>
                  <a:pt x="4798715" y="85797"/>
                </a:lnTo>
                <a:cubicBezTo>
                  <a:pt x="4792836" y="87519"/>
                  <a:pt x="4787173" y="89462"/>
                  <a:pt x="4782182" y="92450"/>
                </a:cubicBezTo>
                <a:cubicBezTo>
                  <a:pt x="4808432" y="122655"/>
                  <a:pt x="4744060" y="122852"/>
                  <a:pt x="4773099" y="140971"/>
                </a:cubicBezTo>
                <a:cubicBezTo>
                  <a:pt x="4750244" y="162644"/>
                  <a:pt x="4783879" y="174205"/>
                  <a:pt x="4740360" y="172435"/>
                </a:cubicBezTo>
                <a:lnTo>
                  <a:pt x="4736950" y="178679"/>
                </a:lnTo>
                <a:lnTo>
                  <a:pt x="4735838" y="185572"/>
                </a:lnTo>
                <a:cubicBezTo>
                  <a:pt x="4735287" y="184960"/>
                  <a:pt x="4734736" y="184347"/>
                  <a:pt x="4734185" y="183735"/>
                </a:cubicBezTo>
                <a:lnTo>
                  <a:pt x="4718018" y="213327"/>
                </a:lnTo>
                <a:cubicBezTo>
                  <a:pt x="4708900" y="226131"/>
                  <a:pt x="4698659" y="238379"/>
                  <a:pt x="4688939" y="250886"/>
                </a:cubicBezTo>
                <a:lnTo>
                  <a:pt x="4674425" y="272754"/>
                </a:lnTo>
                <a:lnTo>
                  <a:pt x="4675557" y="274827"/>
                </a:lnTo>
                <a:cubicBezTo>
                  <a:pt x="4692733" y="317553"/>
                  <a:pt x="4690330" y="399012"/>
                  <a:pt x="4654479" y="396503"/>
                </a:cubicBezTo>
                <a:cubicBezTo>
                  <a:pt x="4629917" y="439743"/>
                  <a:pt x="4630394" y="492844"/>
                  <a:pt x="4590538" y="520441"/>
                </a:cubicBezTo>
                <a:cubicBezTo>
                  <a:pt x="4593060" y="526025"/>
                  <a:pt x="4594396" y="531656"/>
                  <a:pt x="4594889" y="537296"/>
                </a:cubicBezTo>
                <a:lnTo>
                  <a:pt x="4594233" y="553255"/>
                </a:lnTo>
                <a:lnTo>
                  <a:pt x="4592486" y="554301"/>
                </a:lnTo>
                <a:cubicBezTo>
                  <a:pt x="4587288" y="560504"/>
                  <a:pt x="4586135" y="565587"/>
                  <a:pt x="4586772" y="570157"/>
                </a:cubicBezTo>
                <a:lnTo>
                  <a:pt x="4588850" y="575443"/>
                </a:lnTo>
                <a:lnTo>
                  <a:pt x="4585973" y="586891"/>
                </a:lnTo>
                <a:lnTo>
                  <a:pt x="4583120" y="610976"/>
                </a:lnTo>
                <a:lnTo>
                  <a:pt x="4579947" y="614045"/>
                </a:lnTo>
                <a:lnTo>
                  <a:pt x="4571535" y="648134"/>
                </a:lnTo>
                <a:lnTo>
                  <a:pt x="4570168" y="647920"/>
                </a:lnTo>
                <a:cubicBezTo>
                  <a:pt x="4566910" y="648223"/>
                  <a:pt x="4564144" y="649910"/>
                  <a:pt x="4562329" y="654549"/>
                </a:cubicBezTo>
                <a:cubicBezTo>
                  <a:pt x="4546774" y="637433"/>
                  <a:pt x="4554179" y="653583"/>
                  <a:pt x="4550201" y="668771"/>
                </a:cubicBezTo>
                <a:cubicBezTo>
                  <a:pt x="4525156" y="645580"/>
                  <a:pt x="4524937" y="694757"/>
                  <a:pt x="4506750" y="693120"/>
                </a:cubicBezTo>
                <a:lnTo>
                  <a:pt x="4501638" y="713469"/>
                </a:lnTo>
                <a:lnTo>
                  <a:pt x="4484999" y="723668"/>
                </a:lnTo>
                <a:cubicBezTo>
                  <a:pt x="4467842" y="731103"/>
                  <a:pt x="4449426" y="737866"/>
                  <a:pt x="4431193" y="747977"/>
                </a:cubicBezTo>
                <a:cubicBezTo>
                  <a:pt x="4393455" y="760072"/>
                  <a:pt x="4397875" y="773457"/>
                  <a:pt x="4368110" y="781955"/>
                </a:cubicBezTo>
                <a:lnTo>
                  <a:pt x="4308331" y="821385"/>
                </a:lnTo>
                <a:lnTo>
                  <a:pt x="4246095" y="838398"/>
                </a:lnTo>
                <a:lnTo>
                  <a:pt x="4201655" y="866799"/>
                </a:lnTo>
                <a:cubicBezTo>
                  <a:pt x="4177801" y="858770"/>
                  <a:pt x="4160718" y="913070"/>
                  <a:pt x="4135014" y="878860"/>
                </a:cubicBezTo>
                <a:cubicBezTo>
                  <a:pt x="4124490" y="894291"/>
                  <a:pt x="4128917" y="914682"/>
                  <a:pt x="4113878" y="890438"/>
                </a:cubicBezTo>
                <a:cubicBezTo>
                  <a:pt x="4109858" y="894945"/>
                  <a:pt x="4105569" y="895865"/>
                  <a:pt x="4101093" y="895083"/>
                </a:cubicBezTo>
                <a:lnTo>
                  <a:pt x="4099328" y="894380"/>
                </a:lnTo>
                <a:lnTo>
                  <a:pt x="4076403" y="929195"/>
                </a:lnTo>
                <a:lnTo>
                  <a:pt x="4071099" y="931504"/>
                </a:lnTo>
                <a:lnTo>
                  <a:pt x="4059044" y="957158"/>
                </a:lnTo>
                <a:lnTo>
                  <a:pt x="4051275" y="968833"/>
                </a:lnTo>
                <a:lnTo>
                  <a:pt x="4052262" y="975389"/>
                </a:lnTo>
                <a:cubicBezTo>
                  <a:pt x="4051555" y="980661"/>
                  <a:pt x="4048274" y="985887"/>
                  <a:pt x="4039178" y="990967"/>
                </a:cubicBezTo>
                <a:lnTo>
                  <a:pt x="4036476" y="991528"/>
                </a:lnTo>
                <a:lnTo>
                  <a:pt x="4030147" y="1008949"/>
                </a:lnTo>
                <a:cubicBezTo>
                  <a:pt x="4028887" y="1015351"/>
                  <a:pt x="3789695" y="1105708"/>
                  <a:pt x="3791175" y="1112745"/>
                </a:cubicBezTo>
                <a:lnTo>
                  <a:pt x="3468633" y="1357372"/>
                </a:lnTo>
                <a:cubicBezTo>
                  <a:pt x="3007916" y="1829258"/>
                  <a:pt x="2905784" y="2337003"/>
                  <a:pt x="2349444" y="2665454"/>
                </a:cubicBezTo>
                <a:lnTo>
                  <a:pt x="1644590" y="3444154"/>
                </a:lnTo>
                <a:lnTo>
                  <a:pt x="1250698" y="3827834"/>
                </a:lnTo>
                <a:cubicBezTo>
                  <a:pt x="1225290" y="3842038"/>
                  <a:pt x="1141959" y="4085899"/>
                  <a:pt x="1131871" y="4121318"/>
                </a:cubicBezTo>
                <a:cubicBezTo>
                  <a:pt x="1094841" y="4141744"/>
                  <a:pt x="1077207" y="4325829"/>
                  <a:pt x="1051679" y="4348389"/>
                </a:cubicBezTo>
                <a:cubicBezTo>
                  <a:pt x="1048682" y="4381577"/>
                  <a:pt x="956993" y="4490557"/>
                  <a:pt x="906982" y="4531597"/>
                </a:cubicBezTo>
                <a:cubicBezTo>
                  <a:pt x="867869" y="4551118"/>
                  <a:pt x="849806" y="4607070"/>
                  <a:pt x="801199" y="4594289"/>
                </a:cubicBezTo>
                <a:cubicBezTo>
                  <a:pt x="801717" y="4602753"/>
                  <a:pt x="801057" y="4610029"/>
                  <a:pt x="799572" y="4616434"/>
                </a:cubicBezTo>
                <a:lnTo>
                  <a:pt x="793361" y="4632413"/>
                </a:lnTo>
                <a:lnTo>
                  <a:pt x="791288" y="4631684"/>
                </a:lnTo>
                <a:cubicBezTo>
                  <a:pt x="784039" y="4632736"/>
                  <a:pt x="781139" y="4636841"/>
                  <a:pt x="780168" y="4642277"/>
                </a:cubicBezTo>
                <a:lnTo>
                  <a:pt x="780355" y="4649968"/>
                </a:lnTo>
                <a:lnTo>
                  <a:pt x="773547" y="4658922"/>
                </a:lnTo>
                <a:lnTo>
                  <a:pt x="712980" y="4687109"/>
                </a:lnTo>
                <a:cubicBezTo>
                  <a:pt x="693888" y="4691817"/>
                  <a:pt x="685004" y="4683329"/>
                  <a:pt x="658998" y="4687168"/>
                </a:cubicBezTo>
                <a:cubicBezTo>
                  <a:pt x="652617" y="4696903"/>
                  <a:pt x="607468" y="4696757"/>
                  <a:pt x="599809" y="4705379"/>
                </a:cubicBezTo>
                <a:lnTo>
                  <a:pt x="558586" y="4701679"/>
                </a:lnTo>
                <a:cubicBezTo>
                  <a:pt x="527600" y="4706175"/>
                  <a:pt x="499471" y="4673329"/>
                  <a:pt x="476867" y="4703401"/>
                </a:cubicBezTo>
                <a:cubicBezTo>
                  <a:pt x="447819" y="4707454"/>
                  <a:pt x="419349" y="4696441"/>
                  <a:pt x="397404" y="4711420"/>
                </a:cubicBezTo>
                <a:cubicBezTo>
                  <a:pt x="384768" y="4701219"/>
                  <a:pt x="374322" y="4698020"/>
                  <a:pt x="369335" y="4717390"/>
                </a:cubicBezTo>
                <a:cubicBezTo>
                  <a:pt x="341061" y="4716067"/>
                  <a:pt x="328725" y="4691742"/>
                  <a:pt x="316209" y="4714515"/>
                </a:cubicBezTo>
                <a:cubicBezTo>
                  <a:pt x="283497" y="4663104"/>
                  <a:pt x="280147" y="4717961"/>
                  <a:pt x="262859" y="4724281"/>
                </a:cubicBezTo>
                <a:cubicBezTo>
                  <a:pt x="246771" y="4727344"/>
                  <a:pt x="236451" y="4729844"/>
                  <a:pt x="219683" y="4732893"/>
                </a:cubicBezTo>
                <a:cubicBezTo>
                  <a:pt x="212240" y="4769464"/>
                  <a:pt x="197625" y="4722763"/>
                  <a:pt x="181299" y="4733057"/>
                </a:cubicBezTo>
                <a:cubicBezTo>
                  <a:pt x="175073" y="4746658"/>
                  <a:pt x="169278" y="4748663"/>
                  <a:pt x="158273" y="4732813"/>
                </a:cubicBezTo>
                <a:cubicBezTo>
                  <a:pt x="130214" y="4799165"/>
                  <a:pt x="131962" y="4753319"/>
                  <a:pt x="99338" y="4777324"/>
                </a:cubicBezTo>
                <a:cubicBezTo>
                  <a:pt x="72071" y="4803053"/>
                  <a:pt x="41763" y="4799596"/>
                  <a:pt x="22026" y="4864170"/>
                </a:cubicBezTo>
                <a:cubicBezTo>
                  <a:pt x="20771" y="4873425"/>
                  <a:pt x="16962" y="4879602"/>
                  <a:pt x="11819" y="4882103"/>
                </a:cubicBezTo>
                <a:lnTo>
                  <a:pt x="0" y="4879437"/>
                </a:ln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44" name="Google Shape;244;p19"/>
          <p:cNvSpPr/>
          <p:nvPr/>
        </p:nvSpPr>
        <p:spPr>
          <a:xfrm>
            <a:off x="934872" y="948519"/>
            <a:ext cx="3731986" cy="4947315"/>
          </a:xfrm>
          <a:custGeom>
            <a:avLst/>
            <a:gdLst/>
            <a:ahLst/>
            <a:cxnLst/>
            <a:rect l="l" t="t" r="r" b="b"/>
            <a:pathLst>
              <a:path w="2400300" h="2400300" extrusionOk="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srgbClr val="000000">
                <a:alpha val="26666"/>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45" name="Google Shape;245;p19" descr="440+ Antique Stethoscope Stock Photos, Pictures &amp; Royalty-Free Images -  iStock | Old stethoscope"/>
          <p:cNvPicPr preferRelativeResize="0"/>
          <p:nvPr/>
        </p:nvPicPr>
        <p:blipFill rotWithShape="1">
          <a:blip r:embed="rId3">
            <a:alphaModFix/>
          </a:blip>
          <a:srcRect t="6159" r="-1" b="-1"/>
          <a:stretch/>
        </p:blipFill>
        <p:spPr>
          <a:xfrm>
            <a:off x="939635" y="948518"/>
            <a:ext cx="3729968" cy="4947315"/>
          </a:xfrm>
          <a:prstGeom prst="rect">
            <a:avLst/>
          </a:prstGeom>
          <a:noFill/>
          <a:ln>
            <a:noFill/>
          </a:ln>
        </p:spPr>
      </p:pic>
      <p:sp>
        <p:nvSpPr>
          <p:cNvPr id="246" name="Google Shape;246;p19"/>
          <p:cNvSpPr txBox="1">
            <a:spLocks noGrp="1"/>
          </p:cNvSpPr>
          <p:nvPr>
            <p:ph type="body" idx="1"/>
          </p:nvPr>
        </p:nvSpPr>
        <p:spPr>
          <a:xfrm>
            <a:off x="5282647" y="1375489"/>
            <a:ext cx="5578836" cy="41070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62626"/>
              </a:buClr>
              <a:buSzPts val="1600"/>
              <a:buNone/>
            </a:pPr>
            <a:r>
              <a:rPr lang="en-US" dirty="0">
                <a:latin typeface="Calibri"/>
                <a:ea typeface="Calibri"/>
                <a:cs typeface="Calibri"/>
                <a:sym typeface="Calibri"/>
              </a:rPr>
              <a:t>„</a:t>
            </a:r>
            <a:r>
              <a:rPr lang="en-US" dirty="0" err="1"/>
              <a:t>Отношението</a:t>
            </a:r>
            <a:r>
              <a:rPr lang="en-US" dirty="0"/>
              <a:t> </a:t>
            </a:r>
            <a:r>
              <a:rPr lang="en-US" dirty="0" err="1"/>
              <a:t>на</a:t>
            </a:r>
            <a:r>
              <a:rPr lang="en-US" dirty="0"/>
              <a:t> </a:t>
            </a:r>
            <a:r>
              <a:rPr lang="en-US" dirty="0" err="1"/>
              <a:t>Бисмарк</a:t>
            </a:r>
            <a:r>
              <a:rPr lang="en-US" dirty="0"/>
              <a:t> </a:t>
            </a:r>
            <a:r>
              <a:rPr lang="en-US" dirty="0" err="1"/>
              <a:t>към</a:t>
            </a:r>
            <a:r>
              <a:rPr lang="en-US" dirty="0"/>
              <a:t> </a:t>
            </a:r>
            <a:r>
              <a:rPr lang="en-US" dirty="0" err="1"/>
              <a:t>медицината</a:t>
            </a:r>
            <a:r>
              <a:rPr lang="en-US" dirty="0"/>
              <a:t> и </a:t>
            </a:r>
            <a:r>
              <a:rPr lang="en-US" dirty="0" err="1"/>
              <a:t>лекарите</a:t>
            </a:r>
            <a:r>
              <a:rPr lang="en-US" dirty="0"/>
              <a:t> </a:t>
            </a:r>
            <a:r>
              <a:rPr lang="en-US" dirty="0" err="1"/>
              <a:t>беше</a:t>
            </a:r>
            <a:r>
              <a:rPr lang="en-US" dirty="0"/>
              <a:t> </a:t>
            </a:r>
            <a:r>
              <a:rPr lang="en-US" dirty="0" err="1"/>
              <a:t>наистина</a:t>
            </a:r>
            <a:r>
              <a:rPr lang="en-US" dirty="0"/>
              <a:t> </a:t>
            </a:r>
            <a:r>
              <a:rPr lang="en-US" dirty="0" err="1"/>
              <a:t>странно</a:t>
            </a:r>
            <a:r>
              <a:rPr lang="en-US" dirty="0"/>
              <a:t>.</a:t>
            </a:r>
            <a:r>
              <a:rPr lang="en-US" dirty="0">
                <a:latin typeface="Calibri"/>
                <a:ea typeface="Calibri"/>
                <a:cs typeface="Calibri"/>
                <a:sym typeface="Calibri"/>
              </a:rPr>
              <a:t>“</a:t>
            </a:r>
            <a:r>
              <a:rPr lang="en-US" dirty="0"/>
              <a:t> </a:t>
            </a:r>
            <a:endParaRPr dirty="0"/>
          </a:p>
          <a:p>
            <a:pPr marL="0" lvl="0" indent="0" algn="l" rtl="0">
              <a:lnSpc>
                <a:spcPct val="90000"/>
              </a:lnSpc>
              <a:spcBef>
                <a:spcPts val="1400"/>
              </a:spcBef>
              <a:spcAft>
                <a:spcPts val="0"/>
              </a:spcAft>
              <a:buClr>
                <a:srgbClr val="262626"/>
              </a:buClr>
              <a:buSzPts val="1600"/>
              <a:buNone/>
            </a:pPr>
            <a:r>
              <a:rPr lang="en-US" dirty="0" err="1"/>
              <a:t>Въпреки</a:t>
            </a:r>
            <a:r>
              <a:rPr lang="en-US" dirty="0"/>
              <a:t> </a:t>
            </a:r>
            <a:r>
              <a:rPr lang="en-US" dirty="0" err="1"/>
              <a:t>че</a:t>
            </a:r>
            <a:r>
              <a:rPr lang="en-US" dirty="0"/>
              <a:t> в </a:t>
            </a:r>
            <a:r>
              <a:rPr lang="en-US" dirty="0" err="1"/>
              <a:t>продължение</a:t>
            </a:r>
            <a:r>
              <a:rPr lang="en-US" dirty="0"/>
              <a:t> </a:t>
            </a:r>
            <a:r>
              <a:rPr lang="en-US" dirty="0" err="1"/>
              <a:t>на</a:t>
            </a:r>
            <a:r>
              <a:rPr lang="en-US" dirty="0"/>
              <a:t> </a:t>
            </a:r>
            <a:r>
              <a:rPr lang="en-US" dirty="0" err="1"/>
              <a:t>много</a:t>
            </a:r>
            <a:r>
              <a:rPr lang="en-US" dirty="0"/>
              <a:t> </a:t>
            </a:r>
            <a:r>
              <a:rPr lang="en-US" dirty="0" err="1"/>
              <a:t>години</a:t>
            </a:r>
            <a:r>
              <a:rPr lang="en-US" dirty="0"/>
              <a:t> </a:t>
            </a:r>
            <a:r>
              <a:rPr lang="en-US" dirty="0" err="1"/>
              <a:t>той</a:t>
            </a:r>
            <a:r>
              <a:rPr lang="en-US" dirty="0"/>
              <a:t> </a:t>
            </a:r>
            <a:r>
              <a:rPr lang="en-US" dirty="0" err="1"/>
              <a:t>имал</a:t>
            </a:r>
            <a:r>
              <a:rPr lang="en-US" dirty="0"/>
              <a:t> </a:t>
            </a:r>
            <a:r>
              <a:rPr lang="en-US" dirty="0" err="1"/>
              <a:t>един</a:t>
            </a:r>
            <a:r>
              <a:rPr lang="en-US" dirty="0"/>
              <a:t> </a:t>
            </a:r>
            <a:r>
              <a:rPr lang="en-US" dirty="0" err="1"/>
              <a:t>или</a:t>
            </a:r>
            <a:r>
              <a:rPr lang="en-US" dirty="0"/>
              <a:t> </a:t>
            </a:r>
            <a:r>
              <a:rPr lang="en-US" dirty="0" err="1"/>
              <a:t>двама</a:t>
            </a:r>
            <a:r>
              <a:rPr lang="en-US" dirty="0"/>
              <a:t> </a:t>
            </a:r>
            <a:r>
              <a:rPr lang="en-US" dirty="0" err="1"/>
              <a:t>лекари</a:t>
            </a:r>
            <a:r>
              <a:rPr lang="en-US" dirty="0"/>
              <a:t>, </a:t>
            </a:r>
            <a:r>
              <a:rPr lang="en-US" dirty="0" err="1"/>
              <a:t>които</a:t>
            </a:r>
            <a:r>
              <a:rPr lang="en-US" dirty="0"/>
              <a:t> </a:t>
            </a:r>
            <a:r>
              <a:rPr lang="en-US" dirty="0" err="1"/>
              <a:t>са</a:t>
            </a:r>
            <a:r>
              <a:rPr lang="en-US" dirty="0"/>
              <a:t> </a:t>
            </a:r>
            <a:r>
              <a:rPr lang="en-US" dirty="0" err="1"/>
              <a:t>го</a:t>
            </a:r>
            <a:r>
              <a:rPr lang="en-US" dirty="0"/>
              <a:t> </a:t>
            </a:r>
            <a:r>
              <a:rPr lang="en-US" dirty="0" err="1"/>
              <a:t>посещавали</a:t>
            </a:r>
            <a:r>
              <a:rPr lang="en-US" dirty="0"/>
              <a:t> </a:t>
            </a:r>
            <a:r>
              <a:rPr lang="en-US" dirty="0" err="1"/>
              <a:t>често</a:t>
            </a:r>
            <a:r>
              <a:rPr lang="en-US" dirty="0"/>
              <a:t> ,</a:t>
            </a:r>
            <a:r>
              <a:rPr lang="en-US" dirty="0" err="1"/>
              <a:t>той</a:t>
            </a:r>
            <a:r>
              <a:rPr lang="en-US" dirty="0"/>
              <a:t> </a:t>
            </a:r>
            <a:r>
              <a:rPr lang="en-US" dirty="0" err="1"/>
              <a:t>твърдял</a:t>
            </a:r>
            <a:r>
              <a:rPr lang="en-US" dirty="0"/>
              <a:t>,</a:t>
            </a:r>
            <a:r>
              <a:rPr lang="bg-BG" dirty="0"/>
              <a:t> </a:t>
            </a:r>
            <a:r>
              <a:rPr lang="en-US" dirty="0" err="1"/>
              <a:t>че</a:t>
            </a:r>
            <a:r>
              <a:rPr lang="bg-BG" dirty="0"/>
              <a:t> </a:t>
            </a:r>
            <a:r>
              <a:rPr lang="en-US" dirty="0" err="1"/>
              <a:t>има</a:t>
            </a:r>
            <a:r>
              <a:rPr lang="bg-BG" dirty="0"/>
              <a:t> </a:t>
            </a:r>
            <a:r>
              <a:rPr lang="en-US" dirty="0" err="1"/>
              <a:t>малко</a:t>
            </a:r>
            <a:r>
              <a:rPr lang="bg-BG" dirty="0"/>
              <a:t> </a:t>
            </a:r>
            <a:r>
              <a:rPr lang="en-US" dirty="0" err="1"/>
              <a:t>вяра</a:t>
            </a:r>
            <a:r>
              <a:rPr lang="en-US" dirty="0"/>
              <a:t> в </a:t>
            </a:r>
            <a:r>
              <a:rPr lang="en-US" dirty="0" err="1"/>
              <a:t>тях</a:t>
            </a:r>
            <a:r>
              <a:rPr lang="en-US" dirty="0"/>
              <a:t>, </a:t>
            </a:r>
            <a:r>
              <a:rPr lang="en-US" dirty="0" err="1"/>
              <a:t>техните</a:t>
            </a:r>
            <a:r>
              <a:rPr lang="en-US" dirty="0"/>
              <a:t> </a:t>
            </a:r>
            <a:r>
              <a:rPr lang="en-US" dirty="0" err="1"/>
              <a:t>диагнози</a:t>
            </a:r>
            <a:r>
              <a:rPr lang="en-US" dirty="0"/>
              <a:t> и </a:t>
            </a:r>
            <a:r>
              <a:rPr lang="en-US" dirty="0" err="1"/>
              <a:t>техните</a:t>
            </a:r>
            <a:r>
              <a:rPr lang="en-US" dirty="0"/>
              <a:t> </a:t>
            </a:r>
            <a:r>
              <a:rPr lang="en-US" dirty="0" err="1"/>
              <a:t>предписания</a:t>
            </a:r>
            <a:r>
              <a:rPr lang="en-US" dirty="0"/>
              <a:t>. </a:t>
            </a:r>
            <a:r>
              <a:rPr lang="en-US" dirty="0" err="1"/>
              <a:t>Те</a:t>
            </a:r>
            <a:r>
              <a:rPr lang="en-US" dirty="0"/>
              <a:t> </a:t>
            </a:r>
            <a:r>
              <a:rPr lang="en-US" dirty="0" err="1"/>
              <a:t>били</a:t>
            </a:r>
            <a:r>
              <a:rPr lang="en-US" dirty="0"/>
              <a:t> „</a:t>
            </a:r>
            <a:r>
              <a:rPr lang="en-US" dirty="0" err="1"/>
              <a:t>тъпаци</a:t>
            </a:r>
            <a:r>
              <a:rPr lang="en-US" dirty="0"/>
              <a:t>“, </a:t>
            </a:r>
            <a:r>
              <a:rPr lang="en-US" dirty="0" err="1"/>
              <a:t>които</a:t>
            </a:r>
            <a:r>
              <a:rPr lang="en-US" dirty="0"/>
              <a:t> </a:t>
            </a:r>
            <a:r>
              <a:rPr lang="en-US" dirty="0">
                <a:latin typeface="Calibri"/>
                <a:ea typeface="Calibri"/>
                <a:cs typeface="Calibri"/>
                <a:sym typeface="Calibri"/>
              </a:rPr>
              <a:t>„</a:t>
            </a:r>
            <a:r>
              <a:rPr lang="en-US" dirty="0" err="1"/>
              <a:t>правили</a:t>
            </a:r>
            <a:r>
              <a:rPr lang="en-US" dirty="0"/>
              <a:t> </a:t>
            </a:r>
            <a:r>
              <a:rPr lang="en-US" dirty="0" err="1"/>
              <a:t>от</a:t>
            </a:r>
            <a:r>
              <a:rPr lang="en-US" dirty="0"/>
              <a:t> </a:t>
            </a:r>
            <a:r>
              <a:rPr lang="en-US" dirty="0" err="1"/>
              <a:t>мухата</a:t>
            </a:r>
            <a:r>
              <a:rPr lang="en-US" dirty="0"/>
              <a:t> </a:t>
            </a:r>
            <a:r>
              <a:rPr lang="en-US" dirty="0" err="1"/>
              <a:t>слон</a:t>
            </a:r>
            <a:r>
              <a:rPr lang="en-US" dirty="0"/>
              <a:t>“. </a:t>
            </a:r>
            <a:endParaRPr lang="bg-BG" dirty="0"/>
          </a:p>
          <a:p>
            <a:pPr marL="0" lvl="0" indent="0" algn="l" rtl="0">
              <a:lnSpc>
                <a:spcPct val="90000"/>
              </a:lnSpc>
              <a:spcBef>
                <a:spcPts val="1400"/>
              </a:spcBef>
              <a:spcAft>
                <a:spcPts val="0"/>
              </a:spcAft>
              <a:buClr>
                <a:srgbClr val="262626"/>
              </a:buClr>
              <a:buSzPts val="1600"/>
              <a:buNone/>
            </a:pPr>
            <a:r>
              <a:rPr lang="en-US" dirty="0" err="1"/>
              <a:t>Лекарите</a:t>
            </a:r>
            <a:r>
              <a:rPr lang="en-US" dirty="0"/>
              <a:t>, </a:t>
            </a:r>
            <a:r>
              <a:rPr lang="en-US" dirty="0" err="1"/>
              <a:t>от</a:t>
            </a:r>
            <a:r>
              <a:rPr lang="en-US" dirty="0"/>
              <a:t> </a:t>
            </a:r>
            <a:r>
              <a:rPr lang="en-US" dirty="0" err="1"/>
              <a:t>друга</a:t>
            </a:r>
            <a:r>
              <a:rPr lang="en-US" dirty="0"/>
              <a:t> </a:t>
            </a:r>
            <a:r>
              <a:rPr lang="en-US" dirty="0" err="1"/>
              <a:t>страна</a:t>
            </a:r>
            <a:r>
              <a:rPr lang="en-US" dirty="0"/>
              <a:t>, </a:t>
            </a:r>
            <a:r>
              <a:rPr lang="en-US" dirty="0" err="1"/>
              <a:t>го</a:t>
            </a:r>
            <a:r>
              <a:rPr lang="en-US" dirty="0"/>
              <a:t> </a:t>
            </a:r>
            <a:r>
              <a:rPr lang="en-US" dirty="0" err="1"/>
              <a:t>намират</a:t>
            </a:r>
            <a:r>
              <a:rPr lang="en-US" dirty="0"/>
              <a:t> </a:t>
            </a:r>
            <a:r>
              <a:rPr lang="en-US" dirty="0" err="1"/>
              <a:t>за</a:t>
            </a:r>
            <a:r>
              <a:rPr lang="en-US" dirty="0"/>
              <a:t> </a:t>
            </a:r>
            <a:r>
              <a:rPr lang="en-US" dirty="0" err="1"/>
              <a:t>беден</a:t>
            </a:r>
            <a:r>
              <a:rPr lang="en-US" dirty="0"/>
              <a:t> </a:t>
            </a:r>
            <a:r>
              <a:rPr lang="en-US" dirty="0" err="1"/>
              <a:t>пациент</a:t>
            </a:r>
            <a:r>
              <a:rPr lang="en-US" dirty="0"/>
              <a:t>. </a:t>
            </a:r>
            <a:endParaRPr dirty="0"/>
          </a:p>
          <a:p>
            <a:pPr marL="0" lvl="0" indent="0" algn="l" rtl="0">
              <a:lnSpc>
                <a:spcPct val="90000"/>
              </a:lnSpc>
              <a:spcBef>
                <a:spcPts val="1400"/>
              </a:spcBef>
              <a:spcAft>
                <a:spcPts val="0"/>
              </a:spcAft>
              <a:buClr>
                <a:srgbClr val="262626"/>
              </a:buClr>
              <a:buSzPts val="1600"/>
              <a:buNone/>
            </a:pPr>
            <a:r>
              <a:rPr lang="en-US" dirty="0" err="1"/>
              <a:t>Той</a:t>
            </a:r>
            <a:r>
              <a:rPr lang="en-US" dirty="0"/>
              <a:t> </a:t>
            </a:r>
            <a:r>
              <a:rPr lang="en-US" dirty="0" err="1"/>
              <a:t>искал</a:t>
            </a:r>
            <a:r>
              <a:rPr lang="en-US" dirty="0"/>
              <a:t> </a:t>
            </a:r>
            <a:r>
              <a:rPr lang="en-US" dirty="0" err="1"/>
              <a:t>да</a:t>
            </a:r>
            <a:r>
              <a:rPr lang="en-US" dirty="0"/>
              <a:t> </a:t>
            </a:r>
            <a:r>
              <a:rPr lang="en-US" dirty="0" err="1"/>
              <a:t>ги</a:t>
            </a:r>
            <a:r>
              <a:rPr lang="en-US" dirty="0"/>
              <a:t> </a:t>
            </a:r>
            <a:r>
              <a:rPr lang="en-US" dirty="0" err="1"/>
              <a:t>възстанови</a:t>
            </a:r>
            <a:r>
              <a:rPr lang="en-US" dirty="0"/>
              <a:t> </a:t>
            </a:r>
            <a:r>
              <a:rPr lang="en-US" dirty="0" err="1"/>
              <a:t>здравето</a:t>
            </a:r>
            <a:r>
              <a:rPr lang="en-US" dirty="0"/>
              <a:t> </a:t>
            </a:r>
            <a:r>
              <a:rPr lang="en-US" dirty="0" err="1"/>
              <a:t>си</a:t>
            </a:r>
            <a:r>
              <a:rPr lang="en-US" dirty="0"/>
              <a:t>, </a:t>
            </a:r>
            <a:r>
              <a:rPr lang="en-US" dirty="0" err="1"/>
              <a:t>без</a:t>
            </a:r>
            <a:r>
              <a:rPr lang="en-US" dirty="0"/>
              <a:t> </a:t>
            </a:r>
            <a:r>
              <a:rPr lang="en-US" dirty="0" err="1"/>
              <a:t>да</a:t>
            </a:r>
            <a:r>
              <a:rPr lang="en-US" dirty="0"/>
              <a:t> </a:t>
            </a:r>
            <a:r>
              <a:rPr lang="en-US" dirty="0" err="1"/>
              <a:t>променя</a:t>
            </a:r>
            <a:r>
              <a:rPr lang="en-US" dirty="0"/>
              <a:t> </a:t>
            </a:r>
            <a:r>
              <a:rPr lang="en-US" dirty="0" err="1"/>
              <a:t>начина</a:t>
            </a:r>
            <a:r>
              <a:rPr lang="en-US" dirty="0"/>
              <a:t> </a:t>
            </a:r>
            <a:r>
              <a:rPr lang="en-US" dirty="0" err="1"/>
              <a:t>си</a:t>
            </a:r>
            <a:r>
              <a:rPr lang="en-US" dirty="0"/>
              <a:t> </a:t>
            </a:r>
            <a:r>
              <a:rPr lang="en-US" dirty="0" err="1"/>
              <a:t>на</a:t>
            </a:r>
            <a:r>
              <a:rPr lang="en-US" dirty="0"/>
              <a:t> </a:t>
            </a:r>
            <a:r>
              <a:rPr lang="en-US" dirty="0" err="1"/>
              <a:t>живот</a:t>
            </a:r>
            <a:r>
              <a:rPr lang="en-US" dirty="0"/>
              <a:t>. </a:t>
            </a:r>
            <a:r>
              <a:rPr lang="en-US" dirty="0" err="1"/>
              <a:t>Един</a:t>
            </a:r>
            <a:r>
              <a:rPr lang="en-US" dirty="0"/>
              <a:t> </a:t>
            </a:r>
            <a:r>
              <a:rPr lang="en-US" dirty="0" err="1"/>
              <a:t>лекуващ</a:t>
            </a:r>
            <a:r>
              <a:rPr lang="en-US" dirty="0"/>
              <a:t> </a:t>
            </a:r>
            <a:r>
              <a:rPr lang="en-US" dirty="0" err="1"/>
              <a:t>го</a:t>
            </a:r>
            <a:r>
              <a:rPr lang="en-US" dirty="0"/>
              <a:t> </a:t>
            </a:r>
            <a:r>
              <a:rPr lang="en-US" dirty="0" err="1"/>
              <a:t>лекар</a:t>
            </a:r>
            <a:r>
              <a:rPr lang="en-US" dirty="0"/>
              <a:t> </a:t>
            </a:r>
            <a:r>
              <a:rPr lang="en-US" dirty="0" err="1"/>
              <a:t>го</a:t>
            </a:r>
            <a:r>
              <a:rPr lang="en-US" dirty="0"/>
              <a:t> </a:t>
            </a:r>
            <a:r>
              <a:rPr lang="en-US" dirty="0" err="1"/>
              <a:t>описва</a:t>
            </a:r>
            <a:r>
              <a:rPr lang="en-US" dirty="0"/>
              <a:t> </a:t>
            </a:r>
            <a:r>
              <a:rPr lang="en-US" dirty="0" err="1"/>
              <a:t>като</a:t>
            </a:r>
            <a:r>
              <a:rPr lang="en-US" dirty="0"/>
              <a:t> “</a:t>
            </a:r>
            <a:r>
              <a:rPr lang="en-US" dirty="0" err="1"/>
              <a:t>хистерична</a:t>
            </a:r>
            <a:r>
              <a:rPr lang="en-US" dirty="0"/>
              <a:t> </a:t>
            </a:r>
            <a:r>
              <a:rPr lang="en-US" dirty="0" err="1"/>
              <a:t>жена</a:t>
            </a:r>
            <a:r>
              <a:rPr lang="en-US" dirty="0">
                <a:latin typeface="Calibri"/>
                <a:ea typeface="Calibri"/>
                <a:cs typeface="Calibri"/>
                <a:sym typeface="Calibri"/>
              </a:rPr>
              <a:t>“</a:t>
            </a:r>
            <a:r>
              <a:rPr lang="en-US" dirty="0"/>
              <a:t>. </a:t>
            </a:r>
            <a:r>
              <a:rPr lang="en-US" dirty="0" err="1"/>
              <a:t>Имал</a:t>
            </a:r>
            <a:r>
              <a:rPr lang="en-US" dirty="0"/>
              <a:t> е </a:t>
            </a:r>
            <a:r>
              <a:rPr lang="en-US" dirty="0" err="1"/>
              <a:t>странно</a:t>
            </a:r>
            <a:r>
              <a:rPr lang="en-US" dirty="0"/>
              <a:t> </a:t>
            </a:r>
            <a:r>
              <a:rPr lang="en-US" dirty="0" err="1"/>
              <a:t>отношение</a:t>
            </a:r>
            <a:r>
              <a:rPr lang="en-US" dirty="0"/>
              <a:t> и </a:t>
            </a:r>
            <a:r>
              <a:rPr lang="en-US" dirty="0" err="1"/>
              <a:t>към</a:t>
            </a:r>
            <a:r>
              <a:rPr lang="en-US" dirty="0"/>
              <a:t> </a:t>
            </a:r>
            <a:r>
              <a:rPr lang="en-US" dirty="0" err="1"/>
              <a:t>лекарят</a:t>
            </a:r>
            <a:r>
              <a:rPr lang="en-US" dirty="0"/>
              <a:t> </a:t>
            </a:r>
            <a:r>
              <a:rPr lang="en-US" dirty="0" err="1"/>
              <a:t>си</a:t>
            </a:r>
            <a:r>
              <a:rPr lang="en-US" dirty="0"/>
              <a:t> –</a:t>
            </a:r>
            <a:r>
              <a:rPr lang="en-US" dirty="0" err="1"/>
              <a:t>Стрък</a:t>
            </a:r>
            <a:r>
              <a:rPr lang="en-US" dirty="0"/>
              <a:t> – </a:t>
            </a:r>
            <a:r>
              <a:rPr lang="en-US" dirty="0" err="1"/>
              <a:t>хем</a:t>
            </a:r>
            <a:r>
              <a:rPr lang="en-US" dirty="0"/>
              <a:t> </a:t>
            </a:r>
            <a:r>
              <a:rPr lang="en-US" dirty="0" err="1"/>
              <a:t>не</a:t>
            </a:r>
            <a:r>
              <a:rPr lang="en-US" dirty="0"/>
              <a:t> </a:t>
            </a:r>
            <a:r>
              <a:rPr lang="en-US" dirty="0" err="1"/>
              <a:t>му</a:t>
            </a:r>
            <a:r>
              <a:rPr lang="en-US" dirty="0"/>
              <a:t> </a:t>
            </a:r>
            <a:r>
              <a:rPr lang="en-US" dirty="0" err="1"/>
              <a:t>вярва</a:t>
            </a:r>
            <a:r>
              <a:rPr lang="en-US" dirty="0"/>
              <a:t>, </a:t>
            </a:r>
            <a:r>
              <a:rPr lang="en-US" dirty="0" err="1"/>
              <a:t>но</a:t>
            </a:r>
            <a:r>
              <a:rPr lang="en-US" dirty="0"/>
              <a:t> </a:t>
            </a:r>
            <a:r>
              <a:rPr lang="en-US" dirty="0" err="1"/>
              <a:t>не</a:t>
            </a:r>
            <a:r>
              <a:rPr lang="en-US" dirty="0"/>
              <a:t> </a:t>
            </a:r>
            <a:r>
              <a:rPr lang="en-US" dirty="0" err="1"/>
              <a:t>може</a:t>
            </a:r>
            <a:r>
              <a:rPr lang="en-US" dirty="0"/>
              <a:t> </a:t>
            </a:r>
            <a:r>
              <a:rPr lang="en-US" dirty="0" err="1"/>
              <a:t>без</a:t>
            </a:r>
            <a:r>
              <a:rPr lang="en-US" dirty="0"/>
              <a:t> </a:t>
            </a:r>
            <a:r>
              <a:rPr lang="en-US" dirty="0" err="1"/>
              <a:t>него</a:t>
            </a:r>
            <a:r>
              <a:rPr lang="bg-BG" dirty="0"/>
              <a:t>.</a:t>
            </a:r>
            <a:endParaRPr dirty="0"/>
          </a:p>
        </p:txBody>
      </p:sp>
      <p:sp>
        <p:nvSpPr>
          <p:cNvPr id="247" name="Google Shape;247;p19"/>
          <p:cNvSpPr/>
          <p:nvPr/>
        </p:nvSpPr>
        <p:spPr>
          <a:xfrm>
            <a:off x="1945980" y="5694989"/>
            <a:ext cx="1707751" cy="428984"/>
          </a:xfrm>
          <a:custGeom>
            <a:avLst/>
            <a:gdLst/>
            <a:ahLst/>
            <a:cxnLst/>
            <a:rect l="l" t="t" r="r" b="b"/>
            <a:pathLst>
              <a:path w="2201784" h="594531" extrusionOk="0">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
        <p:nvSpPr>
          <p:cNvPr id="94" name="Google Shape;94;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5" name="Google Shape;95;p2"/>
          <p:cNvSpPr/>
          <p:nvPr/>
        </p:nvSpPr>
        <p:spPr>
          <a:xfrm>
            <a:off x="1" y="0"/>
            <a:ext cx="11331648" cy="1978172"/>
          </a:xfrm>
          <a:custGeom>
            <a:avLst/>
            <a:gdLst/>
            <a:ahLst/>
            <a:cxnLst/>
            <a:rect l="l" t="t" r="r" b="b"/>
            <a:pathLst>
              <a:path w="10768629" h="1978172" extrusionOk="0">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36649" y="488969"/>
                  <a:pt x="9316893" y="491390"/>
                </a:cubicBezTo>
                <a:cubicBezTo>
                  <a:pt x="9298834" y="504511"/>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79948" y="576062"/>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407128" y="961344"/>
                </a:lnTo>
                <a:lnTo>
                  <a:pt x="8380548" y="987916"/>
                </a:lnTo>
                <a:lnTo>
                  <a:pt x="8379462" y="987106"/>
                </a:lnTo>
                <a:cubicBezTo>
                  <a:pt x="8376507" y="985864"/>
                  <a:pt x="8373362" y="986042"/>
                  <a:pt x="8369725" y="989186"/>
                </a:cubicBezTo>
                <a:cubicBezTo>
                  <a:pt x="8357221" y="990792"/>
                  <a:pt x="8319237" y="991089"/>
                  <a:pt x="8304438" y="996739"/>
                </a:cubicBezTo>
                <a:cubicBezTo>
                  <a:pt x="8297193" y="1005683"/>
                  <a:pt x="8289328" y="1014568"/>
                  <a:pt x="8280929" y="1023089"/>
                </a:cubicBezTo>
                <a:lnTo>
                  <a:pt x="8275760" y="1027772"/>
                </a:lnTo>
                <a:lnTo>
                  <a:pt x="8275478" y="1027605"/>
                </a:lnTo>
                <a:cubicBezTo>
                  <a:pt x="8273970" y="1028076"/>
                  <a:pt x="8272124" y="1029408"/>
                  <a:pt x="8269666"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43525" y="1179064"/>
                </a:lnTo>
                <a:lnTo>
                  <a:pt x="7685942" y="1233723"/>
                </a:lnTo>
                <a:lnTo>
                  <a:pt x="7586920" y="1261888"/>
                </a:lnTo>
                <a:cubicBezTo>
                  <a:pt x="7556723" y="1298911"/>
                  <a:pt x="7489186" y="1249860"/>
                  <a:pt x="7486100" y="1292563"/>
                </a:cubicBezTo>
                <a:cubicBezTo>
                  <a:pt x="7454875" y="1308356"/>
                  <a:pt x="7449202" y="1300366"/>
                  <a:pt x="7407190" y="1314737"/>
                </a:cubicBezTo>
                <a:cubicBezTo>
                  <a:pt x="7368386" y="1364011"/>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23400" y="1671703"/>
                  <a:pt x="5529437" y="1636968"/>
                </a:cubicBezTo>
                <a:cubicBezTo>
                  <a:pt x="5500069" y="1636638"/>
                  <a:pt x="5481558" y="1636672"/>
                  <a:pt x="5440853" y="1657958"/>
                </a:cubicBezTo>
                <a:cubicBezTo>
                  <a:pt x="5340428" y="1673293"/>
                  <a:pt x="5074771" y="1739921"/>
                  <a:pt x="4945936" y="1713743"/>
                </a:cubicBezTo>
                <a:cubicBezTo>
                  <a:pt x="4914142" y="1717597"/>
                  <a:pt x="4837317" y="1726609"/>
                  <a:pt x="4818446" y="1726895"/>
                </a:cubicBezTo>
                <a:lnTo>
                  <a:pt x="4813657" y="1730706"/>
                </a:lnTo>
                <a:lnTo>
                  <a:pt x="4759058" y="1766533"/>
                </a:lnTo>
                <a:cubicBezTo>
                  <a:pt x="4747481" y="1770744"/>
                  <a:pt x="4734604" y="1772921"/>
                  <a:pt x="4719749" y="1771811"/>
                </a:cubicBezTo>
                <a:cubicBezTo>
                  <a:pt x="4667035" y="1745585"/>
                  <a:pt x="4634134" y="1775931"/>
                  <a:pt x="4568686" y="1786141"/>
                </a:cubicBezTo>
                <a:cubicBezTo>
                  <a:pt x="4544667" y="1777910"/>
                  <a:pt x="4432547" y="1778168"/>
                  <a:pt x="4418751" y="1796932"/>
                </a:cubicBezTo>
                <a:cubicBezTo>
                  <a:pt x="4403360" y="1801488"/>
                  <a:pt x="4385278" y="1795746"/>
                  <a:pt x="4378377" y="1815528"/>
                </a:cubicBezTo>
                <a:cubicBezTo>
                  <a:pt x="4366870" y="1839461"/>
                  <a:pt x="4312575" y="1805339"/>
                  <a:pt x="4320575" y="1832722"/>
                </a:cubicBezTo>
                <a:cubicBezTo>
                  <a:pt x="4282030" y="1809397"/>
                  <a:pt x="4252210" y="1859755"/>
                  <a:pt x="4220200" y="1873173"/>
                </a:cubicBezTo>
                <a:cubicBezTo>
                  <a:pt x="4189784" y="1872580"/>
                  <a:pt x="4175475" y="1885756"/>
                  <a:pt x="4105361" y="1894711"/>
                </a:cubicBezTo>
                <a:cubicBezTo>
                  <a:pt x="4071894" y="1867524"/>
                  <a:pt x="4035294" y="1916372"/>
                  <a:pt x="3973223" y="1881015"/>
                </a:cubicBezTo>
                <a:cubicBezTo>
                  <a:pt x="3971330" y="1884974"/>
                  <a:pt x="3952843" y="1881390"/>
                  <a:pt x="3900992" y="1880603"/>
                </a:cubicBezTo>
                <a:cubicBezTo>
                  <a:pt x="3849141" y="1879815"/>
                  <a:pt x="3740259" y="1879432"/>
                  <a:pt x="3662119" y="1876289"/>
                </a:cubicBezTo>
                <a:cubicBezTo>
                  <a:pt x="3573420" y="1876991"/>
                  <a:pt x="3613412" y="1915150"/>
                  <a:pt x="3496919" y="1873180"/>
                </a:cubicBezTo>
                <a:cubicBezTo>
                  <a:pt x="3488062" y="1895719"/>
                  <a:pt x="3474293" y="1897950"/>
                  <a:pt x="3449433" y="1889681"/>
                </a:cubicBezTo>
                <a:cubicBezTo>
                  <a:pt x="3406553" y="1891629"/>
                  <a:pt x="3417350" y="1945453"/>
                  <a:pt x="3369766" y="1916653"/>
                </a:cubicBezTo>
                <a:cubicBezTo>
                  <a:pt x="3338805" y="1929531"/>
                  <a:pt x="3310151" y="1915620"/>
                  <a:pt x="3290336" y="1925039"/>
                </a:cubicBezTo>
                <a:lnTo>
                  <a:pt x="3224897" y="1943733"/>
                </a:lnTo>
                <a:cubicBezTo>
                  <a:pt x="3188693" y="1949271"/>
                  <a:pt x="3178540" y="1909145"/>
                  <a:pt x="3161463" y="1946591"/>
                </a:cubicBezTo>
                <a:lnTo>
                  <a:pt x="3157504" y="1957276"/>
                </a:lnTo>
                <a:lnTo>
                  <a:pt x="3115176" y="1943459"/>
                </a:lnTo>
                <a:cubicBezTo>
                  <a:pt x="3095397" y="1937281"/>
                  <a:pt x="3080878" y="1929976"/>
                  <a:pt x="3038835" y="1920210"/>
                </a:cubicBezTo>
                <a:cubicBezTo>
                  <a:pt x="3011900" y="1947086"/>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1037" y="1967486"/>
                  <a:pt x="2001803" y="1954594"/>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391573" y="1790862"/>
                  <a:pt x="1332568" y="1793149"/>
                </a:cubicBezTo>
                <a:cubicBezTo>
                  <a:pt x="1236287" y="1833446"/>
                  <a:pt x="1335185" y="1756546"/>
                  <a:pt x="1186881" y="1768613"/>
                </a:cubicBezTo>
                <a:cubicBezTo>
                  <a:pt x="1178443" y="1775469"/>
                  <a:pt x="1160576" y="1767918"/>
                  <a:pt x="1162595" y="1758337"/>
                </a:cubicBezTo>
                <a:cubicBezTo>
                  <a:pt x="1153167" y="1761117"/>
                  <a:pt x="1130472" y="1779083"/>
                  <a:pt x="1128523" y="1763621"/>
                </a:cubicBezTo>
                <a:cubicBezTo>
                  <a:pt x="1081415" y="1760756"/>
                  <a:pt x="1034361" y="1768718"/>
                  <a:pt x="991903" y="1786741"/>
                </a:cubicBezTo>
                <a:cubicBezTo>
                  <a:pt x="966383" y="1781126"/>
                  <a:pt x="949501" y="1831241"/>
                  <a:pt x="883960" y="1822386"/>
                </a:cubicBezTo>
                <a:cubicBezTo>
                  <a:pt x="831931" y="1790865"/>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6" name="Google Shape;96;p2"/>
          <p:cNvSpPr txBox="1">
            <a:spLocks noGrp="1"/>
          </p:cNvSpPr>
          <p:nvPr>
            <p:ph type="title"/>
          </p:nvPr>
        </p:nvSpPr>
        <p:spPr>
          <a:xfrm>
            <a:off x="845260" y="609601"/>
            <a:ext cx="10016223" cy="1216024"/>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262626"/>
              </a:buClr>
              <a:buSzPts val="2400"/>
              <a:buFont typeface="Arial"/>
              <a:buNone/>
            </a:pPr>
            <a:r>
              <a:rPr lang="en-US" sz="2400"/>
              <a:t>ПЪРВОСТРОИТЕЛЯТ НА МОДЕРНА ГЕРМАНИЯ</a:t>
            </a:r>
            <a:endParaRPr/>
          </a:p>
          <a:p>
            <a:pPr marL="0" lvl="0" indent="0" algn="l" rtl="0">
              <a:lnSpc>
                <a:spcPct val="110000"/>
              </a:lnSpc>
              <a:spcBef>
                <a:spcPts val="0"/>
              </a:spcBef>
              <a:spcAft>
                <a:spcPts val="0"/>
              </a:spcAft>
              <a:buClr>
                <a:srgbClr val="262626"/>
              </a:buClr>
              <a:buSzPts val="2400"/>
              <a:buFont typeface="Arial"/>
              <a:buNone/>
            </a:pPr>
            <a:endParaRPr sz="2400"/>
          </a:p>
        </p:txBody>
      </p:sp>
      <p:sp>
        <p:nvSpPr>
          <p:cNvPr id="97" name="Google Shape;97;p2"/>
          <p:cNvSpPr txBox="1">
            <a:spLocks noGrp="1"/>
          </p:cNvSpPr>
          <p:nvPr>
            <p:ph type="body" idx="1"/>
          </p:nvPr>
        </p:nvSpPr>
        <p:spPr>
          <a:xfrm>
            <a:off x="1050879" y="2296161"/>
            <a:ext cx="4788505" cy="384601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62626"/>
              </a:buClr>
              <a:buSzPts val="1920"/>
              <a:buNone/>
            </a:pPr>
            <a:r>
              <a:rPr lang="en-US" sz="2400"/>
              <a:t>Роден на 1 април 1815г. В замъка Шонхаузен край р.Елба .</a:t>
            </a:r>
            <a:endParaRPr/>
          </a:p>
          <a:p>
            <a:pPr marL="0" lvl="0" indent="0" algn="l" rtl="0">
              <a:lnSpc>
                <a:spcPct val="100000"/>
              </a:lnSpc>
              <a:spcBef>
                <a:spcPts val="1400"/>
              </a:spcBef>
              <a:spcAft>
                <a:spcPts val="0"/>
              </a:spcAft>
              <a:buClr>
                <a:srgbClr val="262626"/>
              </a:buClr>
              <a:buSzPts val="1920"/>
              <a:buNone/>
            </a:pPr>
            <a:r>
              <a:rPr lang="en-US" sz="2400"/>
              <a:t>По повод рожденната си дата се шегува пред близките си: "Господа, аз съм политик по рождение неслучайно съм роден на 1 април“.</a:t>
            </a:r>
            <a:endParaRPr sz="2400"/>
          </a:p>
          <a:p>
            <a:pPr marL="228600" lvl="0" indent="-127000" algn="l" rtl="0">
              <a:lnSpc>
                <a:spcPct val="100000"/>
              </a:lnSpc>
              <a:spcBef>
                <a:spcPts val="1700"/>
              </a:spcBef>
              <a:spcAft>
                <a:spcPts val="0"/>
              </a:spcAft>
              <a:buClr>
                <a:srgbClr val="262626"/>
              </a:buClr>
              <a:buSzPts val="1600"/>
              <a:buNone/>
            </a:pPr>
            <a:endParaRPr/>
          </a:p>
        </p:txBody>
      </p:sp>
      <p:pic>
        <p:nvPicPr>
          <p:cNvPr id="98" name="Google Shape;98;p2" descr="Castle of Schönhausen I, the birthplace Otto von Bismarcks&#10;"/>
          <p:cNvPicPr preferRelativeResize="0"/>
          <p:nvPr/>
        </p:nvPicPr>
        <p:blipFill rotWithShape="1">
          <a:blip r:embed="rId3">
            <a:alphaModFix/>
          </a:blip>
          <a:srcRect/>
          <a:stretch/>
        </p:blipFill>
        <p:spPr>
          <a:xfrm>
            <a:off x="6559283" y="1978550"/>
            <a:ext cx="5308600" cy="4038778"/>
          </a:xfrm>
          <a:prstGeom prst="rect">
            <a:avLst/>
          </a:prstGeom>
          <a:noFill/>
          <a:ln>
            <a:noFill/>
          </a:ln>
        </p:spPr>
      </p:pic>
      <p:sp>
        <p:nvSpPr>
          <p:cNvPr id="99" name="Google Shape;99;p2"/>
          <p:cNvSpPr/>
          <p:nvPr/>
        </p:nvSpPr>
        <p:spPr>
          <a:xfrm>
            <a:off x="6450426" y="5902730"/>
            <a:ext cx="5741575" cy="955271"/>
          </a:xfrm>
          <a:custGeom>
            <a:avLst/>
            <a:gdLst/>
            <a:ahLst/>
            <a:cxnLst/>
            <a:rect l="l" t="t" r="r" b="b"/>
            <a:pathLst>
              <a:path w="5741575" h="955271" extrusionOk="0">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39115" y="949326"/>
                </a:lnTo>
                <a:cubicBezTo>
                  <a:pt x="57701" y="947335"/>
                  <a:pt x="76089" y="946141"/>
                  <a:pt x="93851" y="945611"/>
                </a:cubicBezTo>
                <a:cubicBezTo>
                  <a:pt x="99905" y="923404"/>
                  <a:pt x="170209" y="932855"/>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282041" y="871263"/>
                </a:lnTo>
                <a:lnTo>
                  <a:pt x="299711" y="870064"/>
                </a:lnTo>
                <a:lnTo>
                  <a:pt x="306299" y="873609"/>
                </a:lnTo>
                <a:cubicBezTo>
                  <a:pt x="312531" y="875279"/>
                  <a:pt x="320316" y="874896"/>
                  <a:pt x="331571" y="869866"/>
                </a:cubicBezTo>
                <a:lnTo>
                  <a:pt x="333872" y="867971"/>
                </a:lnTo>
                <a:lnTo>
                  <a:pt x="356953" y="870334"/>
                </a:lnTo>
                <a:cubicBezTo>
                  <a:pt x="364772" y="872042"/>
                  <a:pt x="372199" y="874762"/>
                  <a:pt x="379005" y="878900"/>
                </a:cubicBezTo>
                <a:cubicBezTo>
                  <a:pt x="436788" y="836391"/>
                  <a:pt x="512367" y="847456"/>
                  <a:pt x="585428" y="826440"/>
                </a:cubicBezTo>
                <a:cubicBezTo>
                  <a:pt x="600236" y="776571"/>
                  <a:pt x="751447" y="800939"/>
                  <a:pt x="787156" y="838447"/>
                </a:cubicBezTo>
                <a:cubicBezTo>
                  <a:pt x="767750" y="789794"/>
                  <a:pt x="977582" y="857915"/>
                  <a:pt x="898586" y="808502"/>
                </a:cubicBezTo>
                <a:cubicBezTo>
                  <a:pt x="926099" y="807167"/>
                  <a:pt x="944922" y="782490"/>
                  <a:pt x="924063" y="770210"/>
                </a:cubicBezTo>
                <a:cubicBezTo>
                  <a:pt x="1015917" y="786259"/>
                  <a:pt x="1117953" y="728408"/>
                  <a:pt x="1212574" y="724238"/>
                </a:cubicBezTo>
                <a:cubicBezTo>
                  <a:pt x="1245879" y="677520"/>
                  <a:pt x="1233543" y="716744"/>
                  <a:pt x="1280768" y="699122"/>
                </a:cubicBezTo>
                <a:cubicBezTo>
                  <a:pt x="1280824" y="735474"/>
                  <a:pt x="1333787" y="667235"/>
                  <a:pt x="1352027" y="704323"/>
                </a:cubicBezTo>
                <a:cubicBezTo>
                  <a:pt x="1360044" y="699941"/>
                  <a:pt x="1367234" y="694526"/>
                  <a:pt x="1374314" y="688815"/>
                </a:cubicBezTo>
                <a:lnTo>
                  <a:pt x="1378034" y="685842"/>
                </a:lnTo>
                <a:lnTo>
                  <a:pt x="1395604" y="680460"/>
                </a:lnTo>
                <a:lnTo>
                  <a:pt x="1397206" y="670793"/>
                </a:lnTo>
                <a:lnTo>
                  <a:pt x="1421250" y="656855"/>
                </a:lnTo>
                <a:cubicBezTo>
                  <a:pt x="1430770" y="652893"/>
                  <a:pt x="1441623" y="650105"/>
                  <a:pt x="1454524" y="649224"/>
                </a:cubicBezTo>
                <a:cubicBezTo>
                  <a:pt x="1502655" y="660482"/>
                  <a:pt x="1556151" y="606226"/>
                  <a:pt x="1616217" y="622107"/>
                </a:cubicBezTo>
                <a:cubicBezTo>
                  <a:pt x="1637755" y="624837"/>
                  <a:pt x="1701030" y="614257"/>
                  <a:pt x="1710928" y="600666"/>
                </a:cubicBezTo>
                <a:cubicBezTo>
                  <a:pt x="1723693" y="596072"/>
                  <a:pt x="1739861" y="597834"/>
                  <a:pt x="1743718" y="584327"/>
                </a:cubicBezTo>
                <a:cubicBezTo>
                  <a:pt x="1751098" y="567647"/>
                  <a:pt x="1801421" y="583831"/>
                  <a:pt x="1791651" y="567019"/>
                </a:cubicBezTo>
                <a:cubicBezTo>
                  <a:pt x="1827282" y="577929"/>
                  <a:pt x="1847642" y="542228"/>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52937" y="366761"/>
                  <a:pt x="2657726" y="365841"/>
                </a:cubicBezTo>
                <a:cubicBezTo>
                  <a:pt x="2667303" y="363999"/>
                  <a:pt x="2677395" y="368107"/>
                  <a:pt x="2687125" y="366820"/>
                </a:cubicBezTo>
                <a:lnTo>
                  <a:pt x="2697479" y="361430"/>
                </a:lnTo>
                <a:lnTo>
                  <a:pt x="2701547" y="361545"/>
                </a:lnTo>
                <a:lnTo>
                  <a:pt x="2711054" y="360597"/>
                </a:lnTo>
                <a:lnTo>
                  <a:pt x="2710438" y="366958"/>
                </a:lnTo>
                <a:cubicBezTo>
                  <a:pt x="2708955" y="373111"/>
                  <a:pt x="2708038" y="379788"/>
                  <a:pt x="2722936" y="377633"/>
                </a:cubicBezTo>
                <a:cubicBezTo>
                  <a:pt x="2753511" y="370170"/>
                  <a:pt x="2766475" y="394972"/>
                  <a:pt x="2777227" y="368972"/>
                </a:cubicBezTo>
                <a:lnTo>
                  <a:pt x="2779510" y="361652"/>
                </a:lnTo>
                <a:lnTo>
                  <a:pt x="2786278" y="359869"/>
                </a:lnTo>
                <a:cubicBezTo>
                  <a:pt x="2789994" y="359750"/>
                  <a:pt x="2792255" y="361281"/>
                  <a:pt x="2792101" y="365927"/>
                </a:cubicBezTo>
                <a:cubicBezTo>
                  <a:pt x="2819315" y="344279"/>
                  <a:pt x="2855630" y="370297"/>
                  <a:pt x="2885545" y="372818"/>
                </a:cubicBezTo>
                <a:cubicBezTo>
                  <a:pt x="2905895" y="352581"/>
                  <a:pt x="2948591" y="377825"/>
                  <a:pt x="3009558" y="370573"/>
                </a:cubicBezTo>
                <a:cubicBezTo>
                  <a:pt x="3031640" y="347442"/>
                  <a:pt x="3050695" y="365935"/>
                  <a:pt x="3095010" y="332454"/>
                </a:cubicBezTo>
                <a:cubicBezTo>
                  <a:pt x="3097485" y="334582"/>
                  <a:pt x="3100426" y="336441"/>
                  <a:pt x="3103742" y="337974"/>
                </a:cubicBezTo>
                <a:cubicBezTo>
                  <a:pt x="3123005" y="346878"/>
                  <a:pt x="3150475" y="343067"/>
                  <a:pt x="3165093" y="329459"/>
                </a:cubicBezTo>
                <a:cubicBezTo>
                  <a:pt x="3236951" y="282673"/>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22859" y="227800"/>
                  <a:pt x="3941005" y="230826"/>
                  <a:pt x="3959588" y="239195"/>
                </a:cubicBezTo>
                <a:cubicBezTo>
                  <a:pt x="4009252" y="229421"/>
                  <a:pt x="4057491" y="239376"/>
                  <a:pt x="4114838" y="238165"/>
                </a:cubicBezTo>
                <a:cubicBezTo>
                  <a:pt x="4173784" y="217210"/>
                  <a:pt x="4209756" y="243378"/>
                  <a:pt x="4271023" y="241959"/>
                </a:cubicBezTo>
                <a:cubicBezTo>
                  <a:pt x="4326191" y="205535"/>
                  <a:pt x="4316856" y="279258"/>
                  <a:pt x="4367397" y="271442"/>
                </a:cubicBezTo>
                <a:cubicBezTo>
                  <a:pt x="4446016" y="2350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13321" y="152474"/>
                  <a:pt x="5047626" y="149604"/>
                </a:cubicBezTo>
                <a:cubicBezTo>
                  <a:pt x="5106046" y="150576"/>
                  <a:pt x="5172786" y="183138"/>
                  <a:pt x="5200247" y="142695"/>
                </a:cubicBezTo>
                <a:cubicBezTo>
                  <a:pt x="5206135" y="157748"/>
                  <a:pt x="5203071" y="179288"/>
                  <a:pt x="5235691" y="173330"/>
                </a:cubicBezTo>
                <a:cubicBezTo>
                  <a:pt x="5249654" y="179935"/>
                  <a:pt x="5254450" y="203448"/>
                  <a:pt x="5280133" y="189342"/>
                </a:cubicBezTo>
                <a:cubicBezTo>
                  <a:pt x="5244836" y="171370"/>
                  <a:pt x="5299493" y="163568"/>
                  <a:pt x="5291963" y="139446"/>
                </a:cubicBezTo>
                <a:cubicBezTo>
                  <a:pt x="5331555" y="120349"/>
                  <a:pt x="5427790" y="132865"/>
                  <a:pt x="5418472" y="89163"/>
                </a:cubicBezTo>
                <a:cubicBezTo>
                  <a:pt x="5428057" y="62053"/>
                  <a:pt x="5484665" y="97616"/>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0" name="Google Shape;100;p2"/>
          <p:cNvSpPr txBox="1"/>
          <p:nvPr/>
        </p:nvSpPr>
        <p:spPr>
          <a:xfrm>
            <a:off x="6564690" y="6011334"/>
            <a:ext cx="5318881" cy="5693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300" b="0" i="1" u="none" strike="noStrike" cap="none">
                <a:solidFill>
                  <a:schemeClr val="dk1"/>
                </a:solidFill>
                <a:latin typeface="Libre Franklin Medium"/>
                <a:ea typeface="Libre Franklin Medium"/>
                <a:cs typeface="Libre Franklin Medium"/>
                <a:sym typeface="Libre Franklin Medium"/>
              </a:rPr>
              <a:t>Castle of Schönhausen I, the birthplace Otto von Bismarcks</a:t>
            </a:r>
            <a:endParaRPr sz="1300" b="0" i="0" u="none" strike="noStrike" cap="none">
              <a:solidFill>
                <a:schemeClr val="dk1"/>
              </a:solidFill>
              <a:latin typeface="Libre Franklin Medium"/>
              <a:ea typeface="Libre Franklin Medium"/>
              <a:cs typeface="Libre Franklin Medium"/>
              <a:sym typeface="Libre Franklin Medium"/>
            </a:endParaRPr>
          </a:p>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1"/>
        <p:cNvGrpSpPr/>
        <p:nvPr/>
      </p:nvGrpSpPr>
      <p:grpSpPr>
        <a:xfrm>
          <a:off x="0" y="0"/>
          <a:ext cx="0" cy="0"/>
          <a:chOff x="0" y="0"/>
          <a:chExt cx="0" cy="0"/>
        </a:xfrm>
      </p:grpSpPr>
      <p:sp>
        <p:nvSpPr>
          <p:cNvPr id="252" name="Google Shape;252;p2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3" name="Google Shape;253;p20"/>
          <p:cNvSpPr/>
          <p:nvPr/>
        </p:nvSpPr>
        <p:spPr>
          <a:xfrm flipH="1">
            <a:off x="0" y="0"/>
            <a:ext cx="12192000" cy="2687005"/>
          </a:xfrm>
          <a:custGeom>
            <a:avLst/>
            <a:gdLst/>
            <a:ahLst/>
            <a:cxnLst/>
            <a:rect l="l" t="t" r="r" b="b"/>
            <a:pathLst>
              <a:path w="12192000" h="2785707" extrusionOk="0">
                <a:moveTo>
                  <a:pt x="12192000" y="0"/>
                </a:moveTo>
                <a:lnTo>
                  <a:pt x="0" y="0"/>
                </a:lnTo>
                <a:lnTo>
                  <a:pt x="0" y="591237"/>
                </a:lnTo>
                <a:lnTo>
                  <a:pt x="7462" y="596097"/>
                </a:lnTo>
                <a:cubicBezTo>
                  <a:pt x="33908" y="613349"/>
                  <a:pt x="59850" y="629066"/>
                  <a:pt x="65949" y="623063"/>
                </a:cubicBezTo>
                <a:cubicBezTo>
                  <a:pt x="104511" y="621541"/>
                  <a:pt x="147418" y="628042"/>
                  <a:pt x="174040" y="614935"/>
                </a:cubicBezTo>
                <a:cubicBezTo>
                  <a:pt x="181060" y="595502"/>
                  <a:pt x="307304" y="613591"/>
                  <a:pt x="331354" y="605310"/>
                </a:cubicBezTo>
                <a:cubicBezTo>
                  <a:pt x="388829" y="623899"/>
                  <a:pt x="404420" y="655488"/>
                  <a:pt x="437701" y="649169"/>
                </a:cubicBezTo>
                <a:cubicBezTo>
                  <a:pt x="460360" y="643797"/>
                  <a:pt x="544430" y="662096"/>
                  <a:pt x="570985" y="634864"/>
                </a:cubicBezTo>
                <a:cubicBezTo>
                  <a:pt x="611720" y="655852"/>
                  <a:pt x="628268" y="628594"/>
                  <a:pt x="660488" y="637694"/>
                </a:cubicBezTo>
                <a:cubicBezTo>
                  <a:pt x="731929" y="640906"/>
                  <a:pt x="769884" y="669504"/>
                  <a:pt x="862240" y="647402"/>
                </a:cubicBezTo>
                <a:cubicBezTo>
                  <a:pt x="904065" y="656940"/>
                  <a:pt x="965938" y="616724"/>
                  <a:pt x="1055198" y="658414"/>
                </a:cubicBezTo>
                <a:cubicBezTo>
                  <a:pt x="1106774" y="665872"/>
                  <a:pt x="1080744" y="646485"/>
                  <a:pt x="1161490" y="664553"/>
                </a:cubicBezTo>
                <a:cubicBezTo>
                  <a:pt x="1184673" y="638081"/>
                  <a:pt x="1309702" y="681966"/>
                  <a:pt x="1335488" y="684838"/>
                </a:cubicBezTo>
                <a:cubicBezTo>
                  <a:pt x="1355801" y="667828"/>
                  <a:pt x="1366194" y="681653"/>
                  <a:pt x="1384901" y="684207"/>
                </a:cubicBezTo>
                <a:cubicBezTo>
                  <a:pt x="1393212" y="673848"/>
                  <a:pt x="1409014" y="673874"/>
                  <a:pt x="1414557" y="685540"/>
                </a:cubicBezTo>
                <a:cubicBezTo>
                  <a:pt x="1407315" y="713070"/>
                  <a:pt x="1474731" y="690092"/>
                  <a:pt x="1479073" y="708783"/>
                </a:cubicBezTo>
                <a:cubicBezTo>
                  <a:pt x="1540070" y="714517"/>
                  <a:pt x="1678447" y="697746"/>
                  <a:pt x="1760498" y="700683"/>
                </a:cubicBezTo>
                <a:cubicBezTo>
                  <a:pt x="1792632" y="694031"/>
                  <a:pt x="1855180" y="727000"/>
                  <a:pt x="1971386" y="726403"/>
                </a:cubicBezTo>
                <a:cubicBezTo>
                  <a:pt x="1986964" y="720596"/>
                  <a:pt x="2046286" y="708514"/>
                  <a:pt x="2050659" y="720928"/>
                </a:cubicBezTo>
                <a:cubicBezTo>
                  <a:pt x="2086682" y="721863"/>
                  <a:pt x="2195049" y="765696"/>
                  <a:pt x="2220475" y="749487"/>
                </a:cubicBezTo>
                <a:cubicBezTo>
                  <a:pt x="2215241" y="776310"/>
                  <a:pt x="2266142" y="751623"/>
                  <a:pt x="2272406" y="777021"/>
                </a:cubicBezTo>
                <a:lnTo>
                  <a:pt x="2297410" y="791240"/>
                </a:lnTo>
                <a:cubicBezTo>
                  <a:pt x="2314908" y="801492"/>
                  <a:pt x="2362075" y="829113"/>
                  <a:pt x="2377393" y="838529"/>
                </a:cubicBezTo>
                <a:lnTo>
                  <a:pt x="2389325" y="847736"/>
                </a:lnTo>
                <a:lnTo>
                  <a:pt x="2418508" y="847030"/>
                </a:lnTo>
                <a:lnTo>
                  <a:pt x="2435377" y="837345"/>
                </a:lnTo>
                <a:lnTo>
                  <a:pt x="2439620" y="840860"/>
                </a:lnTo>
                <a:cubicBezTo>
                  <a:pt x="2444187" y="847628"/>
                  <a:pt x="2446502" y="851791"/>
                  <a:pt x="2451797" y="846508"/>
                </a:cubicBezTo>
                <a:lnTo>
                  <a:pt x="2505861" y="882666"/>
                </a:lnTo>
                <a:cubicBezTo>
                  <a:pt x="2511636" y="885661"/>
                  <a:pt x="2518894" y="886415"/>
                  <a:pt x="2528621" y="883310"/>
                </a:cubicBezTo>
                <a:cubicBezTo>
                  <a:pt x="2546958" y="888460"/>
                  <a:pt x="2598467" y="907723"/>
                  <a:pt x="2615876" y="913568"/>
                </a:cubicBezTo>
                <a:lnTo>
                  <a:pt x="2633076" y="918384"/>
                </a:lnTo>
                <a:cubicBezTo>
                  <a:pt x="2641280" y="922241"/>
                  <a:pt x="2658085" y="933369"/>
                  <a:pt x="2665101" y="936714"/>
                </a:cubicBezTo>
                <a:cubicBezTo>
                  <a:pt x="2670825" y="938682"/>
                  <a:pt x="2668027" y="935380"/>
                  <a:pt x="2675173" y="938458"/>
                </a:cubicBezTo>
                <a:cubicBezTo>
                  <a:pt x="2675225" y="944597"/>
                  <a:pt x="2677804" y="950555"/>
                  <a:pt x="2707978" y="955182"/>
                </a:cubicBezTo>
                <a:cubicBezTo>
                  <a:pt x="2726571" y="970114"/>
                  <a:pt x="2750921" y="982615"/>
                  <a:pt x="2778669" y="991480"/>
                </a:cubicBezTo>
                <a:cubicBezTo>
                  <a:pt x="2784596" y="986681"/>
                  <a:pt x="2791940" y="997468"/>
                  <a:pt x="2796452" y="1000372"/>
                </a:cubicBezTo>
                <a:cubicBezTo>
                  <a:pt x="2798282" y="996724"/>
                  <a:pt x="2810819" y="997911"/>
                  <a:pt x="2813495" y="1001982"/>
                </a:cubicBezTo>
                <a:cubicBezTo>
                  <a:pt x="2894291" y="1036995"/>
                  <a:pt x="2861846" y="990458"/>
                  <a:pt x="2904193" y="1024123"/>
                </a:cubicBezTo>
                <a:cubicBezTo>
                  <a:pt x="2912426" y="1027395"/>
                  <a:pt x="2919877" y="1027211"/>
                  <a:pt x="2926826" y="1025558"/>
                </a:cubicBezTo>
                <a:lnTo>
                  <a:pt x="2937629" y="1021496"/>
                </a:lnTo>
                <a:lnTo>
                  <a:pt x="2970190" y="1039341"/>
                </a:lnTo>
                <a:cubicBezTo>
                  <a:pt x="2986667" y="1046544"/>
                  <a:pt x="3004419" y="1052632"/>
                  <a:pt x="3023036" y="1057429"/>
                </a:cubicBezTo>
                <a:cubicBezTo>
                  <a:pt x="3029427" y="1050485"/>
                  <a:pt x="3041250" y="1064362"/>
                  <a:pt x="3047640" y="1067886"/>
                </a:cubicBezTo>
                <a:cubicBezTo>
                  <a:pt x="3049113" y="1062834"/>
                  <a:pt x="3065273" y="1063377"/>
                  <a:pt x="3069615" y="1068623"/>
                </a:cubicBezTo>
                <a:cubicBezTo>
                  <a:pt x="3180167" y="1108914"/>
                  <a:pt x="3128204" y="1049097"/>
                  <a:pt x="3189718" y="1090790"/>
                </a:cubicBezTo>
                <a:lnTo>
                  <a:pt x="3234683" y="1082861"/>
                </a:lnTo>
                <a:lnTo>
                  <a:pt x="3243889" y="1088560"/>
                </a:lnTo>
                <a:cubicBezTo>
                  <a:pt x="3282443" y="1096267"/>
                  <a:pt x="3296793" y="1087718"/>
                  <a:pt x="3316289" y="1102846"/>
                </a:cubicBezTo>
                <a:cubicBezTo>
                  <a:pt x="3355705" y="1086745"/>
                  <a:pt x="3338941" y="1104834"/>
                  <a:pt x="3363255" y="1113121"/>
                </a:cubicBezTo>
                <a:cubicBezTo>
                  <a:pt x="3385590" y="1119421"/>
                  <a:pt x="3427034" y="1134146"/>
                  <a:pt x="3450298" y="1140641"/>
                </a:cubicBezTo>
                <a:cubicBezTo>
                  <a:pt x="3464287" y="1161185"/>
                  <a:pt x="3479428" y="1142090"/>
                  <a:pt x="3502843" y="1152088"/>
                </a:cubicBezTo>
                <a:cubicBezTo>
                  <a:pt x="3512778" y="1160751"/>
                  <a:pt x="3520916" y="1163472"/>
                  <a:pt x="3534327" y="1158780"/>
                </a:cubicBezTo>
                <a:cubicBezTo>
                  <a:pt x="3579631" y="1200367"/>
                  <a:pt x="3566563" y="1166440"/>
                  <a:pt x="3613707" y="1188135"/>
                </a:cubicBezTo>
                <a:cubicBezTo>
                  <a:pt x="3653700" y="1209113"/>
                  <a:pt x="3700718" y="1226767"/>
                  <a:pt x="3734447" y="1264997"/>
                </a:cubicBezTo>
                <a:cubicBezTo>
                  <a:pt x="3739812" y="1275024"/>
                  <a:pt x="3757867" y="1281897"/>
                  <a:pt x="3774777" y="1280345"/>
                </a:cubicBezTo>
                <a:cubicBezTo>
                  <a:pt x="3777687" y="1280079"/>
                  <a:pt x="3780452" y="1279566"/>
                  <a:pt x="3782987" y="1278825"/>
                </a:cubicBezTo>
                <a:cubicBezTo>
                  <a:pt x="3802089" y="1304950"/>
                  <a:pt x="3822370" y="1298085"/>
                  <a:pt x="3829525" y="1314650"/>
                </a:cubicBezTo>
                <a:cubicBezTo>
                  <a:pt x="3870043" y="1329235"/>
                  <a:pt x="3909546" y="1322767"/>
                  <a:pt x="3916534" y="1337438"/>
                </a:cubicBezTo>
                <a:cubicBezTo>
                  <a:pt x="3938646" y="1341249"/>
                  <a:pt x="3973911" y="1333246"/>
                  <a:pt x="3985243" y="1349887"/>
                </a:cubicBezTo>
                <a:cubicBezTo>
                  <a:pt x="3991624" y="1339551"/>
                  <a:pt x="4007098" y="1363379"/>
                  <a:pt x="4022446" y="1358915"/>
                </a:cubicBezTo>
                <a:cubicBezTo>
                  <a:pt x="4033756" y="1354584"/>
                  <a:pt x="4041089" y="1360802"/>
                  <a:pt x="4050987" y="1363213"/>
                </a:cubicBezTo>
                <a:cubicBezTo>
                  <a:pt x="4065543" y="1360896"/>
                  <a:pt x="4106233" y="1377936"/>
                  <a:pt x="4115739" y="1386380"/>
                </a:cubicBezTo>
                <a:cubicBezTo>
                  <a:pt x="4136569" y="1413385"/>
                  <a:pt x="4202076" y="1408872"/>
                  <a:pt x="4219773" y="1429896"/>
                </a:cubicBezTo>
                <a:cubicBezTo>
                  <a:pt x="4227193" y="1433905"/>
                  <a:pt x="4234841" y="1436419"/>
                  <a:pt x="4242592" y="1437995"/>
                </a:cubicBezTo>
                <a:lnTo>
                  <a:pt x="4264860" y="1440328"/>
                </a:lnTo>
                <a:lnTo>
                  <a:pt x="4272342" y="1436836"/>
                </a:lnTo>
                <a:lnTo>
                  <a:pt x="4285317" y="1440547"/>
                </a:lnTo>
                <a:lnTo>
                  <a:pt x="4289326" y="1440567"/>
                </a:lnTo>
                <a:lnTo>
                  <a:pt x="4311745" y="1441649"/>
                </a:lnTo>
                <a:cubicBezTo>
                  <a:pt x="4295920" y="1463324"/>
                  <a:pt x="4370745" y="1452790"/>
                  <a:pt x="4345821" y="1467990"/>
                </a:cubicBezTo>
                <a:cubicBezTo>
                  <a:pt x="4382864" y="1476647"/>
                  <a:pt x="4349421" y="1488843"/>
                  <a:pt x="4399086" y="1480631"/>
                </a:cubicBezTo>
                <a:cubicBezTo>
                  <a:pt x="4451935" y="1510979"/>
                  <a:pt x="4598080" y="1494621"/>
                  <a:pt x="4635587" y="1532477"/>
                </a:cubicBezTo>
                <a:cubicBezTo>
                  <a:pt x="4632999" y="1520275"/>
                  <a:pt x="4681854" y="1589802"/>
                  <a:pt x="4697305" y="1598576"/>
                </a:cubicBezTo>
                <a:cubicBezTo>
                  <a:pt x="4733556" y="1613805"/>
                  <a:pt x="4746756" y="1626181"/>
                  <a:pt x="4800559" y="1650651"/>
                </a:cubicBezTo>
                <a:cubicBezTo>
                  <a:pt x="4853578" y="1666654"/>
                  <a:pt x="4885909" y="1696908"/>
                  <a:pt x="4945615" y="1698753"/>
                </a:cubicBezTo>
                <a:cubicBezTo>
                  <a:pt x="4946370" y="1702791"/>
                  <a:pt x="4948427" y="1706445"/>
                  <a:pt x="4951384" y="1709811"/>
                </a:cubicBezTo>
                <a:lnTo>
                  <a:pt x="4961956" y="1718626"/>
                </a:lnTo>
                <a:lnTo>
                  <a:pt x="4964473" y="1718615"/>
                </a:lnTo>
                <a:lnTo>
                  <a:pt x="4991598" y="1734829"/>
                </a:lnTo>
                <a:lnTo>
                  <a:pt x="5009548" y="1747489"/>
                </a:lnTo>
                <a:lnTo>
                  <a:pt x="5014839" y="1748130"/>
                </a:lnTo>
                <a:cubicBezTo>
                  <a:pt x="5023037" y="1751045"/>
                  <a:pt x="5047794" y="1761529"/>
                  <a:pt x="5058738" y="1764982"/>
                </a:cubicBezTo>
                <a:cubicBezTo>
                  <a:pt x="5064791" y="1749903"/>
                  <a:pt x="5066861" y="1761618"/>
                  <a:pt x="5080507" y="1768847"/>
                </a:cubicBezTo>
                <a:cubicBezTo>
                  <a:pt x="5092955" y="1747037"/>
                  <a:pt x="5123611" y="1774828"/>
                  <a:pt x="5142055" y="1767607"/>
                </a:cubicBezTo>
                <a:cubicBezTo>
                  <a:pt x="5151799" y="1773410"/>
                  <a:pt x="5162333" y="1779148"/>
                  <a:pt x="5173522" y="1784620"/>
                </a:cubicBezTo>
                <a:lnTo>
                  <a:pt x="5180367" y="1787604"/>
                </a:lnTo>
                <a:lnTo>
                  <a:pt x="5180716" y="1787481"/>
                </a:lnTo>
                <a:cubicBezTo>
                  <a:pt x="5182658" y="1787744"/>
                  <a:pt x="5185081" y="1788580"/>
                  <a:pt x="5188363" y="1790269"/>
                </a:cubicBezTo>
                <a:lnTo>
                  <a:pt x="5192852" y="1793043"/>
                </a:lnTo>
                <a:lnTo>
                  <a:pt x="5272230" y="1791348"/>
                </a:lnTo>
                <a:cubicBezTo>
                  <a:pt x="5312404" y="1798683"/>
                  <a:pt x="5342704" y="1787354"/>
                  <a:pt x="5376484" y="1805756"/>
                </a:cubicBezTo>
                <a:cubicBezTo>
                  <a:pt x="5414117" y="1812554"/>
                  <a:pt x="5448503" y="1811916"/>
                  <a:pt x="5478926" y="1822858"/>
                </a:cubicBezTo>
                <a:cubicBezTo>
                  <a:pt x="5493297" y="1819986"/>
                  <a:pt x="5506053" y="1820161"/>
                  <a:pt x="5515632" y="1830425"/>
                </a:cubicBezTo>
                <a:cubicBezTo>
                  <a:pt x="5551385" y="1834476"/>
                  <a:pt x="5563012" y="1824675"/>
                  <a:pt x="5582742" y="1837848"/>
                </a:cubicBezTo>
                <a:lnTo>
                  <a:pt x="5615731" y="1838115"/>
                </a:lnTo>
                <a:lnTo>
                  <a:pt x="5619149" y="1835988"/>
                </a:lnTo>
                <a:lnTo>
                  <a:pt x="5625050" y="1835832"/>
                </a:lnTo>
                <a:lnTo>
                  <a:pt x="5640026" y="1839536"/>
                </a:lnTo>
                <a:lnTo>
                  <a:pt x="5645469" y="1841610"/>
                </a:lnTo>
                <a:cubicBezTo>
                  <a:pt x="5649292" y="1842786"/>
                  <a:pt x="5651918" y="1843241"/>
                  <a:pt x="5653837" y="1843194"/>
                </a:cubicBezTo>
                <a:lnTo>
                  <a:pt x="5654101" y="1843017"/>
                </a:lnTo>
                <a:lnTo>
                  <a:pt x="5661820" y="1844927"/>
                </a:lnTo>
                <a:cubicBezTo>
                  <a:pt x="5674709" y="1848645"/>
                  <a:pt x="5687118" y="1852732"/>
                  <a:pt x="5698828" y="1857009"/>
                </a:cubicBezTo>
                <a:cubicBezTo>
                  <a:pt x="5712521" y="1846861"/>
                  <a:pt x="5753797" y="1869873"/>
                  <a:pt x="5755153" y="1846051"/>
                </a:cubicBezTo>
                <a:cubicBezTo>
                  <a:pt x="5771136" y="1851140"/>
                  <a:pt x="5778501" y="1862553"/>
                  <a:pt x="5777080" y="1846484"/>
                </a:cubicBezTo>
                <a:lnTo>
                  <a:pt x="5790062" y="1844754"/>
                </a:lnTo>
                <a:lnTo>
                  <a:pt x="5888138" y="1877663"/>
                </a:lnTo>
                <a:lnTo>
                  <a:pt x="5902013" y="1884827"/>
                </a:lnTo>
                <a:cubicBezTo>
                  <a:pt x="5906316" y="1887734"/>
                  <a:pt x="5909915" y="1891071"/>
                  <a:pt x="5912492" y="1894998"/>
                </a:cubicBezTo>
                <a:cubicBezTo>
                  <a:pt x="5968551" y="1887421"/>
                  <a:pt x="6012526" y="1912636"/>
                  <a:pt x="6068995" y="1920302"/>
                </a:cubicBezTo>
                <a:cubicBezTo>
                  <a:pt x="6130128" y="1936331"/>
                  <a:pt x="6262213" y="1980287"/>
                  <a:pt x="6283598" y="1991295"/>
                </a:cubicBezTo>
                <a:cubicBezTo>
                  <a:pt x="6301966" y="1997651"/>
                  <a:pt x="6386462" y="2003382"/>
                  <a:pt x="6378390" y="1991561"/>
                </a:cubicBezTo>
                <a:cubicBezTo>
                  <a:pt x="6430691" y="2023578"/>
                  <a:pt x="6456320" y="2005237"/>
                  <a:pt x="6519309" y="2027309"/>
                </a:cubicBezTo>
                <a:lnTo>
                  <a:pt x="6643152" y="2049516"/>
                </a:lnTo>
                <a:lnTo>
                  <a:pt x="6656875" y="2051188"/>
                </a:lnTo>
                <a:lnTo>
                  <a:pt x="6662165" y="2046505"/>
                </a:lnTo>
                <a:lnTo>
                  <a:pt x="6708706" y="2049842"/>
                </a:lnTo>
                <a:cubicBezTo>
                  <a:pt x="6728320" y="2063550"/>
                  <a:pt x="6766107" y="2058616"/>
                  <a:pt x="6797201" y="2065320"/>
                </a:cubicBezTo>
                <a:lnTo>
                  <a:pt x="6810764" y="2071002"/>
                </a:lnTo>
                <a:lnTo>
                  <a:pt x="6901101" y="2082052"/>
                </a:lnTo>
                <a:lnTo>
                  <a:pt x="6962781" y="2092999"/>
                </a:lnTo>
                <a:lnTo>
                  <a:pt x="6975881" y="2098520"/>
                </a:lnTo>
                <a:lnTo>
                  <a:pt x="6991402" y="2094572"/>
                </a:lnTo>
                <a:cubicBezTo>
                  <a:pt x="6993328" y="2093335"/>
                  <a:pt x="6994904" y="2091926"/>
                  <a:pt x="6996085" y="2090397"/>
                </a:cubicBezTo>
                <a:lnTo>
                  <a:pt x="7045119" y="2100367"/>
                </a:lnTo>
                <a:lnTo>
                  <a:pt x="7051064" y="2100779"/>
                </a:lnTo>
                <a:lnTo>
                  <a:pt x="7092123" y="2100750"/>
                </a:lnTo>
                <a:lnTo>
                  <a:pt x="7153291" y="2096258"/>
                </a:lnTo>
                <a:cubicBezTo>
                  <a:pt x="7173585" y="2092006"/>
                  <a:pt x="7192251" y="2072757"/>
                  <a:pt x="7216946" y="2083586"/>
                </a:cubicBezTo>
                <a:cubicBezTo>
                  <a:pt x="7211675" y="2072232"/>
                  <a:pt x="7246465" y="2087999"/>
                  <a:pt x="7253640" y="2078754"/>
                </a:cubicBezTo>
                <a:cubicBezTo>
                  <a:pt x="7257908" y="2071016"/>
                  <a:pt x="7269456" y="2073996"/>
                  <a:pt x="7279228" y="2072719"/>
                </a:cubicBezTo>
                <a:cubicBezTo>
                  <a:pt x="7287893" y="2065644"/>
                  <a:pt x="7334999" y="2066706"/>
                  <a:pt x="7350342" y="2070909"/>
                </a:cubicBezTo>
                <a:cubicBezTo>
                  <a:pt x="7392243" y="2087644"/>
                  <a:pt x="7436988" y="2061053"/>
                  <a:pt x="7470724" y="2073574"/>
                </a:cubicBezTo>
                <a:cubicBezTo>
                  <a:pt x="7498116" y="2072967"/>
                  <a:pt x="7506999" y="2069264"/>
                  <a:pt x="7514696" y="2067266"/>
                </a:cubicBezTo>
                <a:lnTo>
                  <a:pt x="7516909" y="2061590"/>
                </a:lnTo>
                <a:lnTo>
                  <a:pt x="7530255" y="2060403"/>
                </a:lnTo>
                <a:lnTo>
                  <a:pt x="7533279" y="2059039"/>
                </a:lnTo>
                <a:cubicBezTo>
                  <a:pt x="7539042" y="2056412"/>
                  <a:pt x="7544852" y="2053978"/>
                  <a:pt x="7551151" y="2052267"/>
                </a:cubicBezTo>
                <a:cubicBezTo>
                  <a:pt x="7560368" y="2076923"/>
                  <a:pt x="7606247" y="2041786"/>
                  <a:pt x="7602338" y="2063846"/>
                </a:cubicBezTo>
                <a:lnTo>
                  <a:pt x="7625892" y="2064714"/>
                </a:lnTo>
                <a:lnTo>
                  <a:pt x="7648322" y="2072757"/>
                </a:lnTo>
                <a:lnTo>
                  <a:pt x="7660138" y="2081487"/>
                </a:lnTo>
                <a:lnTo>
                  <a:pt x="7701887" y="2097255"/>
                </a:lnTo>
                <a:lnTo>
                  <a:pt x="7701887" y="2081564"/>
                </a:lnTo>
                <a:lnTo>
                  <a:pt x="7781603" y="2105597"/>
                </a:lnTo>
                <a:lnTo>
                  <a:pt x="7840532" y="2126887"/>
                </a:lnTo>
                <a:lnTo>
                  <a:pt x="7852490" y="2134555"/>
                </a:lnTo>
                <a:lnTo>
                  <a:pt x="7868492" y="2133321"/>
                </a:lnTo>
                <a:cubicBezTo>
                  <a:pt x="7870608" y="2132431"/>
                  <a:pt x="7872409" y="2131316"/>
                  <a:pt x="7873842" y="2130014"/>
                </a:cubicBezTo>
                <a:lnTo>
                  <a:pt x="7920468" y="2148187"/>
                </a:lnTo>
                <a:lnTo>
                  <a:pt x="7926263" y="2149606"/>
                </a:lnTo>
                <a:lnTo>
                  <a:pt x="7966770" y="2156585"/>
                </a:lnTo>
                <a:lnTo>
                  <a:pt x="8092911" y="2161008"/>
                </a:lnTo>
                <a:cubicBezTo>
                  <a:pt x="8089698" y="2148943"/>
                  <a:pt x="8121258" y="2170386"/>
                  <a:pt x="8129956" y="2162518"/>
                </a:cubicBezTo>
                <a:cubicBezTo>
                  <a:pt x="8135520" y="2155638"/>
                  <a:pt x="8146390" y="2160539"/>
                  <a:pt x="8156253" y="2160951"/>
                </a:cubicBezTo>
                <a:cubicBezTo>
                  <a:pt x="8166039" y="2155473"/>
                  <a:pt x="8212323" y="2164555"/>
                  <a:pt x="8226723" y="2171307"/>
                </a:cubicBezTo>
                <a:cubicBezTo>
                  <a:pt x="8265129" y="2194914"/>
                  <a:pt x="8313924" y="2176403"/>
                  <a:pt x="8345013" y="2194472"/>
                </a:cubicBezTo>
                <a:cubicBezTo>
                  <a:pt x="8372141" y="2198551"/>
                  <a:pt x="8381553" y="2196425"/>
                  <a:pt x="8389494" y="2195774"/>
                </a:cubicBezTo>
                <a:lnTo>
                  <a:pt x="8392672" y="2190570"/>
                </a:lnTo>
                <a:lnTo>
                  <a:pt x="8406045" y="2191681"/>
                </a:lnTo>
                <a:lnTo>
                  <a:pt x="8409264" y="2190855"/>
                </a:lnTo>
                <a:cubicBezTo>
                  <a:pt x="8415411" y="2189254"/>
                  <a:pt x="8421567" y="2187852"/>
                  <a:pt x="8428080" y="2187244"/>
                </a:cubicBezTo>
                <a:cubicBezTo>
                  <a:pt x="8432860" y="2213065"/>
                  <a:pt x="8484266" y="2186341"/>
                  <a:pt x="8476550" y="2207369"/>
                </a:cubicBezTo>
                <a:cubicBezTo>
                  <a:pt x="8513167" y="2208526"/>
                  <a:pt x="8555619" y="2244400"/>
                  <a:pt x="8588757" y="2225395"/>
                </a:cubicBezTo>
                <a:cubicBezTo>
                  <a:pt x="8642872" y="2232730"/>
                  <a:pt x="8692026" y="2235404"/>
                  <a:pt x="8749518" y="2245011"/>
                </a:cubicBezTo>
                <a:cubicBezTo>
                  <a:pt x="8793577" y="2260750"/>
                  <a:pt x="8842828" y="2247803"/>
                  <a:pt x="8874315" y="2266877"/>
                </a:cubicBezTo>
                <a:cubicBezTo>
                  <a:pt x="8926109" y="2267125"/>
                  <a:pt x="8990017" y="2281364"/>
                  <a:pt x="9029190" y="2309251"/>
                </a:cubicBezTo>
                <a:cubicBezTo>
                  <a:pt x="9084505" y="2314654"/>
                  <a:pt x="9093058" y="2330757"/>
                  <a:pt x="9142331" y="2320064"/>
                </a:cubicBezTo>
                <a:cubicBezTo>
                  <a:pt x="9146183" y="2324091"/>
                  <a:pt x="9150768" y="2327448"/>
                  <a:pt x="9155844" y="2330314"/>
                </a:cubicBezTo>
                <a:lnTo>
                  <a:pt x="9171403" y="2337223"/>
                </a:lnTo>
                <a:lnTo>
                  <a:pt x="9173407" y="2336681"/>
                </a:lnTo>
                <a:lnTo>
                  <a:pt x="9208166" y="2347769"/>
                </a:lnTo>
                <a:lnTo>
                  <a:pt x="9274752" y="2367321"/>
                </a:lnTo>
                <a:lnTo>
                  <a:pt x="9275339" y="2366424"/>
                </a:lnTo>
                <a:cubicBezTo>
                  <a:pt x="9277508" y="2364656"/>
                  <a:pt x="9280711" y="2363810"/>
                  <a:pt x="9286171" y="2364868"/>
                </a:cubicBezTo>
                <a:cubicBezTo>
                  <a:pt x="9278880" y="2347951"/>
                  <a:pt x="9289961" y="2359662"/>
                  <a:pt x="9306706" y="2364279"/>
                </a:cubicBezTo>
                <a:cubicBezTo>
                  <a:pt x="9299116" y="2339032"/>
                  <a:pt x="9346014" y="2361383"/>
                  <a:pt x="9354964" y="2350000"/>
                </a:cubicBezTo>
                <a:cubicBezTo>
                  <a:pt x="9367435" y="2353960"/>
                  <a:pt x="9380485" y="2357688"/>
                  <a:pt x="9393840" y="2360999"/>
                </a:cubicBezTo>
                <a:lnTo>
                  <a:pt x="9401723" y="2362648"/>
                </a:lnTo>
                <a:cubicBezTo>
                  <a:pt x="9401784" y="2362582"/>
                  <a:pt x="9401843" y="2362515"/>
                  <a:pt x="9401904" y="2362449"/>
                </a:cubicBezTo>
                <a:cubicBezTo>
                  <a:pt x="9403668" y="2362309"/>
                  <a:pt x="9406280" y="2362664"/>
                  <a:pt x="9410265" y="2363724"/>
                </a:cubicBezTo>
                <a:lnTo>
                  <a:pt x="9431384" y="2368857"/>
                </a:lnTo>
                <a:lnTo>
                  <a:pt x="9436806" y="2368409"/>
                </a:lnTo>
                <a:lnTo>
                  <a:pt x="9469943" y="2364702"/>
                </a:lnTo>
                <a:cubicBezTo>
                  <a:pt x="9492075" y="2366299"/>
                  <a:pt x="9538048" y="2371570"/>
                  <a:pt x="9571973" y="2375579"/>
                </a:cubicBezTo>
                <a:cubicBezTo>
                  <a:pt x="9604304" y="2385689"/>
                  <a:pt x="9636016" y="2383371"/>
                  <a:pt x="9673508" y="2388756"/>
                </a:cubicBezTo>
                <a:cubicBezTo>
                  <a:pt x="9711732" y="2406591"/>
                  <a:pt x="9735674" y="2393166"/>
                  <a:pt x="9775728" y="2398997"/>
                </a:cubicBezTo>
                <a:cubicBezTo>
                  <a:pt x="9806799" y="2422784"/>
                  <a:pt x="9806899" y="2389955"/>
                  <a:pt x="9828502" y="2387377"/>
                </a:cubicBezTo>
                <a:lnTo>
                  <a:pt x="9834358" y="2387922"/>
                </a:lnTo>
                <a:lnTo>
                  <a:pt x="9848851" y="2393407"/>
                </a:lnTo>
                <a:lnTo>
                  <a:pt x="9854053" y="2396127"/>
                </a:lnTo>
                <a:cubicBezTo>
                  <a:pt x="9857729" y="2397755"/>
                  <a:pt x="9860291" y="2398523"/>
                  <a:pt x="9862192" y="2398707"/>
                </a:cubicBezTo>
                <a:lnTo>
                  <a:pt x="9862471" y="2398561"/>
                </a:lnTo>
                <a:lnTo>
                  <a:pt x="9905498" y="2417867"/>
                </a:lnTo>
                <a:cubicBezTo>
                  <a:pt x="9919952" y="2409351"/>
                  <a:pt x="9958757" y="2437263"/>
                  <a:pt x="9962223" y="2413612"/>
                </a:cubicBezTo>
                <a:cubicBezTo>
                  <a:pt x="9977588" y="2420601"/>
                  <a:pt x="9983860" y="2432885"/>
                  <a:pt x="9983885" y="2416653"/>
                </a:cubicBezTo>
                <a:cubicBezTo>
                  <a:pt x="9989098" y="2418537"/>
                  <a:pt x="9992817" y="2418345"/>
                  <a:pt x="9995871" y="2417158"/>
                </a:cubicBezTo>
                <a:lnTo>
                  <a:pt x="10030934" y="2432369"/>
                </a:lnTo>
                <a:lnTo>
                  <a:pt x="10036087" y="2432793"/>
                </a:lnTo>
                <a:lnTo>
                  <a:pt x="10057471" y="2445317"/>
                </a:lnTo>
                <a:lnTo>
                  <a:pt x="10088697" y="2461159"/>
                </a:lnTo>
                <a:lnTo>
                  <a:pt x="10091030" y="2461029"/>
                </a:lnTo>
                <a:lnTo>
                  <a:pt x="10104127" y="2469841"/>
                </a:lnTo>
                <a:cubicBezTo>
                  <a:pt x="10108126" y="2473257"/>
                  <a:pt x="10166959" y="2488286"/>
                  <a:pt x="10169163" y="2492519"/>
                </a:cubicBezTo>
                <a:cubicBezTo>
                  <a:pt x="10225323" y="2491613"/>
                  <a:pt x="10211037" y="2510783"/>
                  <a:pt x="10266247" y="2525164"/>
                </a:cubicBezTo>
                <a:cubicBezTo>
                  <a:pt x="10304736" y="2528123"/>
                  <a:pt x="10324750" y="2536388"/>
                  <a:pt x="10383588" y="2556604"/>
                </a:cubicBezTo>
                <a:cubicBezTo>
                  <a:pt x="10422927" y="2570967"/>
                  <a:pt x="10449351" y="2596747"/>
                  <a:pt x="10502276" y="2611346"/>
                </a:cubicBezTo>
                <a:cubicBezTo>
                  <a:pt x="10551189" y="2649570"/>
                  <a:pt x="10642054" y="2656133"/>
                  <a:pt x="10702436" y="2685688"/>
                </a:cubicBezTo>
                <a:cubicBezTo>
                  <a:pt x="10734755" y="2677393"/>
                  <a:pt x="10727906" y="2683472"/>
                  <a:pt x="10738338" y="2690143"/>
                </a:cubicBezTo>
                <a:lnTo>
                  <a:pt x="10738410" y="2690169"/>
                </a:lnTo>
                <a:lnTo>
                  <a:pt x="10828361" y="2695982"/>
                </a:lnTo>
                <a:cubicBezTo>
                  <a:pt x="10834653" y="2692647"/>
                  <a:pt x="10841817" y="2690605"/>
                  <a:pt x="10850642" y="2691703"/>
                </a:cubicBezTo>
                <a:cubicBezTo>
                  <a:pt x="10900458" y="2713605"/>
                  <a:pt x="10856850" y="2676798"/>
                  <a:pt x="10944231" y="2690377"/>
                </a:cubicBezTo>
                <a:cubicBezTo>
                  <a:pt x="10947888" y="2693638"/>
                  <a:pt x="10960334" y="2691646"/>
                  <a:pt x="10961147" y="2687666"/>
                </a:cubicBezTo>
                <a:cubicBezTo>
                  <a:pt x="10966277" y="2689341"/>
                  <a:pt x="10976214" y="2697915"/>
                  <a:pt x="10980692" y="2691799"/>
                </a:cubicBezTo>
                <a:cubicBezTo>
                  <a:pt x="11009873" y="2693413"/>
                  <a:pt x="11036717" y="2699386"/>
                  <a:pt x="11058630" y="2709148"/>
                </a:cubicBezTo>
                <a:cubicBezTo>
                  <a:pt x="11089046" y="2706063"/>
                  <a:pt x="11093105" y="2711169"/>
                  <a:pt x="11094767" y="2717083"/>
                </a:cubicBezTo>
                <a:lnTo>
                  <a:pt x="11096358" y="2720774"/>
                </a:lnTo>
                <a:lnTo>
                  <a:pt x="11104973" y="2716245"/>
                </a:lnTo>
                <a:cubicBezTo>
                  <a:pt x="11114214" y="2713690"/>
                  <a:pt x="11122836" y="2715703"/>
                  <a:pt x="11131099" y="2719881"/>
                </a:cubicBezTo>
                <a:lnTo>
                  <a:pt x="11140776" y="2725926"/>
                </a:lnTo>
                <a:lnTo>
                  <a:pt x="11158686" y="2726270"/>
                </a:lnTo>
                <a:cubicBezTo>
                  <a:pt x="11180768" y="2726709"/>
                  <a:pt x="11251563" y="2726640"/>
                  <a:pt x="11273267" y="2728567"/>
                </a:cubicBezTo>
                <a:lnTo>
                  <a:pt x="11288916" y="2737828"/>
                </a:lnTo>
                <a:lnTo>
                  <a:pt x="11311388" y="2736624"/>
                </a:lnTo>
                <a:cubicBezTo>
                  <a:pt x="11321582" y="2738058"/>
                  <a:pt x="11329783" y="2742030"/>
                  <a:pt x="11335078" y="2749941"/>
                </a:cubicBezTo>
                <a:cubicBezTo>
                  <a:pt x="11338817" y="2743516"/>
                  <a:pt x="11342149" y="2746955"/>
                  <a:pt x="11348344" y="2752346"/>
                </a:cubicBezTo>
                <a:lnTo>
                  <a:pt x="11353373" y="2754678"/>
                </a:lnTo>
                <a:lnTo>
                  <a:pt x="11367159" y="2741107"/>
                </a:lnTo>
                <a:lnTo>
                  <a:pt x="11389712" y="2740372"/>
                </a:lnTo>
                <a:lnTo>
                  <a:pt x="11395219" y="2733120"/>
                </a:lnTo>
                <a:lnTo>
                  <a:pt x="11409180" y="2739023"/>
                </a:lnTo>
                <a:cubicBezTo>
                  <a:pt x="11414137" y="2740775"/>
                  <a:pt x="11422149" y="2743232"/>
                  <a:pt x="11431837" y="2746056"/>
                </a:cubicBezTo>
                <a:lnTo>
                  <a:pt x="11444471" y="2749621"/>
                </a:lnTo>
                <a:lnTo>
                  <a:pt x="11451208" y="2744859"/>
                </a:lnTo>
                <a:lnTo>
                  <a:pt x="11473061" y="2757601"/>
                </a:lnTo>
                <a:lnTo>
                  <a:pt x="11526925" y="2772124"/>
                </a:lnTo>
                <a:cubicBezTo>
                  <a:pt x="11539650" y="2795076"/>
                  <a:pt x="11582438" y="2758503"/>
                  <a:pt x="11584409" y="2785707"/>
                </a:cubicBezTo>
                <a:cubicBezTo>
                  <a:pt x="11604765" y="2763696"/>
                  <a:pt x="11670052" y="2782257"/>
                  <a:pt x="11705161" y="2774143"/>
                </a:cubicBezTo>
                <a:cubicBezTo>
                  <a:pt x="11712651" y="2785033"/>
                  <a:pt x="11817987" y="2755153"/>
                  <a:pt x="11831541" y="2745647"/>
                </a:cubicBezTo>
                <a:cubicBezTo>
                  <a:pt x="11943852" y="2715987"/>
                  <a:pt x="11988586" y="2718581"/>
                  <a:pt x="12017942" y="2704117"/>
                </a:cubicBezTo>
                <a:cubicBezTo>
                  <a:pt x="12044424" y="2697243"/>
                  <a:pt x="12068778" y="2677784"/>
                  <a:pt x="12134490" y="2673464"/>
                </a:cubicBezTo>
                <a:cubicBezTo>
                  <a:pt x="12140262" y="2677664"/>
                  <a:pt x="12149020" y="2679275"/>
                  <a:pt x="12159651" y="2679085"/>
                </a:cubicBezTo>
                <a:lnTo>
                  <a:pt x="12192000" y="2674480"/>
                </a:ln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4" name="Google Shape;254;p20"/>
          <p:cNvSpPr/>
          <p:nvPr/>
        </p:nvSpPr>
        <p:spPr>
          <a:xfrm>
            <a:off x="2674144" y="6080078"/>
            <a:ext cx="9517857" cy="777922"/>
          </a:xfrm>
          <a:custGeom>
            <a:avLst/>
            <a:gdLst/>
            <a:ahLst/>
            <a:cxnLst/>
            <a:rect l="l" t="t" r="r" b="b"/>
            <a:pathLst>
              <a:path w="9517857" h="918356" extrusionOk="0">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55" name="Google Shape;255;p20"/>
          <p:cNvSpPr txBox="1">
            <a:spLocks noGrp="1"/>
          </p:cNvSpPr>
          <p:nvPr>
            <p:ph type="body" idx="1"/>
          </p:nvPr>
        </p:nvSpPr>
        <p:spPr>
          <a:xfrm>
            <a:off x="1050878" y="2687005"/>
            <a:ext cx="9880979" cy="3567373"/>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262626"/>
              </a:buClr>
              <a:buSzPts val="1600"/>
              <a:buNone/>
            </a:pPr>
            <a:r>
              <a:rPr lang="en-US">
                <a:latin typeface="Arial"/>
                <a:ea typeface="Arial"/>
                <a:cs typeface="Arial"/>
                <a:sym typeface="Arial"/>
              </a:rPr>
              <a:t>Общ принцип в психоанализата е че има интимна връзка между любовта и храната в отношенията между майката и детето. Лакомията в по-късна възраст може да се проследи до смущения в майчината връзка.В комбинация с хипохондрия и безсъние е показател за депресивно състояние. Което води началото си от травма в детството.</a:t>
            </a:r>
            <a:endParaRPr/>
          </a:p>
          <a:p>
            <a:pPr marL="228600" lvl="0" indent="-127000" algn="l" rtl="0">
              <a:lnSpc>
                <a:spcPct val="100000"/>
              </a:lnSpc>
              <a:spcBef>
                <a:spcPts val="1400"/>
              </a:spcBef>
              <a:spcAft>
                <a:spcPts val="0"/>
              </a:spcAft>
              <a:buClr>
                <a:srgbClr val="262626"/>
              </a:buClr>
              <a:buSzPts val="1600"/>
              <a:buNone/>
            </a:pPr>
            <a:endParaRPr>
              <a:latin typeface="Arial"/>
              <a:ea typeface="Arial"/>
              <a:cs typeface="Arial"/>
              <a:sym typeface="Arial"/>
            </a:endParaRPr>
          </a:p>
          <a:p>
            <a:pPr marL="228600" lvl="0" indent="-127000" algn="l" rtl="0">
              <a:lnSpc>
                <a:spcPct val="100000"/>
              </a:lnSpc>
              <a:spcBef>
                <a:spcPts val="1700"/>
              </a:spcBef>
              <a:spcAft>
                <a:spcPts val="0"/>
              </a:spcAft>
              <a:buClr>
                <a:srgbClr val="262626"/>
              </a:buClr>
              <a:buSzPts val="16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9"/>
        <p:cNvGrpSpPr/>
        <p:nvPr/>
      </p:nvGrpSpPr>
      <p:grpSpPr>
        <a:xfrm>
          <a:off x="0" y="0"/>
          <a:ext cx="0" cy="0"/>
          <a:chOff x="0" y="0"/>
          <a:chExt cx="0" cy="0"/>
        </a:xfrm>
      </p:grpSpPr>
      <p:sp>
        <p:nvSpPr>
          <p:cNvPr id="260" name="Google Shape;260;p2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1" name="Google Shape;261;p21"/>
          <p:cNvSpPr/>
          <p:nvPr/>
        </p:nvSpPr>
        <p:spPr>
          <a:xfrm>
            <a:off x="1" y="0"/>
            <a:ext cx="11331648" cy="1978172"/>
          </a:xfrm>
          <a:custGeom>
            <a:avLst/>
            <a:gdLst/>
            <a:ahLst/>
            <a:cxnLst/>
            <a:rect l="l" t="t" r="r" b="b"/>
            <a:pathLst>
              <a:path w="10768629" h="1978172" extrusionOk="0">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36649" y="488969"/>
                  <a:pt x="9316893" y="491390"/>
                </a:cubicBezTo>
                <a:cubicBezTo>
                  <a:pt x="9298834" y="504511"/>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79948" y="576062"/>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407128" y="961344"/>
                </a:lnTo>
                <a:lnTo>
                  <a:pt x="8380548" y="987916"/>
                </a:lnTo>
                <a:lnTo>
                  <a:pt x="8379462" y="987106"/>
                </a:lnTo>
                <a:cubicBezTo>
                  <a:pt x="8376507" y="985864"/>
                  <a:pt x="8373362" y="986042"/>
                  <a:pt x="8369725" y="989186"/>
                </a:cubicBezTo>
                <a:cubicBezTo>
                  <a:pt x="8357221" y="990792"/>
                  <a:pt x="8319237" y="991089"/>
                  <a:pt x="8304438" y="996739"/>
                </a:cubicBezTo>
                <a:cubicBezTo>
                  <a:pt x="8297193" y="1005683"/>
                  <a:pt x="8289328" y="1014568"/>
                  <a:pt x="8280929" y="1023089"/>
                </a:cubicBezTo>
                <a:lnTo>
                  <a:pt x="8275760" y="1027772"/>
                </a:lnTo>
                <a:lnTo>
                  <a:pt x="8275478" y="1027605"/>
                </a:lnTo>
                <a:cubicBezTo>
                  <a:pt x="8273970" y="1028076"/>
                  <a:pt x="8272124" y="1029408"/>
                  <a:pt x="8269666"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43525" y="1179064"/>
                </a:lnTo>
                <a:lnTo>
                  <a:pt x="7685942" y="1233723"/>
                </a:lnTo>
                <a:lnTo>
                  <a:pt x="7586920" y="1261888"/>
                </a:lnTo>
                <a:cubicBezTo>
                  <a:pt x="7556723" y="1298911"/>
                  <a:pt x="7489186" y="1249860"/>
                  <a:pt x="7486100" y="1292563"/>
                </a:cubicBezTo>
                <a:cubicBezTo>
                  <a:pt x="7454875" y="1308356"/>
                  <a:pt x="7449202" y="1300366"/>
                  <a:pt x="7407190" y="1314737"/>
                </a:cubicBezTo>
                <a:cubicBezTo>
                  <a:pt x="7368386" y="1364011"/>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23400" y="1671703"/>
                  <a:pt x="5529437" y="1636968"/>
                </a:cubicBezTo>
                <a:cubicBezTo>
                  <a:pt x="5500069" y="1636638"/>
                  <a:pt x="5481558" y="1636672"/>
                  <a:pt x="5440853" y="1657958"/>
                </a:cubicBezTo>
                <a:cubicBezTo>
                  <a:pt x="5340428" y="1673293"/>
                  <a:pt x="5074771" y="1739921"/>
                  <a:pt x="4945936" y="1713743"/>
                </a:cubicBezTo>
                <a:cubicBezTo>
                  <a:pt x="4914142" y="1717597"/>
                  <a:pt x="4837317" y="1726609"/>
                  <a:pt x="4818446" y="1726895"/>
                </a:cubicBezTo>
                <a:lnTo>
                  <a:pt x="4813657" y="1730706"/>
                </a:lnTo>
                <a:lnTo>
                  <a:pt x="4759058" y="1766533"/>
                </a:lnTo>
                <a:cubicBezTo>
                  <a:pt x="4747481" y="1770744"/>
                  <a:pt x="4734604" y="1772921"/>
                  <a:pt x="4719749" y="1771811"/>
                </a:cubicBezTo>
                <a:cubicBezTo>
                  <a:pt x="4667035" y="1745585"/>
                  <a:pt x="4634134" y="1775931"/>
                  <a:pt x="4568686" y="1786141"/>
                </a:cubicBezTo>
                <a:cubicBezTo>
                  <a:pt x="4544667" y="1777910"/>
                  <a:pt x="4432547" y="1778168"/>
                  <a:pt x="4418751" y="1796932"/>
                </a:cubicBezTo>
                <a:cubicBezTo>
                  <a:pt x="4403360" y="1801488"/>
                  <a:pt x="4385278" y="1795746"/>
                  <a:pt x="4378377" y="1815528"/>
                </a:cubicBezTo>
                <a:cubicBezTo>
                  <a:pt x="4366870" y="1839461"/>
                  <a:pt x="4312575" y="1805339"/>
                  <a:pt x="4320575" y="1832722"/>
                </a:cubicBezTo>
                <a:cubicBezTo>
                  <a:pt x="4282030" y="1809397"/>
                  <a:pt x="4252210" y="1859755"/>
                  <a:pt x="4220200" y="1873173"/>
                </a:cubicBezTo>
                <a:cubicBezTo>
                  <a:pt x="4189784" y="1872580"/>
                  <a:pt x="4175475" y="1885756"/>
                  <a:pt x="4105361" y="1894711"/>
                </a:cubicBezTo>
                <a:cubicBezTo>
                  <a:pt x="4071894" y="1867524"/>
                  <a:pt x="4035294" y="1916372"/>
                  <a:pt x="3973223" y="1881015"/>
                </a:cubicBezTo>
                <a:cubicBezTo>
                  <a:pt x="3971330" y="1884974"/>
                  <a:pt x="3952843" y="1881390"/>
                  <a:pt x="3900992" y="1880603"/>
                </a:cubicBezTo>
                <a:cubicBezTo>
                  <a:pt x="3849141" y="1879815"/>
                  <a:pt x="3740259" y="1879432"/>
                  <a:pt x="3662119" y="1876289"/>
                </a:cubicBezTo>
                <a:cubicBezTo>
                  <a:pt x="3573420" y="1876991"/>
                  <a:pt x="3613412" y="1915150"/>
                  <a:pt x="3496919" y="1873180"/>
                </a:cubicBezTo>
                <a:cubicBezTo>
                  <a:pt x="3488062" y="1895719"/>
                  <a:pt x="3474293" y="1897950"/>
                  <a:pt x="3449433" y="1889681"/>
                </a:cubicBezTo>
                <a:cubicBezTo>
                  <a:pt x="3406553" y="1891629"/>
                  <a:pt x="3417350" y="1945453"/>
                  <a:pt x="3369766" y="1916653"/>
                </a:cubicBezTo>
                <a:cubicBezTo>
                  <a:pt x="3338805" y="1929531"/>
                  <a:pt x="3310151" y="1915620"/>
                  <a:pt x="3290336" y="1925039"/>
                </a:cubicBezTo>
                <a:lnTo>
                  <a:pt x="3224897" y="1943733"/>
                </a:lnTo>
                <a:cubicBezTo>
                  <a:pt x="3188693" y="1949271"/>
                  <a:pt x="3178540" y="1909145"/>
                  <a:pt x="3161463" y="1946591"/>
                </a:cubicBezTo>
                <a:lnTo>
                  <a:pt x="3157504" y="1957276"/>
                </a:lnTo>
                <a:lnTo>
                  <a:pt x="3115176" y="1943459"/>
                </a:lnTo>
                <a:cubicBezTo>
                  <a:pt x="3095397" y="1937281"/>
                  <a:pt x="3080878" y="1929976"/>
                  <a:pt x="3038835" y="1920210"/>
                </a:cubicBezTo>
                <a:cubicBezTo>
                  <a:pt x="3011900" y="1947086"/>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1037" y="1967486"/>
                  <a:pt x="2001803" y="1954594"/>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391573" y="1790862"/>
                  <a:pt x="1332568" y="1793149"/>
                </a:cubicBezTo>
                <a:cubicBezTo>
                  <a:pt x="1236287" y="1833446"/>
                  <a:pt x="1335185" y="1756546"/>
                  <a:pt x="1186881" y="1768613"/>
                </a:cubicBezTo>
                <a:cubicBezTo>
                  <a:pt x="1178443" y="1775469"/>
                  <a:pt x="1160576" y="1767918"/>
                  <a:pt x="1162595" y="1758337"/>
                </a:cubicBezTo>
                <a:cubicBezTo>
                  <a:pt x="1153167" y="1761117"/>
                  <a:pt x="1130472" y="1779083"/>
                  <a:pt x="1128523" y="1763621"/>
                </a:cubicBezTo>
                <a:cubicBezTo>
                  <a:pt x="1081415" y="1760756"/>
                  <a:pt x="1034361" y="1768718"/>
                  <a:pt x="991903" y="1786741"/>
                </a:cubicBezTo>
                <a:cubicBezTo>
                  <a:pt x="966383" y="1781126"/>
                  <a:pt x="949501" y="1831241"/>
                  <a:pt x="883960" y="1822386"/>
                </a:cubicBezTo>
                <a:cubicBezTo>
                  <a:pt x="831931" y="1790865"/>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 name="Google Shape;262;p21"/>
          <p:cNvSpPr txBox="1">
            <a:spLocks noGrp="1"/>
          </p:cNvSpPr>
          <p:nvPr>
            <p:ph type="title"/>
          </p:nvPr>
        </p:nvSpPr>
        <p:spPr>
          <a:xfrm>
            <a:off x="1050879" y="609601"/>
            <a:ext cx="9810604" cy="1216024"/>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262626"/>
              </a:buClr>
              <a:buSzPts val="2800"/>
              <a:buFont typeface="Arial"/>
              <a:buNone/>
            </a:pPr>
            <a:r>
              <a:rPr lang="en-US"/>
              <a:t>КРАЙ НА ЖИТЕЙСКИЯ ПЪТ</a:t>
            </a:r>
            <a:endParaRPr/>
          </a:p>
        </p:txBody>
      </p:sp>
      <p:sp>
        <p:nvSpPr>
          <p:cNvPr id="263" name="Google Shape;263;p21"/>
          <p:cNvSpPr txBox="1">
            <a:spLocks noGrp="1"/>
          </p:cNvSpPr>
          <p:nvPr>
            <p:ph type="body" idx="1"/>
          </p:nvPr>
        </p:nvSpPr>
        <p:spPr>
          <a:xfrm>
            <a:off x="1050879" y="2296161"/>
            <a:ext cx="4788505" cy="384601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62626"/>
              </a:buClr>
              <a:buSzPts val="1600"/>
              <a:buNone/>
            </a:pPr>
            <a:r>
              <a:rPr lang="en-US"/>
              <a:t>Ото фон Бисмарк умира на 30 юли 1898 година от естествена смърт. Здравето му се влошава постепенно около две години преди смъртта му. Той страда от гангрена на крака, треска и други здравословни проблеми. </a:t>
            </a:r>
            <a:endParaRPr/>
          </a:p>
          <a:p>
            <a:pPr marL="228600" lvl="0" indent="-127000" algn="l" rtl="0">
              <a:lnSpc>
                <a:spcPct val="100000"/>
              </a:lnSpc>
              <a:spcBef>
                <a:spcPts val="1000"/>
              </a:spcBef>
              <a:spcAft>
                <a:spcPts val="0"/>
              </a:spcAft>
              <a:buClr>
                <a:srgbClr val="262626"/>
              </a:buClr>
              <a:buSzPts val="1600"/>
              <a:buNone/>
            </a:pPr>
            <a:endParaRPr/>
          </a:p>
        </p:txBody>
      </p:sp>
      <p:pic>
        <p:nvPicPr>
          <p:cNvPr id="264" name="Google Shape;264;p21" descr="Bismarck auf dem Totenbett vom 31. Juli 1898 von Willy Wilcke und Max Priester"/>
          <p:cNvPicPr preferRelativeResize="0"/>
          <p:nvPr/>
        </p:nvPicPr>
        <p:blipFill rotWithShape="1">
          <a:blip r:embed="rId3">
            <a:alphaModFix/>
          </a:blip>
          <a:srcRect/>
          <a:stretch/>
        </p:blipFill>
        <p:spPr>
          <a:xfrm>
            <a:off x="6450426" y="2153373"/>
            <a:ext cx="4788505" cy="3495608"/>
          </a:xfrm>
          <a:prstGeom prst="rect">
            <a:avLst/>
          </a:prstGeom>
          <a:noFill/>
          <a:ln>
            <a:noFill/>
          </a:ln>
        </p:spPr>
      </p:pic>
      <p:sp>
        <p:nvSpPr>
          <p:cNvPr id="265" name="Google Shape;265;p21"/>
          <p:cNvSpPr/>
          <p:nvPr/>
        </p:nvSpPr>
        <p:spPr>
          <a:xfrm>
            <a:off x="6450426" y="5902730"/>
            <a:ext cx="5741575" cy="955271"/>
          </a:xfrm>
          <a:custGeom>
            <a:avLst/>
            <a:gdLst/>
            <a:ahLst/>
            <a:cxnLst/>
            <a:rect l="l" t="t" r="r" b="b"/>
            <a:pathLst>
              <a:path w="5741575" h="955271" extrusionOk="0">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39115" y="949326"/>
                </a:lnTo>
                <a:cubicBezTo>
                  <a:pt x="57701" y="947335"/>
                  <a:pt x="76089" y="946141"/>
                  <a:pt x="93851" y="945611"/>
                </a:cubicBezTo>
                <a:cubicBezTo>
                  <a:pt x="99905" y="923404"/>
                  <a:pt x="170209" y="932855"/>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282041" y="871263"/>
                </a:lnTo>
                <a:lnTo>
                  <a:pt x="299711" y="870064"/>
                </a:lnTo>
                <a:lnTo>
                  <a:pt x="306299" y="873609"/>
                </a:lnTo>
                <a:cubicBezTo>
                  <a:pt x="312531" y="875279"/>
                  <a:pt x="320316" y="874896"/>
                  <a:pt x="331571" y="869866"/>
                </a:cubicBezTo>
                <a:lnTo>
                  <a:pt x="333872" y="867971"/>
                </a:lnTo>
                <a:lnTo>
                  <a:pt x="356953" y="870334"/>
                </a:lnTo>
                <a:cubicBezTo>
                  <a:pt x="364772" y="872042"/>
                  <a:pt x="372199" y="874762"/>
                  <a:pt x="379005" y="878900"/>
                </a:cubicBezTo>
                <a:cubicBezTo>
                  <a:pt x="436788" y="836391"/>
                  <a:pt x="512367" y="847456"/>
                  <a:pt x="585428" y="826440"/>
                </a:cubicBezTo>
                <a:cubicBezTo>
                  <a:pt x="600236" y="776571"/>
                  <a:pt x="751447" y="800939"/>
                  <a:pt x="787156" y="838447"/>
                </a:cubicBezTo>
                <a:cubicBezTo>
                  <a:pt x="767750" y="789794"/>
                  <a:pt x="977582" y="857915"/>
                  <a:pt x="898586" y="808502"/>
                </a:cubicBezTo>
                <a:cubicBezTo>
                  <a:pt x="926099" y="807167"/>
                  <a:pt x="944922" y="782490"/>
                  <a:pt x="924063" y="770210"/>
                </a:cubicBezTo>
                <a:cubicBezTo>
                  <a:pt x="1015917" y="786259"/>
                  <a:pt x="1117953" y="728408"/>
                  <a:pt x="1212574" y="724238"/>
                </a:cubicBezTo>
                <a:cubicBezTo>
                  <a:pt x="1245879" y="677520"/>
                  <a:pt x="1233543" y="716744"/>
                  <a:pt x="1280768" y="699122"/>
                </a:cubicBezTo>
                <a:cubicBezTo>
                  <a:pt x="1280824" y="735474"/>
                  <a:pt x="1333787" y="667235"/>
                  <a:pt x="1352027" y="704323"/>
                </a:cubicBezTo>
                <a:cubicBezTo>
                  <a:pt x="1360044" y="699941"/>
                  <a:pt x="1367234" y="694526"/>
                  <a:pt x="1374314" y="688815"/>
                </a:cubicBezTo>
                <a:lnTo>
                  <a:pt x="1378034" y="685842"/>
                </a:lnTo>
                <a:lnTo>
                  <a:pt x="1395604" y="680460"/>
                </a:lnTo>
                <a:lnTo>
                  <a:pt x="1397206" y="670793"/>
                </a:lnTo>
                <a:lnTo>
                  <a:pt x="1421250" y="656855"/>
                </a:lnTo>
                <a:cubicBezTo>
                  <a:pt x="1430770" y="652893"/>
                  <a:pt x="1441623" y="650105"/>
                  <a:pt x="1454524" y="649224"/>
                </a:cubicBezTo>
                <a:cubicBezTo>
                  <a:pt x="1502655" y="660482"/>
                  <a:pt x="1556151" y="606226"/>
                  <a:pt x="1616217" y="622107"/>
                </a:cubicBezTo>
                <a:cubicBezTo>
                  <a:pt x="1637755" y="624837"/>
                  <a:pt x="1701030" y="614257"/>
                  <a:pt x="1710928" y="600666"/>
                </a:cubicBezTo>
                <a:cubicBezTo>
                  <a:pt x="1723693" y="596072"/>
                  <a:pt x="1739861" y="597834"/>
                  <a:pt x="1743718" y="584327"/>
                </a:cubicBezTo>
                <a:cubicBezTo>
                  <a:pt x="1751098" y="567647"/>
                  <a:pt x="1801421" y="583831"/>
                  <a:pt x="1791651" y="567019"/>
                </a:cubicBezTo>
                <a:cubicBezTo>
                  <a:pt x="1827282" y="577929"/>
                  <a:pt x="1847642" y="542228"/>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52937" y="366761"/>
                  <a:pt x="2657726" y="365841"/>
                </a:cubicBezTo>
                <a:cubicBezTo>
                  <a:pt x="2667303" y="363999"/>
                  <a:pt x="2677395" y="368107"/>
                  <a:pt x="2687125" y="366820"/>
                </a:cubicBezTo>
                <a:lnTo>
                  <a:pt x="2697479" y="361430"/>
                </a:lnTo>
                <a:lnTo>
                  <a:pt x="2701547" y="361545"/>
                </a:lnTo>
                <a:lnTo>
                  <a:pt x="2711054" y="360597"/>
                </a:lnTo>
                <a:lnTo>
                  <a:pt x="2710438" y="366958"/>
                </a:lnTo>
                <a:cubicBezTo>
                  <a:pt x="2708955" y="373111"/>
                  <a:pt x="2708038" y="379788"/>
                  <a:pt x="2722936" y="377633"/>
                </a:cubicBezTo>
                <a:cubicBezTo>
                  <a:pt x="2753511" y="370170"/>
                  <a:pt x="2766475" y="394972"/>
                  <a:pt x="2777227" y="368972"/>
                </a:cubicBezTo>
                <a:lnTo>
                  <a:pt x="2779510" y="361652"/>
                </a:lnTo>
                <a:lnTo>
                  <a:pt x="2786278" y="359869"/>
                </a:lnTo>
                <a:cubicBezTo>
                  <a:pt x="2789994" y="359750"/>
                  <a:pt x="2792255" y="361281"/>
                  <a:pt x="2792101" y="365927"/>
                </a:cubicBezTo>
                <a:cubicBezTo>
                  <a:pt x="2819315" y="344279"/>
                  <a:pt x="2855630" y="370297"/>
                  <a:pt x="2885545" y="372818"/>
                </a:cubicBezTo>
                <a:cubicBezTo>
                  <a:pt x="2905895" y="352581"/>
                  <a:pt x="2948591" y="377825"/>
                  <a:pt x="3009558" y="370573"/>
                </a:cubicBezTo>
                <a:cubicBezTo>
                  <a:pt x="3031640" y="347442"/>
                  <a:pt x="3050695" y="365935"/>
                  <a:pt x="3095010" y="332454"/>
                </a:cubicBezTo>
                <a:cubicBezTo>
                  <a:pt x="3097485" y="334582"/>
                  <a:pt x="3100426" y="336441"/>
                  <a:pt x="3103742" y="337974"/>
                </a:cubicBezTo>
                <a:cubicBezTo>
                  <a:pt x="3123005" y="346878"/>
                  <a:pt x="3150475" y="343067"/>
                  <a:pt x="3165093" y="329459"/>
                </a:cubicBezTo>
                <a:cubicBezTo>
                  <a:pt x="3236951" y="282673"/>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22859" y="227800"/>
                  <a:pt x="3941005" y="230826"/>
                  <a:pt x="3959588" y="239195"/>
                </a:cubicBezTo>
                <a:cubicBezTo>
                  <a:pt x="4009252" y="229421"/>
                  <a:pt x="4057491" y="239376"/>
                  <a:pt x="4114838" y="238165"/>
                </a:cubicBezTo>
                <a:cubicBezTo>
                  <a:pt x="4173784" y="217210"/>
                  <a:pt x="4209756" y="243378"/>
                  <a:pt x="4271023" y="241959"/>
                </a:cubicBezTo>
                <a:cubicBezTo>
                  <a:pt x="4326191" y="205535"/>
                  <a:pt x="4316856" y="279258"/>
                  <a:pt x="4367397" y="271442"/>
                </a:cubicBezTo>
                <a:cubicBezTo>
                  <a:pt x="4446016" y="2350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13321" y="152474"/>
                  <a:pt x="5047626" y="149604"/>
                </a:cubicBezTo>
                <a:cubicBezTo>
                  <a:pt x="5106046" y="150576"/>
                  <a:pt x="5172786" y="183138"/>
                  <a:pt x="5200247" y="142695"/>
                </a:cubicBezTo>
                <a:cubicBezTo>
                  <a:pt x="5206135" y="157748"/>
                  <a:pt x="5203071" y="179288"/>
                  <a:pt x="5235691" y="173330"/>
                </a:cubicBezTo>
                <a:cubicBezTo>
                  <a:pt x="5249654" y="179935"/>
                  <a:pt x="5254450" y="203448"/>
                  <a:pt x="5280133" y="189342"/>
                </a:cubicBezTo>
                <a:cubicBezTo>
                  <a:pt x="5244836" y="171370"/>
                  <a:pt x="5299493" y="163568"/>
                  <a:pt x="5291963" y="139446"/>
                </a:cubicBezTo>
                <a:cubicBezTo>
                  <a:pt x="5331555" y="120349"/>
                  <a:pt x="5427790" y="132865"/>
                  <a:pt x="5418472" y="89163"/>
                </a:cubicBezTo>
                <a:cubicBezTo>
                  <a:pt x="5428057" y="62053"/>
                  <a:pt x="5484665" y="97616"/>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9"/>
        <p:cNvGrpSpPr/>
        <p:nvPr/>
      </p:nvGrpSpPr>
      <p:grpSpPr>
        <a:xfrm>
          <a:off x="0" y="0"/>
          <a:ext cx="0" cy="0"/>
          <a:chOff x="0" y="0"/>
          <a:chExt cx="0" cy="0"/>
        </a:xfrm>
      </p:grpSpPr>
      <p:pic>
        <p:nvPicPr>
          <p:cNvPr id="270" name="Google Shape;270;p22"/>
          <p:cNvPicPr preferRelativeResize="0"/>
          <p:nvPr/>
        </p:nvPicPr>
        <p:blipFill rotWithShape="1">
          <a:blip r:embed="rId3">
            <a:alphaModFix/>
          </a:blip>
          <a:srcRect/>
          <a:stretch/>
        </p:blipFill>
        <p:spPr>
          <a:xfrm>
            <a:off x="10905744" y="0"/>
            <a:ext cx="1286256" cy="6858000"/>
          </a:xfrm>
          <a:prstGeom prst="rect">
            <a:avLst/>
          </a:prstGeom>
          <a:noFill/>
          <a:ln>
            <a:noFill/>
          </a:ln>
        </p:spPr>
      </p:pic>
      <p:sp>
        <p:nvSpPr>
          <p:cNvPr id="271" name="Google Shape;271;p2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 name="Google Shape;272;p22"/>
          <p:cNvSpPr/>
          <p:nvPr/>
        </p:nvSpPr>
        <p:spPr>
          <a:xfrm>
            <a:off x="0" y="4933668"/>
            <a:ext cx="12192000" cy="1924333"/>
          </a:xfrm>
          <a:custGeom>
            <a:avLst/>
            <a:gdLst/>
            <a:ahLst/>
            <a:cxnLst/>
            <a:rect l="l" t="t" r="r" b="b"/>
            <a:pathLst>
              <a:path w="12192000" h="1924333" extrusionOk="0">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 name="Google Shape;273;p22"/>
          <p:cNvSpPr txBox="1">
            <a:spLocks noGrp="1"/>
          </p:cNvSpPr>
          <p:nvPr>
            <p:ph type="title"/>
          </p:nvPr>
        </p:nvSpPr>
        <p:spPr>
          <a:xfrm>
            <a:off x="828675" y="5791201"/>
            <a:ext cx="10534650" cy="609600"/>
          </a:xfrm>
          <a:prstGeom prst="rect">
            <a:avLst/>
          </a:prstGeom>
          <a:noFill/>
          <a:ln>
            <a:noFill/>
          </a:ln>
        </p:spPr>
        <p:txBody>
          <a:bodyPr spcFirstLastPara="1" wrap="square" lIns="91425" tIns="45700" rIns="91425" bIns="45700" anchor="ctr" anchorCtr="0">
            <a:normAutofit/>
          </a:bodyPr>
          <a:lstStyle/>
          <a:p>
            <a:pPr marL="0" lvl="0" indent="0" algn="ctr" rtl="0">
              <a:lnSpc>
                <a:spcPct val="110000"/>
              </a:lnSpc>
              <a:spcBef>
                <a:spcPts val="0"/>
              </a:spcBef>
              <a:spcAft>
                <a:spcPts val="0"/>
              </a:spcAft>
              <a:buClr>
                <a:srgbClr val="262626"/>
              </a:buClr>
              <a:buSzPts val="2800"/>
              <a:buFont typeface="Arial"/>
              <a:buNone/>
            </a:pPr>
            <a:r>
              <a:rPr lang="en-US"/>
              <a:t>САРКОФАГЪТ НА БИСМАРК</a:t>
            </a:r>
            <a:endParaRPr/>
          </a:p>
          <a:p>
            <a:pPr marL="0" lvl="0" indent="0" algn="ctr" rtl="0">
              <a:lnSpc>
                <a:spcPct val="110000"/>
              </a:lnSpc>
              <a:spcBef>
                <a:spcPts val="0"/>
              </a:spcBef>
              <a:spcAft>
                <a:spcPts val="0"/>
              </a:spcAft>
              <a:buClr>
                <a:srgbClr val="262626"/>
              </a:buClr>
              <a:buSzPts val="2800"/>
              <a:buFont typeface="Arial"/>
              <a:buNone/>
            </a:pPr>
            <a:endParaRPr/>
          </a:p>
        </p:txBody>
      </p:sp>
      <p:pic>
        <p:nvPicPr>
          <p:cNvPr id="274" name="Google Shape;274;p22" descr="Саркофаг Бисмарк"/>
          <p:cNvPicPr preferRelativeResize="0">
            <a:picLocks noGrp="1"/>
          </p:cNvPicPr>
          <p:nvPr>
            <p:ph type="body" idx="1"/>
          </p:nvPr>
        </p:nvPicPr>
        <p:blipFill rotWithShape="1">
          <a:blip r:embed="rId4">
            <a:alphaModFix/>
          </a:blip>
          <a:srcRect/>
          <a:stretch/>
        </p:blipFill>
        <p:spPr>
          <a:xfrm>
            <a:off x="3324203" y="609600"/>
            <a:ext cx="5543594" cy="406068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8"/>
        <p:cNvGrpSpPr/>
        <p:nvPr/>
      </p:nvGrpSpPr>
      <p:grpSpPr>
        <a:xfrm>
          <a:off x="0" y="0"/>
          <a:ext cx="0" cy="0"/>
          <a:chOff x="0" y="0"/>
          <a:chExt cx="0" cy="0"/>
        </a:xfrm>
      </p:grpSpPr>
      <p:sp>
        <p:nvSpPr>
          <p:cNvPr id="279" name="Google Shape;279;p2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 name="Google Shape;280;p23"/>
          <p:cNvSpPr/>
          <p:nvPr/>
        </p:nvSpPr>
        <p:spPr>
          <a:xfrm>
            <a:off x="1" y="0"/>
            <a:ext cx="11331648" cy="1978172"/>
          </a:xfrm>
          <a:custGeom>
            <a:avLst/>
            <a:gdLst/>
            <a:ahLst/>
            <a:cxnLst/>
            <a:rect l="l" t="t" r="r" b="b"/>
            <a:pathLst>
              <a:path w="10768629" h="1978172" extrusionOk="0">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36649" y="488969"/>
                  <a:pt x="9316893" y="491390"/>
                </a:cubicBezTo>
                <a:cubicBezTo>
                  <a:pt x="9298834" y="504511"/>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79948" y="576062"/>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407128" y="961344"/>
                </a:lnTo>
                <a:lnTo>
                  <a:pt x="8380548" y="987916"/>
                </a:lnTo>
                <a:lnTo>
                  <a:pt x="8379462" y="987106"/>
                </a:lnTo>
                <a:cubicBezTo>
                  <a:pt x="8376507" y="985864"/>
                  <a:pt x="8373362" y="986042"/>
                  <a:pt x="8369725" y="989186"/>
                </a:cubicBezTo>
                <a:cubicBezTo>
                  <a:pt x="8357221" y="990792"/>
                  <a:pt x="8319237" y="991089"/>
                  <a:pt x="8304438" y="996739"/>
                </a:cubicBezTo>
                <a:cubicBezTo>
                  <a:pt x="8297193" y="1005683"/>
                  <a:pt x="8289328" y="1014568"/>
                  <a:pt x="8280929" y="1023089"/>
                </a:cubicBezTo>
                <a:lnTo>
                  <a:pt x="8275760" y="1027772"/>
                </a:lnTo>
                <a:lnTo>
                  <a:pt x="8275478" y="1027605"/>
                </a:lnTo>
                <a:cubicBezTo>
                  <a:pt x="8273970" y="1028076"/>
                  <a:pt x="8272124" y="1029408"/>
                  <a:pt x="8269666"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43525" y="1179064"/>
                </a:lnTo>
                <a:lnTo>
                  <a:pt x="7685942" y="1233723"/>
                </a:lnTo>
                <a:lnTo>
                  <a:pt x="7586920" y="1261888"/>
                </a:lnTo>
                <a:cubicBezTo>
                  <a:pt x="7556723" y="1298911"/>
                  <a:pt x="7489186" y="1249860"/>
                  <a:pt x="7486100" y="1292563"/>
                </a:cubicBezTo>
                <a:cubicBezTo>
                  <a:pt x="7454875" y="1308356"/>
                  <a:pt x="7449202" y="1300366"/>
                  <a:pt x="7407190" y="1314737"/>
                </a:cubicBezTo>
                <a:cubicBezTo>
                  <a:pt x="7368386" y="1364011"/>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23400" y="1671703"/>
                  <a:pt x="5529437" y="1636968"/>
                </a:cubicBezTo>
                <a:cubicBezTo>
                  <a:pt x="5500069" y="1636638"/>
                  <a:pt x="5481558" y="1636672"/>
                  <a:pt x="5440853" y="1657958"/>
                </a:cubicBezTo>
                <a:cubicBezTo>
                  <a:pt x="5340428" y="1673293"/>
                  <a:pt x="5074771" y="1739921"/>
                  <a:pt x="4945936" y="1713743"/>
                </a:cubicBezTo>
                <a:cubicBezTo>
                  <a:pt x="4914142" y="1717597"/>
                  <a:pt x="4837317" y="1726609"/>
                  <a:pt x="4818446" y="1726895"/>
                </a:cubicBezTo>
                <a:lnTo>
                  <a:pt x="4813657" y="1730706"/>
                </a:lnTo>
                <a:lnTo>
                  <a:pt x="4759058" y="1766533"/>
                </a:lnTo>
                <a:cubicBezTo>
                  <a:pt x="4747481" y="1770744"/>
                  <a:pt x="4734604" y="1772921"/>
                  <a:pt x="4719749" y="1771811"/>
                </a:cubicBezTo>
                <a:cubicBezTo>
                  <a:pt x="4667035" y="1745585"/>
                  <a:pt x="4634134" y="1775931"/>
                  <a:pt x="4568686" y="1786141"/>
                </a:cubicBezTo>
                <a:cubicBezTo>
                  <a:pt x="4544667" y="1777910"/>
                  <a:pt x="4432547" y="1778168"/>
                  <a:pt x="4418751" y="1796932"/>
                </a:cubicBezTo>
                <a:cubicBezTo>
                  <a:pt x="4403360" y="1801488"/>
                  <a:pt x="4385278" y="1795746"/>
                  <a:pt x="4378377" y="1815528"/>
                </a:cubicBezTo>
                <a:cubicBezTo>
                  <a:pt x="4366870" y="1839461"/>
                  <a:pt x="4312575" y="1805339"/>
                  <a:pt x="4320575" y="1832722"/>
                </a:cubicBezTo>
                <a:cubicBezTo>
                  <a:pt x="4282030" y="1809397"/>
                  <a:pt x="4252210" y="1859755"/>
                  <a:pt x="4220200" y="1873173"/>
                </a:cubicBezTo>
                <a:cubicBezTo>
                  <a:pt x="4189784" y="1872580"/>
                  <a:pt x="4175475" y="1885756"/>
                  <a:pt x="4105361" y="1894711"/>
                </a:cubicBezTo>
                <a:cubicBezTo>
                  <a:pt x="4071894" y="1867524"/>
                  <a:pt x="4035294" y="1916372"/>
                  <a:pt x="3973223" y="1881015"/>
                </a:cubicBezTo>
                <a:cubicBezTo>
                  <a:pt x="3971330" y="1884974"/>
                  <a:pt x="3952843" y="1881390"/>
                  <a:pt x="3900992" y="1880603"/>
                </a:cubicBezTo>
                <a:cubicBezTo>
                  <a:pt x="3849141" y="1879815"/>
                  <a:pt x="3740259" y="1879432"/>
                  <a:pt x="3662119" y="1876289"/>
                </a:cubicBezTo>
                <a:cubicBezTo>
                  <a:pt x="3573420" y="1876991"/>
                  <a:pt x="3613412" y="1915150"/>
                  <a:pt x="3496919" y="1873180"/>
                </a:cubicBezTo>
                <a:cubicBezTo>
                  <a:pt x="3488062" y="1895719"/>
                  <a:pt x="3474293" y="1897950"/>
                  <a:pt x="3449433" y="1889681"/>
                </a:cubicBezTo>
                <a:cubicBezTo>
                  <a:pt x="3406553" y="1891629"/>
                  <a:pt x="3417350" y="1945453"/>
                  <a:pt x="3369766" y="1916653"/>
                </a:cubicBezTo>
                <a:cubicBezTo>
                  <a:pt x="3338805" y="1929531"/>
                  <a:pt x="3310151" y="1915620"/>
                  <a:pt x="3290336" y="1925039"/>
                </a:cubicBezTo>
                <a:lnTo>
                  <a:pt x="3224897" y="1943733"/>
                </a:lnTo>
                <a:cubicBezTo>
                  <a:pt x="3188693" y="1949271"/>
                  <a:pt x="3178540" y="1909145"/>
                  <a:pt x="3161463" y="1946591"/>
                </a:cubicBezTo>
                <a:lnTo>
                  <a:pt x="3157504" y="1957276"/>
                </a:lnTo>
                <a:lnTo>
                  <a:pt x="3115176" y="1943459"/>
                </a:lnTo>
                <a:cubicBezTo>
                  <a:pt x="3095397" y="1937281"/>
                  <a:pt x="3080878" y="1929976"/>
                  <a:pt x="3038835" y="1920210"/>
                </a:cubicBezTo>
                <a:cubicBezTo>
                  <a:pt x="3011900" y="1947086"/>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1037" y="1967486"/>
                  <a:pt x="2001803" y="1954594"/>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391573" y="1790862"/>
                  <a:pt x="1332568" y="1793149"/>
                </a:cubicBezTo>
                <a:cubicBezTo>
                  <a:pt x="1236287" y="1833446"/>
                  <a:pt x="1335185" y="1756546"/>
                  <a:pt x="1186881" y="1768613"/>
                </a:cubicBezTo>
                <a:cubicBezTo>
                  <a:pt x="1178443" y="1775469"/>
                  <a:pt x="1160576" y="1767918"/>
                  <a:pt x="1162595" y="1758337"/>
                </a:cubicBezTo>
                <a:cubicBezTo>
                  <a:pt x="1153167" y="1761117"/>
                  <a:pt x="1130472" y="1779083"/>
                  <a:pt x="1128523" y="1763621"/>
                </a:cubicBezTo>
                <a:cubicBezTo>
                  <a:pt x="1081415" y="1760756"/>
                  <a:pt x="1034361" y="1768718"/>
                  <a:pt x="991903" y="1786741"/>
                </a:cubicBezTo>
                <a:cubicBezTo>
                  <a:pt x="966383" y="1781126"/>
                  <a:pt x="949501" y="1831241"/>
                  <a:pt x="883960" y="1822386"/>
                </a:cubicBezTo>
                <a:cubicBezTo>
                  <a:pt x="831931" y="1790865"/>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 name="Google Shape;281;p23"/>
          <p:cNvSpPr txBox="1">
            <a:spLocks noGrp="1"/>
          </p:cNvSpPr>
          <p:nvPr>
            <p:ph type="title"/>
          </p:nvPr>
        </p:nvSpPr>
        <p:spPr>
          <a:xfrm>
            <a:off x="1050879" y="609601"/>
            <a:ext cx="9810604" cy="1216024"/>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262626"/>
              </a:buClr>
              <a:buSzPts val="2800"/>
              <a:buFont typeface="Arial"/>
              <a:buNone/>
            </a:pPr>
            <a:r>
              <a:rPr lang="en-US"/>
              <a:t>ИЗТОЧНИЦИ</a:t>
            </a:r>
            <a:endParaRPr/>
          </a:p>
        </p:txBody>
      </p:sp>
      <p:sp>
        <p:nvSpPr>
          <p:cNvPr id="282" name="Google Shape;282;p23"/>
          <p:cNvSpPr txBox="1">
            <a:spLocks noGrp="1"/>
          </p:cNvSpPr>
          <p:nvPr>
            <p:ph type="body" idx="1"/>
          </p:nvPr>
        </p:nvSpPr>
        <p:spPr>
          <a:xfrm>
            <a:off x="881546" y="2175209"/>
            <a:ext cx="4788505" cy="384601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262626"/>
              </a:buClr>
              <a:buSzPts val="1440"/>
              <a:buChar char="•"/>
            </a:pPr>
            <a:r>
              <a:rPr lang="en-US" sz="1800">
                <a:latin typeface="Libre Franklin Medium"/>
                <a:ea typeface="Libre Franklin Medium"/>
                <a:cs typeface="Libre Franklin Medium"/>
                <a:sym typeface="Libre Franklin Medium"/>
              </a:rPr>
              <a:t>1. Ханс- Кристов Краус - "Бисмарк Величие - Граници - Постижение" ISBN: 978-954-383-105-0</a:t>
            </a:r>
            <a:endParaRPr/>
          </a:p>
          <a:p>
            <a:pPr marL="228600" lvl="0" indent="-228600" algn="l" rtl="0">
              <a:lnSpc>
                <a:spcPct val="90000"/>
              </a:lnSpc>
              <a:spcBef>
                <a:spcPts val="1400"/>
              </a:spcBef>
              <a:spcAft>
                <a:spcPts val="0"/>
              </a:spcAft>
              <a:buClr>
                <a:srgbClr val="262626"/>
              </a:buClr>
              <a:buSzPts val="1440"/>
              <a:buChar char="•"/>
            </a:pPr>
            <a:r>
              <a:rPr lang="en-US" sz="1800">
                <a:latin typeface="Libre Franklin Medium"/>
                <a:ea typeface="Libre Franklin Medium"/>
                <a:cs typeface="Libre Franklin Medium"/>
                <a:sym typeface="Libre Franklin Medium"/>
              </a:rPr>
              <a:t>2. Константин Косев - " Княз Бисмарк.  Създателят на модерна Германия" ISBN: 978-954-09-1437-4</a:t>
            </a:r>
            <a:endParaRPr/>
          </a:p>
          <a:p>
            <a:pPr marL="228600" lvl="0" indent="-228600" algn="l" rtl="0">
              <a:lnSpc>
                <a:spcPct val="90000"/>
              </a:lnSpc>
              <a:spcBef>
                <a:spcPts val="1400"/>
              </a:spcBef>
              <a:spcAft>
                <a:spcPts val="0"/>
              </a:spcAft>
              <a:buClr>
                <a:srgbClr val="262626"/>
              </a:buClr>
              <a:buSzPts val="1440"/>
              <a:buChar char="•"/>
            </a:pPr>
            <a:r>
              <a:rPr lang="en-US" sz="1800">
                <a:latin typeface="Libre Franklin Medium"/>
                <a:ea typeface="Libre Franklin Medium"/>
                <a:cs typeface="Libre Franklin Medium"/>
                <a:sym typeface="Libre Franklin Medium"/>
              </a:rPr>
              <a:t>3. Toward a Psychoanalytic Interpretation of Bismarck</a:t>
            </a:r>
            <a:endParaRPr/>
          </a:p>
          <a:p>
            <a:pPr marL="228600" lvl="0" indent="0" algn="l" rtl="0">
              <a:lnSpc>
                <a:spcPct val="90000"/>
              </a:lnSpc>
              <a:spcBef>
                <a:spcPts val="1400"/>
              </a:spcBef>
              <a:spcAft>
                <a:spcPts val="0"/>
              </a:spcAft>
              <a:buNone/>
            </a:pPr>
            <a:r>
              <a:rPr lang="en-US" sz="1800" u="sng">
                <a:solidFill>
                  <a:schemeClr val="hlink"/>
                </a:solidFill>
                <a:latin typeface="Libre Franklin Medium"/>
                <a:ea typeface="Libre Franklin Medium"/>
                <a:cs typeface="Libre Franklin Medium"/>
                <a:sym typeface="Libre Franklin Medium"/>
                <a:hlinkClick r:id="rId3"/>
              </a:rPr>
              <a:t>Otto Pflanze</a:t>
            </a:r>
            <a:endParaRPr sz="1800">
              <a:latin typeface="Libre Franklin Medium"/>
              <a:ea typeface="Libre Franklin Medium"/>
              <a:cs typeface="Libre Franklin Medium"/>
              <a:sym typeface="Libre Franklin Medium"/>
            </a:endParaRPr>
          </a:p>
          <a:p>
            <a:pPr marL="228600" lvl="0" indent="0" algn="l" rtl="0">
              <a:lnSpc>
                <a:spcPct val="90000"/>
              </a:lnSpc>
              <a:spcBef>
                <a:spcPts val="1400"/>
              </a:spcBef>
              <a:spcAft>
                <a:spcPts val="0"/>
              </a:spcAft>
              <a:buNone/>
            </a:pPr>
            <a:r>
              <a:rPr lang="en-US" sz="1800" i="1" u="sng">
                <a:solidFill>
                  <a:schemeClr val="hlink"/>
                </a:solidFill>
                <a:latin typeface="Libre Franklin Medium"/>
                <a:ea typeface="Libre Franklin Medium"/>
                <a:cs typeface="Libre Franklin Medium"/>
                <a:sym typeface="Libre Franklin Medium"/>
                <a:hlinkClick r:id="rId4"/>
              </a:rPr>
              <a:t>The American Historical Review</a:t>
            </a:r>
            <a:r>
              <a:rPr lang="en-US" sz="1800">
                <a:latin typeface="Libre Franklin Medium"/>
                <a:ea typeface="Libre Franklin Medium"/>
                <a:cs typeface="Libre Franklin Medium"/>
                <a:sym typeface="Libre Franklin Medium"/>
              </a:rPr>
              <a:t>, Vol. 77, No. 2 (Apr., 1972), pp. 419-444</a:t>
            </a:r>
            <a:endParaRPr/>
          </a:p>
          <a:p>
            <a:pPr marL="228600" lvl="0" indent="-228600" algn="l" rtl="0">
              <a:lnSpc>
                <a:spcPct val="90000"/>
              </a:lnSpc>
              <a:spcBef>
                <a:spcPts val="1400"/>
              </a:spcBef>
              <a:spcAft>
                <a:spcPts val="0"/>
              </a:spcAft>
              <a:buClr>
                <a:srgbClr val="262626"/>
              </a:buClr>
              <a:buSzPts val="1440"/>
              <a:buChar char="•"/>
            </a:pPr>
            <a:r>
              <a:rPr lang="en-US" sz="1800" u="sng">
                <a:solidFill>
                  <a:schemeClr val="hlink"/>
                </a:solidFill>
                <a:latin typeface="Libre Franklin Medium"/>
                <a:ea typeface="Libre Franklin Medium"/>
                <a:cs typeface="Libre Franklin Medium"/>
                <a:sym typeface="Libre Franklin Medium"/>
                <a:hlinkClick r:id="rId5"/>
              </a:rPr>
              <a:t>https://www.jstor.org/stable/1868699</a:t>
            </a:r>
            <a:endParaRPr sz="1800">
              <a:latin typeface="Libre Franklin Medium"/>
              <a:ea typeface="Libre Franklin Medium"/>
              <a:cs typeface="Libre Franklin Medium"/>
              <a:sym typeface="Libre Franklin Medium"/>
            </a:endParaRPr>
          </a:p>
          <a:p>
            <a:pPr marL="228600" lvl="0" indent="-137160" algn="l" rtl="0">
              <a:lnSpc>
                <a:spcPct val="90000"/>
              </a:lnSpc>
              <a:spcBef>
                <a:spcPts val="1700"/>
              </a:spcBef>
              <a:spcAft>
                <a:spcPts val="0"/>
              </a:spcAft>
              <a:buClr>
                <a:srgbClr val="262626"/>
              </a:buClr>
              <a:buSzPts val="1440"/>
              <a:buNone/>
            </a:pPr>
            <a:endParaRPr sz="1800"/>
          </a:p>
        </p:txBody>
      </p:sp>
      <p:pic>
        <p:nvPicPr>
          <p:cNvPr id="283" name="Google Shape;283;p23" descr="Quotes"/>
          <p:cNvPicPr preferRelativeResize="0"/>
          <p:nvPr/>
        </p:nvPicPr>
        <p:blipFill rotWithShape="1">
          <a:blip r:embed="rId6">
            <a:alphaModFix/>
          </a:blip>
          <a:srcRect/>
          <a:stretch/>
        </p:blipFill>
        <p:spPr>
          <a:xfrm>
            <a:off x="6921673" y="1978172"/>
            <a:ext cx="3846011" cy="3846011"/>
          </a:xfrm>
          <a:prstGeom prst="rect">
            <a:avLst/>
          </a:prstGeom>
          <a:noFill/>
          <a:ln>
            <a:noFill/>
          </a:ln>
        </p:spPr>
      </p:pic>
      <p:sp>
        <p:nvSpPr>
          <p:cNvPr id="284" name="Google Shape;284;p23"/>
          <p:cNvSpPr/>
          <p:nvPr/>
        </p:nvSpPr>
        <p:spPr>
          <a:xfrm>
            <a:off x="6450426" y="5902730"/>
            <a:ext cx="5741575" cy="955271"/>
          </a:xfrm>
          <a:custGeom>
            <a:avLst/>
            <a:gdLst/>
            <a:ahLst/>
            <a:cxnLst/>
            <a:rect l="l" t="t" r="r" b="b"/>
            <a:pathLst>
              <a:path w="5741575" h="955271" extrusionOk="0">
                <a:moveTo>
                  <a:pt x="5741575" y="0"/>
                </a:moveTo>
                <a:lnTo>
                  <a:pt x="5741575" y="955271"/>
                </a:lnTo>
                <a:lnTo>
                  <a:pt x="0" y="955271"/>
                </a:lnTo>
                <a:lnTo>
                  <a:pt x="8558" y="953971"/>
                </a:lnTo>
                <a:lnTo>
                  <a:pt x="16894" y="953847"/>
                </a:lnTo>
                <a:cubicBezTo>
                  <a:pt x="22474" y="953361"/>
                  <a:pt x="25973" y="952524"/>
                  <a:pt x="28156" y="951374"/>
                </a:cubicBezTo>
                <a:cubicBezTo>
                  <a:pt x="28201" y="951240"/>
                  <a:pt x="28247" y="951105"/>
                  <a:pt x="28293" y="950971"/>
                </a:cubicBezTo>
                <a:lnTo>
                  <a:pt x="39115" y="949326"/>
                </a:lnTo>
                <a:cubicBezTo>
                  <a:pt x="57701" y="947335"/>
                  <a:pt x="76089" y="946141"/>
                  <a:pt x="93851" y="945611"/>
                </a:cubicBezTo>
                <a:cubicBezTo>
                  <a:pt x="99905" y="923404"/>
                  <a:pt x="170209" y="932855"/>
                  <a:pt x="148657" y="898134"/>
                </a:cubicBezTo>
                <a:cubicBezTo>
                  <a:pt x="172173" y="896348"/>
                  <a:pt x="191809" y="908449"/>
                  <a:pt x="174554" y="886351"/>
                </a:cubicBezTo>
                <a:cubicBezTo>
                  <a:pt x="182014" y="885083"/>
                  <a:pt x="185699" y="882087"/>
                  <a:pt x="187633" y="878226"/>
                </a:cubicBezTo>
                <a:cubicBezTo>
                  <a:pt x="187742" y="877663"/>
                  <a:pt x="187852" y="877101"/>
                  <a:pt x="187961" y="876538"/>
                </a:cubicBezTo>
                <a:lnTo>
                  <a:pt x="240501" y="873150"/>
                </a:lnTo>
                <a:lnTo>
                  <a:pt x="246345" y="869942"/>
                </a:lnTo>
                <a:lnTo>
                  <a:pt x="282041" y="871263"/>
                </a:lnTo>
                <a:lnTo>
                  <a:pt x="299711" y="870064"/>
                </a:lnTo>
                <a:lnTo>
                  <a:pt x="306299" y="873609"/>
                </a:lnTo>
                <a:cubicBezTo>
                  <a:pt x="312531" y="875279"/>
                  <a:pt x="320316" y="874896"/>
                  <a:pt x="331571" y="869866"/>
                </a:cubicBezTo>
                <a:lnTo>
                  <a:pt x="333872" y="867971"/>
                </a:lnTo>
                <a:lnTo>
                  <a:pt x="356953" y="870334"/>
                </a:lnTo>
                <a:cubicBezTo>
                  <a:pt x="364772" y="872042"/>
                  <a:pt x="372199" y="874762"/>
                  <a:pt x="379005" y="878900"/>
                </a:cubicBezTo>
                <a:cubicBezTo>
                  <a:pt x="436788" y="836391"/>
                  <a:pt x="512367" y="847456"/>
                  <a:pt x="585428" y="826440"/>
                </a:cubicBezTo>
                <a:cubicBezTo>
                  <a:pt x="600236" y="776571"/>
                  <a:pt x="751447" y="800939"/>
                  <a:pt x="787156" y="838447"/>
                </a:cubicBezTo>
                <a:cubicBezTo>
                  <a:pt x="767750" y="789794"/>
                  <a:pt x="977582" y="857915"/>
                  <a:pt x="898586" y="808502"/>
                </a:cubicBezTo>
                <a:cubicBezTo>
                  <a:pt x="926099" y="807167"/>
                  <a:pt x="944922" y="782490"/>
                  <a:pt x="924063" y="770210"/>
                </a:cubicBezTo>
                <a:cubicBezTo>
                  <a:pt x="1015917" y="786259"/>
                  <a:pt x="1117953" y="728408"/>
                  <a:pt x="1212574" y="724238"/>
                </a:cubicBezTo>
                <a:cubicBezTo>
                  <a:pt x="1245879" y="677520"/>
                  <a:pt x="1233543" y="716744"/>
                  <a:pt x="1280768" y="699122"/>
                </a:cubicBezTo>
                <a:cubicBezTo>
                  <a:pt x="1280824" y="735474"/>
                  <a:pt x="1333787" y="667235"/>
                  <a:pt x="1352027" y="704323"/>
                </a:cubicBezTo>
                <a:cubicBezTo>
                  <a:pt x="1360044" y="699941"/>
                  <a:pt x="1367234" y="694526"/>
                  <a:pt x="1374314" y="688815"/>
                </a:cubicBezTo>
                <a:lnTo>
                  <a:pt x="1378034" y="685842"/>
                </a:lnTo>
                <a:lnTo>
                  <a:pt x="1395604" y="680460"/>
                </a:lnTo>
                <a:lnTo>
                  <a:pt x="1397206" y="670793"/>
                </a:lnTo>
                <a:lnTo>
                  <a:pt x="1421250" y="656855"/>
                </a:lnTo>
                <a:cubicBezTo>
                  <a:pt x="1430770" y="652893"/>
                  <a:pt x="1441623" y="650105"/>
                  <a:pt x="1454524" y="649224"/>
                </a:cubicBezTo>
                <a:cubicBezTo>
                  <a:pt x="1502655" y="660482"/>
                  <a:pt x="1556151" y="606226"/>
                  <a:pt x="1616217" y="622107"/>
                </a:cubicBezTo>
                <a:cubicBezTo>
                  <a:pt x="1637755" y="624837"/>
                  <a:pt x="1701030" y="614257"/>
                  <a:pt x="1710928" y="600666"/>
                </a:cubicBezTo>
                <a:cubicBezTo>
                  <a:pt x="1723693" y="596072"/>
                  <a:pt x="1739861" y="597834"/>
                  <a:pt x="1743718" y="584327"/>
                </a:cubicBezTo>
                <a:cubicBezTo>
                  <a:pt x="1751098" y="567647"/>
                  <a:pt x="1801421" y="583831"/>
                  <a:pt x="1791651" y="567019"/>
                </a:cubicBezTo>
                <a:cubicBezTo>
                  <a:pt x="1827282" y="577929"/>
                  <a:pt x="1847642" y="542228"/>
                  <a:pt x="1873778" y="530130"/>
                </a:cubicBezTo>
                <a:cubicBezTo>
                  <a:pt x="1902425" y="541995"/>
                  <a:pt x="1929013" y="504913"/>
                  <a:pt x="1988411" y="491599"/>
                </a:cubicBezTo>
                <a:cubicBezTo>
                  <a:pt x="2020077" y="505546"/>
                  <a:pt x="2028363" y="482381"/>
                  <a:pt x="2085507" y="498527"/>
                </a:cubicBezTo>
                <a:cubicBezTo>
                  <a:pt x="2086719" y="495769"/>
                  <a:pt x="2088490" y="493104"/>
                  <a:pt x="2090767" y="490616"/>
                </a:cubicBezTo>
                <a:cubicBezTo>
                  <a:pt x="2103992" y="476161"/>
                  <a:pt x="2131025" y="470659"/>
                  <a:pt x="2151143" y="478332"/>
                </a:cubicBezTo>
                <a:cubicBezTo>
                  <a:pt x="2240088" y="497642"/>
                  <a:pt x="2310118" y="483043"/>
                  <a:pt x="2378710" y="477570"/>
                </a:cubicBezTo>
                <a:cubicBezTo>
                  <a:pt x="2454975" y="467585"/>
                  <a:pt x="2391576" y="437831"/>
                  <a:pt x="2496256" y="452396"/>
                </a:cubicBezTo>
                <a:cubicBezTo>
                  <a:pt x="2501503" y="436899"/>
                  <a:pt x="2513119" y="433980"/>
                  <a:pt x="2535387" y="436645"/>
                </a:cubicBezTo>
                <a:cubicBezTo>
                  <a:pt x="2572084" y="430778"/>
                  <a:pt x="2557124" y="397207"/>
                  <a:pt x="2601109" y="410678"/>
                </a:cubicBezTo>
                <a:cubicBezTo>
                  <a:pt x="2588000" y="393616"/>
                  <a:pt x="2667428" y="390302"/>
                  <a:pt x="2643855" y="374482"/>
                </a:cubicBezTo>
                <a:cubicBezTo>
                  <a:pt x="2648277" y="369169"/>
                  <a:pt x="2652937" y="366761"/>
                  <a:pt x="2657726" y="365841"/>
                </a:cubicBezTo>
                <a:cubicBezTo>
                  <a:pt x="2667303" y="363999"/>
                  <a:pt x="2677395" y="368107"/>
                  <a:pt x="2687125" y="366820"/>
                </a:cubicBezTo>
                <a:lnTo>
                  <a:pt x="2697479" y="361430"/>
                </a:lnTo>
                <a:lnTo>
                  <a:pt x="2701547" y="361545"/>
                </a:lnTo>
                <a:lnTo>
                  <a:pt x="2711054" y="360597"/>
                </a:lnTo>
                <a:lnTo>
                  <a:pt x="2710438" y="366958"/>
                </a:lnTo>
                <a:cubicBezTo>
                  <a:pt x="2708955" y="373111"/>
                  <a:pt x="2708038" y="379788"/>
                  <a:pt x="2722936" y="377633"/>
                </a:cubicBezTo>
                <a:cubicBezTo>
                  <a:pt x="2753511" y="370170"/>
                  <a:pt x="2766475" y="394972"/>
                  <a:pt x="2777227" y="368972"/>
                </a:cubicBezTo>
                <a:lnTo>
                  <a:pt x="2779510" y="361652"/>
                </a:lnTo>
                <a:lnTo>
                  <a:pt x="2786278" y="359869"/>
                </a:lnTo>
                <a:cubicBezTo>
                  <a:pt x="2789994" y="359750"/>
                  <a:pt x="2792255" y="361281"/>
                  <a:pt x="2792101" y="365927"/>
                </a:cubicBezTo>
                <a:cubicBezTo>
                  <a:pt x="2819315" y="344279"/>
                  <a:pt x="2855630" y="370297"/>
                  <a:pt x="2885545" y="372818"/>
                </a:cubicBezTo>
                <a:cubicBezTo>
                  <a:pt x="2905895" y="352581"/>
                  <a:pt x="2948591" y="377825"/>
                  <a:pt x="3009558" y="370573"/>
                </a:cubicBezTo>
                <a:cubicBezTo>
                  <a:pt x="3031640" y="347442"/>
                  <a:pt x="3050695" y="365935"/>
                  <a:pt x="3095010" y="332454"/>
                </a:cubicBezTo>
                <a:cubicBezTo>
                  <a:pt x="3097485" y="334582"/>
                  <a:pt x="3100426" y="336441"/>
                  <a:pt x="3103742" y="337974"/>
                </a:cubicBezTo>
                <a:cubicBezTo>
                  <a:pt x="3123005" y="346878"/>
                  <a:pt x="3150475" y="343067"/>
                  <a:pt x="3165093" y="329459"/>
                </a:cubicBezTo>
                <a:cubicBezTo>
                  <a:pt x="3236951" y="282673"/>
                  <a:pt x="3308286" y="273118"/>
                  <a:pt x="3373785" y="255680"/>
                </a:cubicBezTo>
                <a:cubicBezTo>
                  <a:pt x="3448540" y="239861"/>
                  <a:pt x="3405238" y="287846"/>
                  <a:pt x="3493851" y="240255"/>
                </a:cubicBezTo>
                <a:cubicBezTo>
                  <a:pt x="3506326" y="252723"/>
                  <a:pt x="3518405" y="251593"/>
                  <a:pt x="3537470" y="241867"/>
                </a:cubicBezTo>
                <a:cubicBezTo>
                  <a:pt x="3573967" y="235226"/>
                  <a:pt x="3576893" y="270855"/>
                  <a:pt x="3610489" y="244128"/>
                </a:cubicBezTo>
                <a:cubicBezTo>
                  <a:pt x="3606935" y="264036"/>
                  <a:pt x="3681284" y="241075"/>
                  <a:pt x="3667539" y="263271"/>
                </a:cubicBezTo>
                <a:cubicBezTo>
                  <a:pt x="3694251" y="276940"/>
                  <a:pt x="3701441" y="246803"/>
                  <a:pt x="3727614" y="258245"/>
                </a:cubicBezTo>
                <a:cubicBezTo>
                  <a:pt x="3754952" y="257751"/>
                  <a:pt x="3708960" y="240314"/>
                  <a:pt x="3738369" y="234506"/>
                </a:cubicBezTo>
                <a:cubicBezTo>
                  <a:pt x="3774580" y="230879"/>
                  <a:pt x="3768868" y="196201"/>
                  <a:pt x="3803670" y="236457"/>
                </a:cubicBezTo>
                <a:cubicBezTo>
                  <a:pt x="3839567" y="220301"/>
                  <a:pt x="3850064" y="239151"/>
                  <a:pt x="3903080" y="241890"/>
                </a:cubicBezTo>
                <a:cubicBezTo>
                  <a:pt x="3922859" y="227800"/>
                  <a:pt x="3941005" y="230826"/>
                  <a:pt x="3959588" y="239195"/>
                </a:cubicBezTo>
                <a:cubicBezTo>
                  <a:pt x="4009252" y="229421"/>
                  <a:pt x="4057491" y="239376"/>
                  <a:pt x="4114838" y="238165"/>
                </a:cubicBezTo>
                <a:cubicBezTo>
                  <a:pt x="4173784" y="217210"/>
                  <a:pt x="4209756" y="243378"/>
                  <a:pt x="4271023" y="241959"/>
                </a:cubicBezTo>
                <a:cubicBezTo>
                  <a:pt x="4326191" y="205535"/>
                  <a:pt x="4316856" y="279258"/>
                  <a:pt x="4367397" y="271442"/>
                </a:cubicBezTo>
                <a:cubicBezTo>
                  <a:pt x="4446016" y="235091"/>
                  <a:pt x="4369000" y="295343"/>
                  <a:pt x="4495366" y="271618"/>
                </a:cubicBezTo>
                <a:cubicBezTo>
                  <a:pt x="4501905" y="266287"/>
                  <a:pt x="4518077" y="269240"/>
                  <a:pt x="4517347" y="275639"/>
                </a:cubicBezTo>
                <a:cubicBezTo>
                  <a:pt x="4525170" y="272832"/>
                  <a:pt x="4542809" y="258800"/>
                  <a:pt x="4546116" y="268568"/>
                </a:cubicBezTo>
                <a:cubicBezTo>
                  <a:pt x="4586961" y="265354"/>
                  <a:pt x="4626617" y="255160"/>
                  <a:pt x="4661259" y="238966"/>
                </a:cubicBezTo>
                <a:cubicBezTo>
                  <a:pt x="4741966" y="247639"/>
                  <a:pt x="4693066" y="205693"/>
                  <a:pt x="4750403" y="204364"/>
                </a:cubicBezTo>
                <a:cubicBezTo>
                  <a:pt x="4798501" y="219113"/>
                  <a:pt x="4813319" y="201253"/>
                  <a:pt x="4867614" y="208668"/>
                </a:cubicBezTo>
                <a:cubicBezTo>
                  <a:pt x="4881621" y="174373"/>
                  <a:pt x="4917566" y="206761"/>
                  <a:pt x="4937036" y="195446"/>
                </a:cubicBezTo>
                <a:cubicBezTo>
                  <a:pt x="4974214" y="229763"/>
                  <a:pt x="5013321" y="152474"/>
                  <a:pt x="5047626" y="149604"/>
                </a:cubicBezTo>
                <a:cubicBezTo>
                  <a:pt x="5106046" y="150576"/>
                  <a:pt x="5172786" y="183138"/>
                  <a:pt x="5200247" y="142695"/>
                </a:cubicBezTo>
                <a:cubicBezTo>
                  <a:pt x="5206135" y="157748"/>
                  <a:pt x="5203071" y="179288"/>
                  <a:pt x="5235691" y="173330"/>
                </a:cubicBezTo>
                <a:cubicBezTo>
                  <a:pt x="5249654" y="179935"/>
                  <a:pt x="5254450" y="203448"/>
                  <a:pt x="5280133" y="189342"/>
                </a:cubicBezTo>
                <a:cubicBezTo>
                  <a:pt x="5244836" y="171370"/>
                  <a:pt x="5299493" y="163568"/>
                  <a:pt x="5291963" y="139446"/>
                </a:cubicBezTo>
                <a:cubicBezTo>
                  <a:pt x="5331555" y="120349"/>
                  <a:pt x="5427790" y="132865"/>
                  <a:pt x="5418472" y="89163"/>
                </a:cubicBezTo>
                <a:cubicBezTo>
                  <a:pt x="5428057" y="62053"/>
                  <a:pt x="5484665" y="97616"/>
                  <a:pt x="5482354" y="69470"/>
                </a:cubicBezTo>
                <a:cubicBezTo>
                  <a:pt x="5507119" y="85574"/>
                  <a:pt x="5545363" y="52240"/>
                  <a:pt x="5583280" y="49787"/>
                </a:cubicBezTo>
                <a:cubicBezTo>
                  <a:pt x="5589344" y="36484"/>
                  <a:pt x="5598103" y="36349"/>
                  <a:pt x="5613766" y="41855"/>
                </a:cubicBezTo>
                <a:cubicBezTo>
                  <a:pt x="5636621" y="41086"/>
                  <a:pt x="5660728" y="35034"/>
                  <a:pt x="5684952" y="26088"/>
                </a:cubicBez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8"/>
        <p:cNvGrpSpPr/>
        <p:nvPr/>
      </p:nvGrpSpPr>
      <p:grpSpPr>
        <a:xfrm>
          <a:off x="0" y="0"/>
          <a:ext cx="0" cy="0"/>
          <a:chOff x="0" y="0"/>
          <a:chExt cx="0" cy="0"/>
        </a:xfrm>
      </p:grpSpPr>
      <p:pic>
        <p:nvPicPr>
          <p:cNvPr id="289" name="Google Shape;289;p24"/>
          <p:cNvPicPr preferRelativeResize="0"/>
          <p:nvPr/>
        </p:nvPicPr>
        <p:blipFill rotWithShape="1">
          <a:blip r:embed="rId3">
            <a:alphaModFix/>
          </a:blip>
          <a:srcRect/>
          <a:stretch/>
        </p:blipFill>
        <p:spPr>
          <a:xfrm>
            <a:off x="10905744" y="0"/>
            <a:ext cx="1286256" cy="6858000"/>
          </a:xfrm>
          <a:prstGeom prst="rect">
            <a:avLst/>
          </a:prstGeom>
          <a:noFill/>
          <a:ln>
            <a:noFill/>
          </a:ln>
        </p:spPr>
      </p:pic>
      <p:sp>
        <p:nvSpPr>
          <p:cNvPr id="290" name="Google Shape;290;p2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 name="Google Shape;291;p24"/>
          <p:cNvSpPr/>
          <p:nvPr/>
        </p:nvSpPr>
        <p:spPr>
          <a:xfrm>
            <a:off x="1257463" y="1144989"/>
            <a:ext cx="9677074" cy="4048564"/>
          </a:xfrm>
          <a:custGeom>
            <a:avLst/>
            <a:gdLst/>
            <a:ahLst/>
            <a:cxnLst/>
            <a:rect l="l" t="t" r="r" b="b"/>
            <a:pathLst>
              <a:path w="8037833" h="3784177" extrusionOk="0">
                <a:moveTo>
                  <a:pt x="0" y="12763"/>
                </a:moveTo>
                <a:lnTo>
                  <a:pt x="8037833" y="0"/>
                </a:lnTo>
                <a:lnTo>
                  <a:pt x="8037833" y="3123098"/>
                </a:lnTo>
                <a:lnTo>
                  <a:pt x="8034343" y="3122573"/>
                </a:lnTo>
                <a:cubicBezTo>
                  <a:pt x="7983474" y="3121603"/>
                  <a:pt x="7958686" y="3166517"/>
                  <a:pt x="7877229" y="3143819"/>
                </a:cubicBezTo>
                <a:cubicBezTo>
                  <a:pt x="7902982" y="3130590"/>
                  <a:pt x="7764195" y="3161981"/>
                  <a:pt x="7752740" y="3181149"/>
                </a:cubicBezTo>
                <a:cubicBezTo>
                  <a:pt x="7676202" y="3198058"/>
                  <a:pt x="7659123" y="3129063"/>
                  <a:pt x="7588760" y="3183782"/>
                </a:cubicBezTo>
                <a:cubicBezTo>
                  <a:pt x="7551891" y="3215463"/>
                  <a:pt x="7426365" y="3228579"/>
                  <a:pt x="7351256" y="3276296"/>
                </a:cubicBezTo>
                <a:cubicBezTo>
                  <a:pt x="7314255" y="3274736"/>
                  <a:pt x="7277479" y="3268807"/>
                  <a:pt x="7241630" y="3258619"/>
                </a:cubicBezTo>
                <a:cubicBezTo>
                  <a:pt x="7225774" y="3249278"/>
                  <a:pt x="7215938" y="3250389"/>
                  <a:pt x="7197338" y="3224751"/>
                </a:cubicBezTo>
                <a:cubicBezTo>
                  <a:pt x="7195955" y="3243380"/>
                  <a:pt x="7188542" y="3231477"/>
                  <a:pt x="7180777" y="3222826"/>
                </a:cubicBezTo>
                <a:cubicBezTo>
                  <a:pt x="7171770" y="3230955"/>
                  <a:pt x="7156637" y="3256184"/>
                  <a:pt x="7146896" y="3256975"/>
                </a:cubicBezTo>
                <a:cubicBezTo>
                  <a:pt x="7127629" y="3216232"/>
                  <a:pt x="7125488" y="3280164"/>
                  <a:pt x="7101771" y="3257015"/>
                </a:cubicBezTo>
                <a:cubicBezTo>
                  <a:pt x="7091351" y="3270846"/>
                  <a:pt x="7071846" y="3326895"/>
                  <a:pt x="7047844" y="3303791"/>
                </a:cubicBezTo>
                <a:cubicBezTo>
                  <a:pt x="6992848" y="3331112"/>
                  <a:pt x="6969266" y="3372516"/>
                  <a:pt x="6912506" y="3361478"/>
                </a:cubicBezTo>
                <a:cubicBezTo>
                  <a:pt x="6904521" y="3387853"/>
                  <a:pt x="6807293" y="3321424"/>
                  <a:pt x="6819463" y="3368624"/>
                </a:cubicBezTo>
                <a:cubicBezTo>
                  <a:pt x="6800520" y="3366318"/>
                  <a:pt x="6786640" y="3347534"/>
                  <a:pt x="6797198" y="3378256"/>
                </a:cubicBezTo>
                <a:lnTo>
                  <a:pt x="6687784" y="3376132"/>
                </a:lnTo>
                <a:cubicBezTo>
                  <a:pt x="6627134" y="3366894"/>
                  <a:pt x="6605084" y="3434017"/>
                  <a:pt x="6566539" y="3382500"/>
                </a:cubicBezTo>
                <a:cubicBezTo>
                  <a:pt x="6505539" y="3381128"/>
                  <a:pt x="6435204" y="3374346"/>
                  <a:pt x="6352283" y="3374762"/>
                </a:cubicBezTo>
                <a:cubicBezTo>
                  <a:pt x="6293888" y="3372097"/>
                  <a:pt x="6170788" y="3347568"/>
                  <a:pt x="6111718" y="3357536"/>
                </a:cubicBezTo>
                <a:cubicBezTo>
                  <a:pt x="6041005" y="3333697"/>
                  <a:pt x="6098061" y="3372084"/>
                  <a:pt x="6022263" y="3359057"/>
                </a:cubicBezTo>
                <a:cubicBezTo>
                  <a:pt x="5989123" y="3410585"/>
                  <a:pt x="5931322" y="3384912"/>
                  <a:pt x="5891274" y="3397681"/>
                </a:cubicBezTo>
                <a:cubicBezTo>
                  <a:pt x="5845239" y="3408862"/>
                  <a:pt x="5792317" y="3420977"/>
                  <a:pt x="5746050" y="3426142"/>
                </a:cubicBezTo>
                <a:cubicBezTo>
                  <a:pt x="5709404" y="3402923"/>
                  <a:pt x="5659139" y="3459917"/>
                  <a:pt x="5613670" y="3428671"/>
                </a:cubicBezTo>
                <a:cubicBezTo>
                  <a:pt x="5596941" y="3421144"/>
                  <a:pt x="5545141" y="3422095"/>
                  <a:pt x="5535334" y="3437044"/>
                </a:cubicBezTo>
                <a:cubicBezTo>
                  <a:pt x="5524532" y="3440286"/>
                  <a:pt x="5511933" y="3434991"/>
                  <a:pt x="5506940" y="3450999"/>
                </a:cubicBezTo>
                <a:cubicBezTo>
                  <a:pt x="5498692" y="3470265"/>
                  <a:pt x="5461008" y="3440518"/>
                  <a:pt x="5466372" y="3463245"/>
                </a:cubicBezTo>
                <a:cubicBezTo>
                  <a:pt x="5439614" y="3442862"/>
                  <a:pt x="5418331" y="3483220"/>
                  <a:pt x="5395833" y="3493194"/>
                </a:cubicBezTo>
                <a:cubicBezTo>
                  <a:pt x="5374758" y="3472971"/>
                  <a:pt x="5354436" y="3500114"/>
                  <a:pt x="5305325" y="3505200"/>
                </a:cubicBezTo>
                <a:cubicBezTo>
                  <a:pt x="5282149" y="3481812"/>
                  <a:pt x="5266154" y="3522676"/>
                  <a:pt x="5223043" y="3491664"/>
                </a:cubicBezTo>
                <a:cubicBezTo>
                  <a:pt x="5200154" y="3491478"/>
                  <a:pt x="5207329" y="3491346"/>
                  <a:pt x="5167992" y="3486279"/>
                </a:cubicBezTo>
                <a:cubicBezTo>
                  <a:pt x="5107971" y="3480838"/>
                  <a:pt x="5042315" y="3467667"/>
                  <a:pt x="4987020" y="3461263"/>
                </a:cubicBezTo>
                <a:cubicBezTo>
                  <a:pt x="4924981" y="3458977"/>
                  <a:pt x="4971120" y="3508066"/>
                  <a:pt x="4890003" y="3469874"/>
                </a:cubicBezTo>
                <a:cubicBezTo>
                  <a:pt x="4883619" y="3488080"/>
                  <a:pt x="4873972" y="3489465"/>
                  <a:pt x="4856654" y="3481880"/>
                </a:cubicBezTo>
                <a:cubicBezTo>
                  <a:pt x="4826649" y="3482096"/>
                  <a:pt x="4833746" y="3526606"/>
                  <a:pt x="4800711" y="3501441"/>
                </a:cubicBezTo>
                <a:cubicBezTo>
                  <a:pt x="4808694" y="3525119"/>
                  <a:pt x="4745093" y="3513953"/>
                  <a:pt x="4761569" y="3538103"/>
                </a:cubicBezTo>
                <a:cubicBezTo>
                  <a:pt x="4744478" y="3561060"/>
                  <a:pt x="4730992" y="3525632"/>
                  <a:pt x="4713734" y="3545724"/>
                </a:cubicBezTo>
                <a:cubicBezTo>
                  <a:pt x="4694993" y="3545439"/>
                  <a:pt x="4672479" y="3533026"/>
                  <a:pt x="4649120" y="3536392"/>
                </a:cubicBezTo>
                <a:cubicBezTo>
                  <a:pt x="4617081" y="3524764"/>
                  <a:pt x="4613909" y="3550370"/>
                  <a:pt x="4573578" y="3565923"/>
                </a:cubicBezTo>
                <a:cubicBezTo>
                  <a:pt x="4554559" y="3553131"/>
                  <a:pt x="4541305" y="3561025"/>
                  <a:pt x="4529117" y="3575592"/>
                </a:cubicBezTo>
                <a:cubicBezTo>
                  <a:pt x="4488096" y="3574977"/>
                  <a:pt x="4453361" y="3598310"/>
                  <a:pt x="4408641" y="3610000"/>
                </a:cubicBezTo>
                <a:cubicBezTo>
                  <a:pt x="4359520" y="3631497"/>
                  <a:pt x="4386585" y="3626629"/>
                  <a:pt x="4356402" y="3642792"/>
                </a:cubicBezTo>
                <a:lnTo>
                  <a:pt x="4270245" y="3665789"/>
                </a:lnTo>
                <a:lnTo>
                  <a:pt x="4208725" y="3678132"/>
                </a:lnTo>
                <a:lnTo>
                  <a:pt x="4191289" y="3702380"/>
                </a:lnTo>
                <a:lnTo>
                  <a:pt x="4191039" y="3702831"/>
                </a:lnTo>
                <a:lnTo>
                  <a:pt x="4181340" y="3701729"/>
                </a:lnTo>
                <a:cubicBezTo>
                  <a:pt x="4164960" y="3698824"/>
                  <a:pt x="4149012" y="3695007"/>
                  <a:pt x="4133816" y="3690565"/>
                </a:cubicBezTo>
                <a:cubicBezTo>
                  <a:pt x="4121337" y="3715793"/>
                  <a:pt x="4065005" y="3684188"/>
                  <a:pt x="4071732" y="3732513"/>
                </a:cubicBezTo>
                <a:cubicBezTo>
                  <a:pt x="4051251" y="3727949"/>
                  <a:pt x="4038650" y="3707633"/>
                  <a:pt x="4045924" y="3739404"/>
                </a:cubicBezTo>
                <a:cubicBezTo>
                  <a:pt x="4039196" y="3738807"/>
                  <a:pt x="4035086" y="3741389"/>
                  <a:pt x="4032171" y="3745523"/>
                </a:cubicBezTo>
                <a:lnTo>
                  <a:pt x="4011556" y="3729673"/>
                </a:lnTo>
                <a:lnTo>
                  <a:pt x="3985774" y="3736547"/>
                </a:lnTo>
                <a:lnTo>
                  <a:pt x="3979769" y="3738769"/>
                </a:lnTo>
                <a:lnTo>
                  <a:pt x="3950014" y="3726942"/>
                </a:lnTo>
                <a:lnTo>
                  <a:pt x="3934671" y="3723339"/>
                </a:lnTo>
                <a:lnTo>
                  <a:pt x="3930274" y="3717148"/>
                </a:lnTo>
                <a:cubicBezTo>
                  <a:pt x="3925557" y="3713336"/>
                  <a:pt x="3918845" y="3711571"/>
                  <a:pt x="3907660" y="3714456"/>
                </a:cubicBezTo>
                <a:lnTo>
                  <a:pt x="3905087" y="3716098"/>
                </a:lnTo>
                <a:lnTo>
                  <a:pt x="3886347" y="3706620"/>
                </a:lnTo>
                <a:cubicBezTo>
                  <a:pt x="3880298" y="3702306"/>
                  <a:pt x="3874918" y="3696877"/>
                  <a:pt x="3870533" y="3689905"/>
                </a:cubicBezTo>
                <a:cubicBezTo>
                  <a:pt x="3807578" y="3724969"/>
                  <a:pt x="3747319" y="3689891"/>
                  <a:pt x="3678563" y="3694486"/>
                </a:cubicBezTo>
                <a:cubicBezTo>
                  <a:pt x="3619015" y="3647819"/>
                  <a:pt x="3541898" y="3698501"/>
                  <a:pt x="3524121" y="3642736"/>
                </a:cubicBezTo>
                <a:cubicBezTo>
                  <a:pt x="3473280" y="3637953"/>
                  <a:pt x="3441828" y="3666410"/>
                  <a:pt x="3373519" y="3665785"/>
                </a:cubicBezTo>
                <a:cubicBezTo>
                  <a:pt x="3301144" y="3619995"/>
                  <a:pt x="3195679" y="3661016"/>
                  <a:pt x="3114267" y="3638983"/>
                </a:cubicBezTo>
                <a:cubicBezTo>
                  <a:pt x="3050301" y="3631891"/>
                  <a:pt x="3014478" y="3623781"/>
                  <a:pt x="2989722" y="3623230"/>
                </a:cubicBezTo>
                <a:cubicBezTo>
                  <a:pt x="2981490" y="3626253"/>
                  <a:pt x="2973615" y="3630768"/>
                  <a:pt x="2965734" y="3635676"/>
                </a:cubicBezTo>
                <a:lnTo>
                  <a:pt x="2961603" y="3638221"/>
                </a:lnTo>
                <a:lnTo>
                  <a:pt x="2944959" y="3639723"/>
                </a:lnTo>
                <a:lnTo>
                  <a:pt x="2940402" y="3651000"/>
                </a:lnTo>
                <a:lnTo>
                  <a:pt x="2884777" y="3660775"/>
                </a:lnTo>
                <a:cubicBezTo>
                  <a:pt x="2847798" y="3633323"/>
                  <a:pt x="2784577" y="3683878"/>
                  <a:pt x="2739034" y="3647396"/>
                </a:cubicBezTo>
                <a:cubicBezTo>
                  <a:pt x="2721723" y="3637914"/>
                  <a:pt x="2664700" y="3632640"/>
                  <a:pt x="2651827" y="3646306"/>
                </a:cubicBezTo>
                <a:cubicBezTo>
                  <a:pt x="2639507" y="3648229"/>
                  <a:pt x="2626416" y="3641459"/>
                  <a:pt x="2618680" y="3656755"/>
                </a:cubicBezTo>
                <a:cubicBezTo>
                  <a:pt x="2606912" y="3674893"/>
                  <a:pt x="2569710" y="3640834"/>
                  <a:pt x="2572404" y="3664043"/>
                </a:cubicBezTo>
                <a:cubicBezTo>
                  <a:pt x="2539908" y="3664264"/>
                  <a:pt x="2468909" y="3658244"/>
                  <a:pt x="2423704" y="3658079"/>
                </a:cubicBezTo>
                <a:cubicBezTo>
                  <a:pt x="2401541" y="3632076"/>
                  <a:pt x="2336245" y="3667858"/>
                  <a:pt x="2301172" y="3663053"/>
                </a:cubicBezTo>
                <a:cubicBezTo>
                  <a:pt x="2270382" y="3664836"/>
                  <a:pt x="2295133" y="3678405"/>
                  <a:pt x="2258745" y="3673229"/>
                </a:cubicBezTo>
                <a:cubicBezTo>
                  <a:pt x="2189914" y="3624313"/>
                  <a:pt x="2142671" y="3658345"/>
                  <a:pt x="2082844" y="3645349"/>
                </a:cubicBezTo>
                <a:cubicBezTo>
                  <a:pt x="2015031" y="3635633"/>
                  <a:pt x="2022192" y="3649098"/>
                  <a:pt x="1938480" y="3601439"/>
                </a:cubicBezTo>
                <a:cubicBezTo>
                  <a:pt x="1928908" y="3618751"/>
                  <a:pt x="1918117" y="3618969"/>
                  <a:pt x="1900166" y="3609358"/>
                </a:cubicBezTo>
                <a:cubicBezTo>
                  <a:pt x="1875058" y="3614647"/>
                  <a:pt x="1732415" y="3629919"/>
                  <a:pt x="1704758" y="3637625"/>
                </a:cubicBezTo>
                <a:cubicBezTo>
                  <a:pt x="1665493" y="3642494"/>
                  <a:pt x="1699638" y="3634297"/>
                  <a:pt x="1664576" y="3638572"/>
                </a:cubicBezTo>
                <a:cubicBezTo>
                  <a:pt x="1631025" y="3623179"/>
                  <a:pt x="1623938" y="3648223"/>
                  <a:pt x="1577459" y="3658824"/>
                </a:cubicBezTo>
                <a:cubicBezTo>
                  <a:pt x="1558372" y="3643840"/>
                  <a:pt x="1542705" y="3650086"/>
                  <a:pt x="1527269" y="3663088"/>
                </a:cubicBezTo>
                <a:cubicBezTo>
                  <a:pt x="1482304" y="3657554"/>
                  <a:pt x="1440875" y="3676551"/>
                  <a:pt x="1390118" y="3682789"/>
                </a:cubicBezTo>
                <a:cubicBezTo>
                  <a:pt x="1335668" y="3664499"/>
                  <a:pt x="1306940" y="3702155"/>
                  <a:pt x="1252698" y="3708662"/>
                </a:cubicBezTo>
                <a:cubicBezTo>
                  <a:pt x="1205896" y="3739126"/>
                  <a:pt x="1252155" y="3739345"/>
                  <a:pt x="1206642" y="3736384"/>
                </a:cubicBezTo>
                <a:cubicBezTo>
                  <a:pt x="1133049" y="3701459"/>
                  <a:pt x="1172385" y="3788811"/>
                  <a:pt x="1058106" y="3776166"/>
                </a:cubicBezTo>
                <a:cubicBezTo>
                  <a:pt x="1051718" y="3770370"/>
                  <a:pt x="1037785" y="3776256"/>
                  <a:pt x="1039167" y="3784177"/>
                </a:cubicBezTo>
                <a:cubicBezTo>
                  <a:pt x="1031939" y="3781717"/>
                  <a:pt x="991014" y="3757614"/>
                  <a:pt x="989223" y="3770303"/>
                </a:cubicBezTo>
                <a:cubicBezTo>
                  <a:pt x="952800" y="3771798"/>
                  <a:pt x="940354" y="3773288"/>
                  <a:pt x="907906" y="3757678"/>
                </a:cubicBezTo>
                <a:cubicBezTo>
                  <a:pt x="837671" y="3779460"/>
                  <a:pt x="875987" y="3720282"/>
                  <a:pt x="825226" y="3726369"/>
                </a:cubicBezTo>
                <a:cubicBezTo>
                  <a:pt x="784475" y="3751356"/>
                  <a:pt x="769332" y="3730978"/>
                  <a:pt x="722264" y="3747612"/>
                </a:cubicBezTo>
                <a:cubicBezTo>
                  <a:pt x="705940" y="3706527"/>
                  <a:pt x="677954" y="3751976"/>
                  <a:pt x="659460" y="3740429"/>
                </a:cubicBezTo>
                <a:cubicBezTo>
                  <a:pt x="630609" y="3788461"/>
                  <a:pt x="587162" y="3738081"/>
                  <a:pt x="556552" y="3739124"/>
                </a:cubicBezTo>
                <a:cubicBezTo>
                  <a:pt x="512191" y="3741235"/>
                  <a:pt x="421524" y="3729868"/>
                  <a:pt x="385384" y="3726388"/>
                </a:cubicBezTo>
                <a:cubicBezTo>
                  <a:pt x="371829" y="3727776"/>
                  <a:pt x="368220" y="3731702"/>
                  <a:pt x="339711" y="3718242"/>
                </a:cubicBezTo>
                <a:cubicBezTo>
                  <a:pt x="302559" y="3699664"/>
                  <a:pt x="266533" y="3688299"/>
                  <a:pt x="222239" y="3672335"/>
                </a:cubicBezTo>
                <a:cubicBezTo>
                  <a:pt x="210647" y="3639657"/>
                  <a:pt x="164789" y="3691878"/>
                  <a:pt x="163578" y="3656292"/>
                </a:cubicBezTo>
                <a:cubicBezTo>
                  <a:pt x="143579" y="3679822"/>
                  <a:pt x="105972" y="3643221"/>
                  <a:pt x="72220" y="3645272"/>
                </a:cubicBezTo>
                <a:cubicBezTo>
                  <a:pt x="65331" y="3629421"/>
                  <a:pt x="57584" y="3630437"/>
                  <a:pt x="44395" y="3639455"/>
                </a:cubicBezTo>
                <a:cubicBezTo>
                  <a:pt x="30887" y="3640873"/>
                  <a:pt x="16617" y="3639423"/>
                  <a:pt x="1962" y="3635948"/>
                </a:cubicBezTo>
                <a:lnTo>
                  <a:pt x="0" y="3635261"/>
                </a:lnTo>
                <a:lnTo>
                  <a:pt x="0" y="12763"/>
                </a:ln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 name="Google Shape;292;p24"/>
          <p:cNvSpPr txBox="1">
            <a:spLocks noGrp="1"/>
          </p:cNvSpPr>
          <p:nvPr>
            <p:ph type="title"/>
          </p:nvPr>
        </p:nvSpPr>
        <p:spPr>
          <a:xfrm>
            <a:off x="1726802" y="1669995"/>
            <a:ext cx="9064969" cy="1757084"/>
          </a:xfrm>
          <a:prstGeom prst="rect">
            <a:avLst/>
          </a:prstGeom>
          <a:noFill/>
          <a:ln>
            <a:noFill/>
          </a:ln>
        </p:spPr>
        <p:txBody>
          <a:bodyPr spcFirstLastPara="1" wrap="square" lIns="91425" tIns="45700" rIns="91425" bIns="45700" anchor="b" anchorCtr="0">
            <a:normAutofit/>
          </a:bodyPr>
          <a:lstStyle/>
          <a:p>
            <a:pPr marL="0" lvl="0" indent="0" algn="ctr" rtl="0">
              <a:lnSpc>
                <a:spcPct val="110000"/>
              </a:lnSpc>
              <a:spcBef>
                <a:spcPts val="0"/>
              </a:spcBef>
              <a:spcAft>
                <a:spcPts val="0"/>
              </a:spcAft>
              <a:buClr>
                <a:schemeClr val="dk2"/>
              </a:buClr>
              <a:buSzPts val="3600"/>
              <a:buFont typeface="Arial"/>
              <a:buNone/>
            </a:pPr>
            <a:r>
              <a:rPr lang="en-US" sz="3600">
                <a:solidFill>
                  <a:schemeClr val="dk2"/>
                </a:solidFill>
              </a:rPr>
              <a:t>БЛАГОДАРЯ ЗА ВНИМАНИЕТО!</a:t>
            </a:r>
            <a:endParaRPr/>
          </a:p>
        </p:txBody>
      </p:sp>
      <p:sp>
        <p:nvSpPr>
          <p:cNvPr id="293" name="Google Shape;293;p24"/>
          <p:cNvSpPr/>
          <p:nvPr/>
        </p:nvSpPr>
        <p:spPr>
          <a:xfrm>
            <a:off x="5421727" y="900998"/>
            <a:ext cx="1348547" cy="407804"/>
          </a:xfrm>
          <a:custGeom>
            <a:avLst/>
            <a:gdLst/>
            <a:ahLst/>
            <a:cxnLst/>
            <a:rect l="l" t="t" r="r" b="b"/>
            <a:pathLst>
              <a:path w="2201784" h="594531" extrusionOk="0">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Google Shape;105;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6" name="Google Shape;106;p3"/>
          <p:cNvSpPr/>
          <p:nvPr/>
        </p:nvSpPr>
        <p:spPr>
          <a:xfrm>
            <a:off x="0" y="0"/>
            <a:ext cx="12192000" cy="6857999"/>
          </a:xfrm>
          <a:prstGeom prst="rect">
            <a:avLst/>
          </a:pr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07" name="Google Shape;107;p3" descr="1815 en France — Wikipédia"/>
          <p:cNvPicPr preferRelativeResize="0"/>
          <p:nvPr/>
        </p:nvPicPr>
        <p:blipFill rotWithShape="1">
          <a:blip r:embed="rId3">
            <a:alphaModFix/>
          </a:blip>
          <a:srcRect l="40487" r="10958" b="-419"/>
          <a:stretch/>
        </p:blipFill>
        <p:spPr>
          <a:xfrm>
            <a:off x="20" y="2"/>
            <a:ext cx="4592798" cy="6886731"/>
          </a:xfrm>
          <a:custGeom>
            <a:avLst/>
            <a:gdLst/>
            <a:ahLst/>
            <a:cxnLst/>
            <a:rect l="l" t="t" r="r" b="b"/>
            <a:pathLst>
              <a:path w="4585648" h="6857998" extrusionOk="0">
                <a:moveTo>
                  <a:pt x="0" y="0"/>
                </a:moveTo>
                <a:lnTo>
                  <a:pt x="3944047" y="0"/>
                </a:lnTo>
                <a:lnTo>
                  <a:pt x="3944688" y="10340"/>
                </a:lnTo>
                <a:cubicBezTo>
                  <a:pt x="3965528" y="36732"/>
                  <a:pt x="3945672" y="53579"/>
                  <a:pt x="3950304" y="81398"/>
                </a:cubicBezTo>
                <a:cubicBezTo>
                  <a:pt x="3979668" y="102733"/>
                  <a:pt x="3935739" y="103225"/>
                  <a:pt x="3930579" y="118301"/>
                </a:cubicBezTo>
                <a:lnTo>
                  <a:pt x="3930846" y="122373"/>
                </a:lnTo>
                <a:lnTo>
                  <a:pt x="3937038" y="132397"/>
                </a:lnTo>
                <a:lnTo>
                  <a:pt x="3940265" y="135982"/>
                </a:lnTo>
                <a:cubicBezTo>
                  <a:pt x="3942154" y="138523"/>
                  <a:pt x="3942977" y="140298"/>
                  <a:pt x="3943073" y="141620"/>
                </a:cubicBezTo>
                <a:cubicBezTo>
                  <a:pt x="3942998" y="141685"/>
                  <a:pt x="3942926" y="141751"/>
                  <a:pt x="3942854" y="141816"/>
                </a:cubicBezTo>
                <a:lnTo>
                  <a:pt x="3946045" y="146983"/>
                </a:lnTo>
                <a:cubicBezTo>
                  <a:pt x="3952085" y="155570"/>
                  <a:pt x="3958585" y="163800"/>
                  <a:pt x="3965281" y="171535"/>
                </a:cubicBezTo>
                <a:cubicBezTo>
                  <a:pt x="3952744" y="181711"/>
                  <a:pt x="3987015" y="208379"/>
                  <a:pt x="3955100" y="211093"/>
                </a:cubicBezTo>
                <a:cubicBezTo>
                  <a:pt x="3963231" y="221704"/>
                  <a:pt x="3979172" y="225918"/>
                  <a:pt x="3957453" y="226143"/>
                </a:cubicBezTo>
                <a:cubicBezTo>
                  <a:pt x="3959561" y="229747"/>
                  <a:pt x="3959011" y="232340"/>
                  <a:pt x="3957179" y="234484"/>
                </a:cubicBezTo>
                <a:lnTo>
                  <a:pt x="3956175" y="235199"/>
                </a:lnTo>
                <a:lnTo>
                  <a:pt x="3974755" y="258709"/>
                </a:lnTo>
                <a:cubicBezTo>
                  <a:pt x="3974810" y="259903"/>
                  <a:pt x="3974864" y="261097"/>
                  <a:pt x="3974919" y="262291"/>
                </a:cubicBezTo>
                <a:lnTo>
                  <a:pt x="3989981" y="277023"/>
                </a:lnTo>
                <a:lnTo>
                  <a:pt x="3996191" y="284947"/>
                </a:lnTo>
                <a:lnTo>
                  <a:pt x="4001190" y="286536"/>
                </a:lnTo>
                <a:cubicBezTo>
                  <a:pt x="4004786" y="288616"/>
                  <a:pt x="4007623" y="292056"/>
                  <a:pt x="4008705" y="298565"/>
                </a:cubicBezTo>
                <a:cubicBezTo>
                  <a:pt x="4008585" y="299108"/>
                  <a:pt x="4008465" y="299650"/>
                  <a:pt x="4008344" y="300194"/>
                </a:cubicBezTo>
                <a:lnTo>
                  <a:pt x="4019098" y="309203"/>
                </a:lnTo>
                <a:cubicBezTo>
                  <a:pt x="4023353" y="311943"/>
                  <a:pt x="4028131" y="314172"/>
                  <a:pt x="4033618" y="315650"/>
                </a:cubicBezTo>
                <a:cubicBezTo>
                  <a:pt x="4027964" y="354775"/>
                  <a:pt x="4065415" y="383133"/>
                  <a:pt x="4080284" y="421400"/>
                </a:cubicBezTo>
                <a:cubicBezTo>
                  <a:pt x="4052614" y="444764"/>
                  <a:pt x="4129047" y="500739"/>
                  <a:pt x="4168461" y="503092"/>
                </a:cubicBezTo>
                <a:cubicBezTo>
                  <a:pt x="4128023" y="511488"/>
                  <a:pt x="4257167" y="577423"/>
                  <a:pt x="4192557" y="560735"/>
                </a:cubicBezTo>
                <a:cubicBezTo>
                  <a:pt x="4202585" y="572893"/>
                  <a:pt x="4193454" y="589341"/>
                  <a:pt x="4176910" y="584674"/>
                </a:cubicBezTo>
                <a:cubicBezTo>
                  <a:pt x="4224177" y="618252"/>
                  <a:pt x="4225772" y="681450"/>
                  <a:pt x="4260533" y="723119"/>
                </a:cubicBezTo>
                <a:cubicBezTo>
                  <a:pt x="4242328" y="753272"/>
                  <a:pt x="4263820" y="734604"/>
                  <a:pt x="4270711" y="760720"/>
                </a:cubicBezTo>
                <a:cubicBezTo>
                  <a:pt x="4295191" y="748303"/>
                  <a:pt x="4270314" y="794183"/>
                  <a:pt x="4302509" y="789247"/>
                </a:cubicBezTo>
                <a:cubicBezTo>
                  <a:pt x="4302741" y="794159"/>
                  <a:pt x="4301954" y="799070"/>
                  <a:pt x="4300921" y="804034"/>
                </a:cubicBezTo>
                <a:cubicBezTo>
                  <a:pt x="4300749" y="804900"/>
                  <a:pt x="4300572" y="805767"/>
                  <a:pt x="4300400" y="806635"/>
                </a:cubicBezTo>
                <a:lnTo>
                  <a:pt x="4303753" y="815950"/>
                </a:lnTo>
                <a:lnTo>
                  <a:pt x="4297888" y="819940"/>
                </a:lnTo>
                <a:cubicBezTo>
                  <a:pt x="4297944" y="824938"/>
                  <a:pt x="4297999" y="829937"/>
                  <a:pt x="4298055" y="834935"/>
                </a:cubicBezTo>
                <a:cubicBezTo>
                  <a:pt x="4299172" y="840340"/>
                  <a:pt x="4301603" y="845911"/>
                  <a:pt x="4306135" y="851700"/>
                </a:cubicBezTo>
                <a:cubicBezTo>
                  <a:pt x="4332817" y="868320"/>
                  <a:pt x="4317557" y="909641"/>
                  <a:pt x="4352091" y="929754"/>
                </a:cubicBezTo>
                <a:cubicBezTo>
                  <a:pt x="4362479" y="937980"/>
                  <a:pt x="4380484" y="968513"/>
                  <a:pt x="4375270" y="977376"/>
                </a:cubicBezTo>
                <a:cubicBezTo>
                  <a:pt x="4377250" y="984377"/>
                  <a:pt x="4384849" y="990651"/>
                  <a:pt x="4377297" y="996912"/>
                </a:cubicBezTo>
                <a:cubicBezTo>
                  <a:pt x="4369005" y="1005760"/>
                  <a:pt x="4399874" y="1021625"/>
                  <a:pt x="4384684" y="1023223"/>
                </a:cubicBezTo>
                <a:cubicBezTo>
                  <a:pt x="4406172" y="1034643"/>
                  <a:pt x="4390237" y="1055523"/>
                  <a:pt x="4392472" y="1070780"/>
                </a:cubicBezTo>
                <a:cubicBezTo>
                  <a:pt x="4411832" y="1078905"/>
                  <a:pt x="4397439" y="1102903"/>
                  <a:pt x="4412067" y="1132722"/>
                </a:cubicBezTo>
                <a:cubicBezTo>
                  <a:pt x="4434025" y="1141419"/>
                  <a:pt x="4421728" y="1152870"/>
                  <a:pt x="4455281" y="1171648"/>
                </a:cubicBezTo>
                <a:cubicBezTo>
                  <a:pt x="4453907" y="1173110"/>
                  <a:pt x="4452815" y="1174775"/>
                  <a:pt x="4452047" y="1176593"/>
                </a:cubicBezTo>
                <a:cubicBezTo>
                  <a:pt x="4447572" y="1187166"/>
                  <a:pt x="4454607" y="1200545"/>
                  <a:pt x="4467755" y="1206479"/>
                </a:cubicBezTo>
                <a:lnTo>
                  <a:pt x="4498518" y="1230184"/>
                </a:lnTo>
                <a:lnTo>
                  <a:pt x="4503988" y="1239714"/>
                </a:lnTo>
                <a:cubicBezTo>
                  <a:pt x="4506730" y="1246063"/>
                  <a:pt x="4507415" y="1251722"/>
                  <a:pt x="4506821" y="1256926"/>
                </a:cubicBezTo>
                <a:lnTo>
                  <a:pt x="4502210" y="1270678"/>
                </a:lnTo>
                <a:lnTo>
                  <a:pt x="4494994" y="1272955"/>
                </a:lnTo>
                <a:lnTo>
                  <a:pt x="4495424" y="1282254"/>
                </a:lnTo>
                <a:lnTo>
                  <a:pt x="4494064" y="1284511"/>
                </a:lnTo>
                <a:cubicBezTo>
                  <a:pt x="4491436" y="1288808"/>
                  <a:pt x="4489075" y="1293117"/>
                  <a:pt x="4487745" y="1297660"/>
                </a:cubicBezTo>
                <a:cubicBezTo>
                  <a:pt x="4521914" y="1300656"/>
                  <a:pt x="4482088" y="1336801"/>
                  <a:pt x="4510831" y="1331158"/>
                </a:cubicBezTo>
                <a:cubicBezTo>
                  <a:pt x="4509485" y="1356644"/>
                  <a:pt x="4537196" y="1344587"/>
                  <a:pt x="4509149" y="1367911"/>
                </a:cubicBezTo>
                <a:cubicBezTo>
                  <a:pt x="4525575" y="1402569"/>
                  <a:pt x="4519252" y="1443943"/>
                  <a:pt x="4530734" y="1480066"/>
                </a:cubicBezTo>
                <a:lnTo>
                  <a:pt x="4531332" y="1481140"/>
                </a:lnTo>
                <a:lnTo>
                  <a:pt x="4523757" y="1500827"/>
                </a:lnTo>
                <a:lnTo>
                  <a:pt x="4517749" y="1528834"/>
                </a:lnTo>
                <a:lnTo>
                  <a:pt x="4510978" y="1526104"/>
                </a:lnTo>
                <a:cubicBezTo>
                  <a:pt x="4505305" y="1525236"/>
                  <a:pt x="4507721" y="1530251"/>
                  <a:pt x="4513177" y="1537822"/>
                </a:cubicBezTo>
                <a:lnTo>
                  <a:pt x="4515243" y="1540521"/>
                </a:lnTo>
                <a:lnTo>
                  <a:pt x="4514146" y="1545627"/>
                </a:lnTo>
                <a:cubicBezTo>
                  <a:pt x="4512031" y="1559801"/>
                  <a:pt x="4511188" y="1572109"/>
                  <a:pt x="4512185" y="1579228"/>
                </a:cubicBezTo>
                <a:cubicBezTo>
                  <a:pt x="4545845" y="1639398"/>
                  <a:pt x="4550705" y="1726741"/>
                  <a:pt x="4554335" y="1818364"/>
                </a:cubicBezTo>
                <a:cubicBezTo>
                  <a:pt x="4560401" y="1899079"/>
                  <a:pt x="4548295" y="2018831"/>
                  <a:pt x="4548582" y="2063518"/>
                </a:cubicBezTo>
                <a:lnTo>
                  <a:pt x="4556056" y="2086487"/>
                </a:lnTo>
                <a:lnTo>
                  <a:pt x="4554275" y="2089340"/>
                </a:lnTo>
                <a:cubicBezTo>
                  <a:pt x="4550593" y="2102174"/>
                  <a:pt x="4551716" y="2110234"/>
                  <a:pt x="4554956" y="2116163"/>
                </a:cubicBezTo>
                <a:lnTo>
                  <a:pt x="4560492" y="2121961"/>
                </a:lnTo>
                <a:lnTo>
                  <a:pt x="4571444" y="2176482"/>
                </a:lnTo>
                <a:lnTo>
                  <a:pt x="4575448" y="2237907"/>
                </a:lnTo>
                <a:lnTo>
                  <a:pt x="4573513" y="2238688"/>
                </a:lnTo>
                <a:cubicBezTo>
                  <a:pt x="4569330" y="2241686"/>
                  <a:pt x="4566526" y="2246244"/>
                  <a:pt x="4566533" y="2254203"/>
                </a:cubicBezTo>
                <a:cubicBezTo>
                  <a:pt x="4536852" y="2242405"/>
                  <a:pt x="4555170" y="2259280"/>
                  <a:pt x="4557814" y="2283790"/>
                </a:cubicBezTo>
                <a:cubicBezTo>
                  <a:pt x="4512304" y="2270934"/>
                  <a:pt x="4537738" y="2340304"/>
                  <a:pt x="4512647" y="2352361"/>
                </a:cubicBezTo>
                <a:cubicBezTo>
                  <a:pt x="4515616" y="2370657"/>
                  <a:pt x="4517925" y="2389769"/>
                  <a:pt x="4519328" y="2409295"/>
                </a:cubicBezTo>
                <a:lnTo>
                  <a:pt x="4519571" y="2420793"/>
                </a:lnTo>
                <a:lnTo>
                  <a:pt x="4519120" y="2421041"/>
                </a:lnTo>
                <a:cubicBezTo>
                  <a:pt x="4518201" y="2423576"/>
                  <a:pt x="4517918" y="2427373"/>
                  <a:pt x="4518471" y="2433205"/>
                </a:cubicBezTo>
                <a:lnTo>
                  <a:pt x="4461595" y="2530080"/>
                </a:lnTo>
                <a:cubicBezTo>
                  <a:pt x="4445853" y="2584934"/>
                  <a:pt x="4405533" y="2605402"/>
                  <a:pt x="4412936" y="2666699"/>
                </a:cubicBezTo>
                <a:cubicBezTo>
                  <a:pt x="4398065" y="2717991"/>
                  <a:pt x="4372927" y="2756371"/>
                  <a:pt x="4370093" y="2804588"/>
                </a:cubicBezTo>
                <a:cubicBezTo>
                  <a:pt x="4347398" y="2879436"/>
                  <a:pt x="4272392" y="2939011"/>
                  <a:pt x="4262477" y="3058637"/>
                </a:cubicBezTo>
                <a:cubicBezTo>
                  <a:pt x="4283714" y="3099999"/>
                  <a:pt x="4256160" y="3144249"/>
                  <a:pt x="4253454" y="3179447"/>
                </a:cubicBezTo>
                <a:cubicBezTo>
                  <a:pt x="4259242" y="3200557"/>
                  <a:pt x="4257117" y="3211737"/>
                  <a:pt x="4239228" y="3217364"/>
                </a:cubicBezTo>
                <a:cubicBezTo>
                  <a:pt x="4268875" y="3316502"/>
                  <a:pt x="4225924" y="3257304"/>
                  <a:pt x="4222932" y="3330364"/>
                </a:cubicBezTo>
                <a:cubicBezTo>
                  <a:pt x="4224428" y="3395928"/>
                  <a:pt x="4215196" y="3463236"/>
                  <a:pt x="4248669" y="3547193"/>
                </a:cubicBezTo>
                <a:cubicBezTo>
                  <a:pt x="4260183" y="3566053"/>
                  <a:pt x="4256781" y="3592027"/>
                  <a:pt x="4241070" y="3605210"/>
                </a:cubicBezTo>
                <a:cubicBezTo>
                  <a:pt x="4238364" y="3607478"/>
                  <a:pt x="4235392" y="3609274"/>
                  <a:pt x="4232239" y="3610540"/>
                </a:cubicBezTo>
                <a:cubicBezTo>
                  <a:pt x="4258208" y="3664330"/>
                  <a:pt x="4231517" y="3673159"/>
                  <a:pt x="4251881" y="3702764"/>
                </a:cubicBezTo>
                <a:cubicBezTo>
                  <a:pt x="4242939" y="3759891"/>
                  <a:pt x="4201773" y="3786712"/>
                  <a:pt x="4219293" y="3813528"/>
                </a:cubicBezTo>
                <a:cubicBezTo>
                  <a:pt x="4207910" y="3838914"/>
                  <a:pt x="4167663" y="3859754"/>
                  <a:pt x="4184863" y="3893255"/>
                </a:cubicBezTo>
                <a:cubicBezTo>
                  <a:pt x="4163644" y="3884625"/>
                  <a:pt x="4188862" y="3931915"/>
                  <a:pt x="4169808" y="3939619"/>
                </a:cubicBezTo>
                <a:cubicBezTo>
                  <a:pt x="4154129" y="3943837"/>
                  <a:pt x="4158129" y="3959170"/>
                  <a:pt x="4154137" y="3971517"/>
                </a:cubicBezTo>
                <a:cubicBezTo>
                  <a:pt x="4139069" y="3981495"/>
                  <a:pt x="4133844" y="4042203"/>
                  <a:pt x="4139625" y="4062614"/>
                </a:cubicBezTo>
                <a:cubicBezTo>
                  <a:pt x="4165622" y="4119195"/>
                  <a:pt x="4107101" y="4172348"/>
                  <a:pt x="4126180" y="4217749"/>
                </a:cubicBezTo>
                <a:cubicBezTo>
                  <a:pt x="4128014" y="4267056"/>
                  <a:pt x="4089563" y="4286360"/>
                  <a:pt x="4072389" y="4317623"/>
                </a:cubicBezTo>
                <a:cubicBezTo>
                  <a:pt x="4062182" y="4356545"/>
                  <a:pt x="4071264" y="4384138"/>
                  <a:pt x="4064937" y="4451279"/>
                </a:cubicBezTo>
                <a:cubicBezTo>
                  <a:pt x="4050628" y="4512697"/>
                  <a:pt x="4048851" y="4652154"/>
                  <a:pt x="4034424" y="4720470"/>
                </a:cubicBezTo>
                <a:cubicBezTo>
                  <a:pt x="3973937" y="4868361"/>
                  <a:pt x="4025760" y="4964348"/>
                  <a:pt x="4016334" y="5052878"/>
                </a:cubicBezTo>
                <a:cubicBezTo>
                  <a:pt x="3999794" y="5123327"/>
                  <a:pt x="4021855" y="5194887"/>
                  <a:pt x="3977865" y="5251650"/>
                </a:cubicBezTo>
                <a:cubicBezTo>
                  <a:pt x="3973961" y="5317292"/>
                  <a:pt x="3987477" y="5410025"/>
                  <a:pt x="3997669" y="5413392"/>
                </a:cubicBezTo>
                <a:cubicBezTo>
                  <a:pt x="3969262" y="5397845"/>
                  <a:pt x="3981248" y="5449403"/>
                  <a:pt x="3981869" y="5471875"/>
                </a:cubicBezTo>
                <a:cubicBezTo>
                  <a:pt x="3957580" y="5534944"/>
                  <a:pt x="3976666" y="5598829"/>
                  <a:pt x="3901990" y="5708604"/>
                </a:cubicBezTo>
                <a:cubicBezTo>
                  <a:pt x="3897618" y="5810136"/>
                  <a:pt x="3870199" y="5788842"/>
                  <a:pt x="3860571" y="5821275"/>
                </a:cubicBezTo>
                <a:cubicBezTo>
                  <a:pt x="3868171" y="5831278"/>
                  <a:pt x="3866949" y="5900968"/>
                  <a:pt x="3849074" y="5900679"/>
                </a:cubicBezTo>
                <a:cubicBezTo>
                  <a:pt x="3871964" y="5925143"/>
                  <a:pt x="3834226" y="5972433"/>
                  <a:pt x="3841809" y="5992005"/>
                </a:cubicBezTo>
                <a:cubicBezTo>
                  <a:pt x="3848533" y="6035132"/>
                  <a:pt x="3834497" y="6078819"/>
                  <a:pt x="3832901" y="6122412"/>
                </a:cubicBezTo>
                <a:cubicBezTo>
                  <a:pt x="3799640" y="6263751"/>
                  <a:pt x="3784898" y="6198720"/>
                  <a:pt x="3804166" y="6389843"/>
                </a:cubicBezTo>
                <a:cubicBezTo>
                  <a:pt x="3799226" y="6482285"/>
                  <a:pt x="3740829" y="6538361"/>
                  <a:pt x="3736537" y="6595214"/>
                </a:cubicBezTo>
                <a:cubicBezTo>
                  <a:pt x="3692112" y="6745846"/>
                  <a:pt x="3660956" y="6804405"/>
                  <a:pt x="3649707" y="6848925"/>
                </a:cubicBezTo>
                <a:lnTo>
                  <a:pt x="3649314" y="6857996"/>
                </a:lnTo>
                <a:lnTo>
                  <a:pt x="4585648" y="6857996"/>
                </a:lnTo>
                <a:lnTo>
                  <a:pt x="4585648" y="6857998"/>
                </a:lnTo>
                <a:lnTo>
                  <a:pt x="0" y="6857998"/>
                </a:lnTo>
                <a:close/>
              </a:path>
            </a:pathLst>
          </a:custGeom>
          <a:noFill/>
          <a:ln>
            <a:noFill/>
          </a:ln>
        </p:spPr>
      </p:pic>
      <p:sp>
        <p:nvSpPr>
          <p:cNvPr id="108" name="Google Shape;108;p3"/>
          <p:cNvSpPr txBox="1">
            <a:spLocks noGrp="1"/>
          </p:cNvSpPr>
          <p:nvPr>
            <p:ph type="body" idx="1"/>
          </p:nvPr>
        </p:nvSpPr>
        <p:spPr>
          <a:xfrm>
            <a:off x="5364765" y="1385356"/>
            <a:ext cx="5683624" cy="4107021"/>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262626"/>
              </a:buClr>
              <a:buSzPts val="1600"/>
              <a:buChar char="•"/>
            </a:pPr>
            <a:r>
              <a:rPr lang="en-US"/>
              <a:t>1815г. един велик политически мъж напуска историческата сцена, за да се появи друг. Еретичните бунтовни идеи на Френската революция за премахване на съсловните привилегии, за свобода и равенство на хората пред закона, за принципно ново буржоазно обществено устройство са сякаш задушени под развалините на Наполеоновата империя. Бисмарк има съществени и безспорни заслуги за по-нататъшното разпространение и утвърждаване на буржоазната ценностна система в социалните отношения. </a:t>
            </a:r>
            <a:endParaRPr/>
          </a:p>
          <a:p>
            <a:pPr marL="228600" lvl="0" indent="-127000" algn="l" rtl="0">
              <a:lnSpc>
                <a:spcPct val="90000"/>
              </a:lnSpc>
              <a:spcBef>
                <a:spcPts val="1000"/>
              </a:spcBef>
              <a:spcAft>
                <a:spcPts val="0"/>
              </a:spcAft>
              <a:buClr>
                <a:srgbClr val="262626"/>
              </a:buClr>
              <a:buSzPts val="16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4"/>
          <p:cNvSpPr/>
          <p:nvPr/>
        </p:nvSpPr>
        <p:spPr>
          <a:xfrm>
            <a:off x="0" y="5976"/>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4" name="Google Shape;114;p4"/>
          <p:cNvSpPr/>
          <p:nvPr/>
        </p:nvSpPr>
        <p:spPr>
          <a:xfrm>
            <a:off x="0" y="0"/>
            <a:ext cx="4882301" cy="4882103"/>
          </a:xfrm>
          <a:custGeom>
            <a:avLst/>
            <a:gdLst/>
            <a:ahLst/>
            <a:cxnLst/>
            <a:rect l="l" t="t" r="r" b="b"/>
            <a:pathLst>
              <a:path w="4882301" h="4882103" extrusionOk="0">
                <a:moveTo>
                  <a:pt x="0" y="0"/>
                </a:moveTo>
                <a:lnTo>
                  <a:pt x="3905841" y="0"/>
                </a:lnTo>
                <a:lnTo>
                  <a:pt x="4882301" y="0"/>
                </a:lnTo>
                <a:lnTo>
                  <a:pt x="4871664" y="12164"/>
                </a:lnTo>
                <a:cubicBezTo>
                  <a:pt x="4858538" y="24444"/>
                  <a:pt x="4845228" y="35473"/>
                  <a:pt x="4845255" y="53786"/>
                </a:cubicBezTo>
                <a:cubicBezTo>
                  <a:pt x="4842155" y="61666"/>
                  <a:pt x="4837910" y="67273"/>
                  <a:pt x="4832975" y="71441"/>
                </a:cubicBezTo>
                <a:lnTo>
                  <a:pt x="4817370" y="80005"/>
                </a:lnTo>
                <a:lnTo>
                  <a:pt x="4809347" y="76230"/>
                </a:lnTo>
                <a:lnTo>
                  <a:pt x="4801782" y="84878"/>
                </a:lnTo>
                <a:lnTo>
                  <a:pt x="4798715" y="85797"/>
                </a:lnTo>
                <a:cubicBezTo>
                  <a:pt x="4792836" y="87519"/>
                  <a:pt x="4787173" y="89462"/>
                  <a:pt x="4782182" y="92450"/>
                </a:cubicBezTo>
                <a:cubicBezTo>
                  <a:pt x="4808432" y="122655"/>
                  <a:pt x="4744060" y="122852"/>
                  <a:pt x="4773099" y="140971"/>
                </a:cubicBezTo>
                <a:cubicBezTo>
                  <a:pt x="4750244" y="162644"/>
                  <a:pt x="4783879" y="174205"/>
                  <a:pt x="4740360" y="172435"/>
                </a:cubicBezTo>
                <a:lnTo>
                  <a:pt x="4736950" y="178679"/>
                </a:lnTo>
                <a:lnTo>
                  <a:pt x="4735838" y="185572"/>
                </a:lnTo>
                <a:cubicBezTo>
                  <a:pt x="4735287" y="184960"/>
                  <a:pt x="4734736" y="184347"/>
                  <a:pt x="4734185" y="183735"/>
                </a:cubicBezTo>
                <a:lnTo>
                  <a:pt x="4718018" y="213327"/>
                </a:lnTo>
                <a:cubicBezTo>
                  <a:pt x="4708900" y="226131"/>
                  <a:pt x="4698659" y="238379"/>
                  <a:pt x="4688939" y="250886"/>
                </a:cubicBezTo>
                <a:lnTo>
                  <a:pt x="4674425" y="272754"/>
                </a:lnTo>
                <a:lnTo>
                  <a:pt x="4675557" y="274827"/>
                </a:lnTo>
                <a:cubicBezTo>
                  <a:pt x="4692733" y="317553"/>
                  <a:pt x="4690330" y="399012"/>
                  <a:pt x="4654479" y="396503"/>
                </a:cubicBezTo>
                <a:cubicBezTo>
                  <a:pt x="4629917" y="439743"/>
                  <a:pt x="4630394" y="492844"/>
                  <a:pt x="4590538" y="520441"/>
                </a:cubicBezTo>
                <a:cubicBezTo>
                  <a:pt x="4593060" y="526025"/>
                  <a:pt x="4594396" y="531656"/>
                  <a:pt x="4594889" y="537296"/>
                </a:cubicBezTo>
                <a:lnTo>
                  <a:pt x="4594233" y="553255"/>
                </a:lnTo>
                <a:lnTo>
                  <a:pt x="4592486" y="554301"/>
                </a:lnTo>
                <a:cubicBezTo>
                  <a:pt x="4587288" y="560504"/>
                  <a:pt x="4586135" y="565587"/>
                  <a:pt x="4586772" y="570157"/>
                </a:cubicBezTo>
                <a:lnTo>
                  <a:pt x="4588850" y="575443"/>
                </a:lnTo>
                <a:lnTo>
                  <a:pt x="4585973" y="586891"/>
                </a:lnTo>
                <a:lnTo>
                  <a:pt x="4583120" y="610976"/>
                </a:lnTo>
                <a:lnTo>
                  <a:pt x="4579947" y="614045"/>
                </a:lnTo>
                <a:lnTo>
                  <a:pt x="4571535" y="648134"/>
                </a:lnTo>
                <a:lnTo>
                  <a:pt x="4570168" y="647920"/>
                </a:lnTo>
                <a:cubicBezTo>
                  <a:pt x="4566910" y="648223"/>
                  <a:pt x="4564144" y="649910"/>
                  <a:pt x="4562329" y="654549"/>
                </a:cubicBezTo>
                <a:cubicBezTo>
                  <a:pt x="4546774" y="637433"/>
                  <a:pt x="4554179" y="653583"/>
                  <a:pt x="4550201" y="668771"/>
                </a:cubicBezTo>
                <a:cubicBezTo>
                  <a:pt x="4525156" y="645580"/>
                  <a:pt x="4524937" y="694757"/>
                  <a:pt x="4506750" y="693120"/>
                </a:cubicBezTo>
                <a:lnTo>
                  <a:pt x="4501638" y="713469"/>
                </a:lnTo>
                <a:lnTo>
                  <a:pt x="4484999" y="723668"/>
                </a:lnTo>
                <a:cubicBezTo>
                  <a:pt x="4467842" y="731103"/>
                  <a:pt x="4449426" y="737866"/>
                  <a:pt x="4431193" y="747977"/>
                </a:cubicBezTo>
                <a:cubicBezTo>
                  <a:pt x="4393455" y="760072"/>
                  <a:pt x="4397875" y="773457"/>
                  <a:pt x="4368110" y="781955"/>
                </a:cubicBezTo>
                <a:lnTo>
                  <a:pt x="4308331" y="821385"/>
                </a:lnTo>
                <a:lnTo>
                  <a:pt x="4246095" y="838398"/>
                </a:lnTo>
                <a:lnTo>
                  <a:pt x="4201655" y="866799"/>
                </a:lnTo>
                <a:cubicBezTo>
                  <a:pt x="4177801" y="858770"/>
                  <a:pt x="4160718" y="913070"/>
                  <a:pt x="4135014" y="878860"/>
                </a:cubicBezTo>
                <a:cubicBezTo>
                  <a:pt x="4124490" y="894291"/>
                  <a:pt x="4128917" y="914682"/>
                  <a:pt x="4113878" y="890438"/>
                </a:cubicBezTo>
                <a:cubicBezTo>
                  <a:pt x="4109858" y="894945"/>
                  <a:pt x="4105569" y="895865"/>
                  <a:pt x="4101093" y="895083"/>
                </a:cubicBezTo>
                <a:lnTo>
                  <a:pt x="4099328" y="894380"/>
                </a:lnTo>
                <a:lnTo>
                  <a:pt x="4076403" y="929195"/>
                </a:lnTo>
                <a:lnTo>
                  <a:pt x="4071099" y="931504"/>
                </a:lnTo>
                <a:lnTo>
                  <a:pt x="4059044" y="957158"/>
                </a:lnTo>
                <a:lnTo>
                  <a:pt x="4051275" y="968833"/>
                </a:lnTo>
                <a:lnTo>
                  <a:pt x="4052262" y="975389"/>
                </a:lnTo>
                <a:cubicBezTo>
                  <a:pt x="4051555" y="980661"/>
                  <a:pt x="4048274" y="985887"/>
                  <a:pt x="4039178" y="990967"/>
                </a:cubicBezTo>
                <a:lnTo>
                  <a:pt x="4036476" y="991528"/>
                </a:lnTo>
                <a:lnTo>
                  <a:pt x="4030147" y="1008949"/>
                </a:lnTo>
                <a:cubicBezTo>
                  <a:pt x="4028887" y="1015351"/>
                  <a:pt x="3789695" y="1105708"/>
                  <a:pt x="3791175" y="1112745"/>
                </a:cubicBezTo>
                <a:lnTo>
                  <a:pt x="3468633" y="1357372"/>
                </a:lnTo>
                <a:cubicBezTo>
                  <a:pt x="3007916" y="1829258"/>
                  <a:pt x="2905784" y="2337003"/>
                  <a:pt x="2349444" y="2665454"/>
                </a:cubicBezTo>
                <a:lnTo>
                  <a:pt x="1644590" y="3444154"/>
                </a:lnTo>
                <a:lnTo>
                  <a:pt x="1250698" y="3827834"/>
                </a:lnTo>
                <a:cubicBezTo>
                  <a:pt x="1225290" y="3842038"/>
                  <a:pt x="1141959" y="4085899"/>
                  <a:pt x="1131871" y="4121318"/>
                </a:cubicBezTo>
                <a:cubicBezTo>
                  <a:pt x="1094841" y="4141744"/>
                  <a:pt x="1077207" y="4325829"/>
                  <a:pt x="1051679" y="4348389"/>
                </a:cubicBezTo>
                <a:cubicBezTo>
                  <a:pt x="1048682" y="4381577"/>
                  <a:pt x="956993" y="4490557"/>
                  <a:pt x="906982" y="4531597"/>
                </a:cubicBezTo>
                <a:cubicBezTo>
                  <a:pt x="867869" y="4551118"/>
                  <a:pt x="849806" y="4607070"/>
                  <a:pt x="801199" y="4594289"/>
                </a:cubicBezTo>
                <a:cubicBezTo>
                  <a:pt x="801717" y="4602753"/>
                  <a:pt x="801057" y="4610029"/>
                  <a:pt x="799572" y="4616434"/>
                </a:cubicBezTo>
                <a:lnTo>
                  <a:pt x="793361" y="4632413"/>
                </a:lnTo>
                <a:lnTo>
                  <a:pt x="791288" y="4631684"/>
                </a:lnTo>
                <a:cubicBezTo>
                  <a:pt x="784039" y="4632736"/>
                  <a:pt x="781139" y="4636841"/>
                  <a:pt x="780168" y="4642277"/>
                </a:cubicBezTo>
                <a:lnTo>
                  <a:pt x="780355" y="4649968"/>
                </a:lnTo>
                <a:lnTo>
                  <a:pt x="773547" y="4658922"/>
                </a:lnTo>
                <a:lnTo>
                  <a:pt x="712980" y="4687109"/>
                </a:lnTo>
                <a:cubicBezTo>
                  <a:pt x="693888" y="4691817"/>
                  <a:pt x="685004" y="4683329"/>
                  <a:pt x="658998" y="4687168"/>
                </a:cubicBezTo>
                <a:cubicBezTo>
                  <a:pt x="652617" y="4696903"/>
                  <a:pt x="607468" y="4696757"/>
                  <a:pt x="599809" y="4705379"/>
                </a:cubicBezTo>
                <a:lnTo>
                  <a:pt x="558586" y="4701679"/>
                </a:lnTo>
                <a:cubicBezTo>
                  <a:pt x="527600" y="4706175"/>
                  <a:pt x="499471" y="4673329"/>
                  <a:pt x="476867" y="4703401"/>
                </a:cubicBezTo>
                <a:cubicBezTo>
                  <a:pt x="447819" y="4707454"/>
                  <a:pt x="419349" y="4696441"/>
                  <a:pt x="397404" y="4711420"/>
                </a:cubicBezTo>
                <a:cubicBezTo>
                  <a:pt x="384768" y="4701219"/>
                  <a:pt x="374322" y="4698020"/>
                  <a:pt x="369335" y="4717390"/>
                </a:cubicBezTo>
                <a:cubicBezTo>
                  <a:pt x="341061" y="4716067"/>
                  <a:pt x="328725" y="4691742"/>
                  <a:pt x="316209" y="4714515"/>
                </a:cubicBezTo>
                <a:cubicBezTo>
                  <a:pt x="283497" y="4663104"/>
                  <a:pt x="280147" y="4717961"/>
                  <a:pt x="262859" y="4724281"/>
                </a:cubicBezTo>
                <a:cubicBezTo>
                  <a:pt x="246771" y="4727344"/>
                  <a:pt x="236451" y="4729844"/>
                  <a:pt x="219683" y="4732893"/>
                </a:cubicBezTo>
                <a:cubicBezTo>
                  <a:pt x="212240" y="4769464"/>
                  <a:pt x="197625" y="4722763"/>
                  <a:pt x="181299" y="4733057"/>
                </a:cubicBezTo>
                <a:cubicBezTo>
                  <a:pt x="175073" y="4746658"/>
                  <a:pt x="169278" y="4748663"/>
                  <a:pt x="158273" y="4732813"/>
                </a:cubicBezTo>
                <a:cubicBezTo>
                  <a:pt x="130214" y="4799165"/>
                  <a:pt x="131962" y="4753319"/>
                  <a:pt x="99338" y="4777324"/>
                </a:cubicBezTo>
                <a:cubicBezTo>
                  <a:pt x="72071" y="4803053"/>
                  <a:pt x="41763" y="4799596"/>
                  <a:pt x="22026" y="4864170"/>
                </a:cubicBezTo>
                <a:cubicBezTo>
                  <a:pt x="20771" y="4873425"/>
                  <a:pt x="16962" y="4879602"/>
                  <a:pt x="11819" y="4882103"/>
                </a:cubicBezTo>
                <a:lnTo>
                  <a:pt x="0" y="4879437"/>
                </a:ln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5" name="Google Shape;115;p4"/>
          <p:cNvSpPr/>
          <p:nvPr/>
        </p:nvSpPr>
        <p:spPr>
          <a:xfrm>
            <a:off x="934872" y="948519"/>
            <a:ext cx="3731986" cy="4947315"/>
          </a:xfrm>
          <a:custGeom>
            <a:avLst/>
            <a:gdLst/>
            <a:ahLst/>
            <a:cxnLst/>
            <a:rect l="l" t="t" r="r" b="b"/>
            <a:pathLst>
              <a:path w="2400300" h="2400300" extrusionOk="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srgbClr val="000000">
                <a:alpha val="26666"/>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16" name="Google Shape;116;p4" descr="Otto von Bismarck, The Man Who Unified Germany – Facts, Biography &amp;  Accomplishments | HistoryExtra"/>
          <p:cNvPicPr preferRelativeResize="0"/>
          <p:nvPr/>
        </p:nvPicPr>
        <p:blipFill rotWithShape="1">
          <a:blip r:embed="rId3">
            <a:alphaModFix/>
          </a:blip>
          <a:srcRect l="23047" r="26626" b="-1"/>
          <a:stretch/>
        </p:blipFill>
        <p:spPr>
          <a:xfrm>
            <a:off x="939635" y="948518"/>
            <a:ext cx="3729968" cy="4947315"/>
          </a:xfrm>
          <a:prstGeom prst="rect">
            <a:avLst/>
          </a:prstGeom>
          <a:noFill/>
          <a:ln>
            <a:noFill/>
          </a:ln>
        </p:spPr>
      </p:pic>
      <p:sp>
        <p:nvSpPr>
          <p:cNvPr id="117" name="Google Shape;117;p4"/>
          <p:cNvSpPr txBox="1">
            <a:spLocks noGrp="1"/>
          </p:cNvSpPr>
          <p:nvPr>
            <p:ph type="body" idx="1"/>
          </p:nvPr>
        </p:nvSpPr>
        <p:spPr>
          <a:xfrm>
            <a:off x="5747732" y="1984764"/>
            <a:ext cx="5578836" cy="287482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262626"/>
              </a:buClr>
              <a:buSzPts val="1600"/>
              <a:buChar char="•"/>
            </a:pPr>
            <a:r>
              <a:rPr lang="en-US" dirty="0" err="1"/>
              <a:t>Когато</a:t>
            </a:r>
            <a:r>
              <a:rPr lang="en-US" dirty="0"/>
              <a:t> </a:t>
            </a:r>
            <a:r>
              <a:rPr lang="en-US" dirty="0" err="1"/>
              <a:t>Бисмарк</a:t>
            </a:r>
            <a:r>
              <a:rPr lang="en-US" dirty="0"/>
              <a:t> </a:t>
            </a:r>
            <a:r>
              <a:rPr lang="en-US" dirty="0" err="1"/>
              <a:t>става</a:t>
            </a:r>
            <a:r>
              <a:rPr lang="en-US" dirty="0"/>
              <a:t> </a:t>
            </a:r>
            <a:r>
              <a:rPr lang="en-US" dirty="0" err="1"/>
              <a:t>министър-председател</a:t>
            </a:r>
            <a:r>
              <a:rPr lang="en-US" dirty="0"/>
              <a:t> </a:t>
            </a:r>
            <a:r>
              <a:rPr lang="en-US" dirty="0" err="1"/>
              <a:t>на</a:t>
            </a:r>
            <a:r>
              <a:rPr lang="en-US" dirty="0"/>
              <a:t> </a:t>
            </a:r>
            <a:r>
              <a:rPr lang="en-US" dirty="0" err="1"/>
              <a:t>Прусия</a:t>
            </a:r>
            <a:r>
              <a:rPr lang="en-US" dirty="0"/>
              <a:t> </a:t>
            </a:r>
            <a:r>
              <a:rPr lang="en-US" dirty="0" err="1"/>
              <a:t>през</a:t>
            </a:r>
            <a:r>
              <a:rPr lang="en-US" dirty="0"/>
              <a:t> 1862 г., </a:t>
            </a:r>
            <a:r>
              <a:rPr lang="en-US" dirty="0" err="1"/>
              <a:t>кралството</a:t>
            </a:r>
            <a:r>
              <a:rPr lang="en-US" dirty="0"/>
              <a:t> е </a:t>
            </a:r>
            <a:r>
              <a:rPr lang="en-US" dirty="0" err="1"/>
              <a:t>смятано</a:t>
            </a:r>
            <a:r>
              <a:rPr lang="en-US" dirty="0"/>
              <a:t> </a:t>
            </a:r>
            <a:r>
              <a:rPr lang="en-US" dirty="0" err="1"/>
              <a:t>за</a:t>
            </a:r>
            <a:r>
              <a:rPr lang="en-US" dirty="0"/>
              <a:t> </a:t>
            </a:r>
            <a:r>
              <a:rPr lang="en-US" dirty="0" err="1"/>
              <a:t>най-слабата</a:t>
            </a:r>
            <a:r>
              <a:rPr lang="en-US" dirty="0"/>
              <a:t> </a:t>
            </a:r>
            <a:r>
              <a:rPr lang="en-US" dirty="0" err="1"/>
              <a:t>от</a:t>
            </a:r>
            <a:r>
              <a:rPr lang="en-US" dirty="0"/>
              <a:t> </a:t>
            </a:r>
            <a:r>
              <a:rPr lang="en-US" dirty="0" err="1"/>
              <a:t>петте</a:t>
            </a:r>
            <a:r>
              <a:rPr lang="en-US" dirty="0"/>
              <a:t> </a:t>
            </a:r>
            <a:r>
              <a:rPr lang="en-US" dirty="0" err="1"/>
              <a:t>европейски</a:t>
            </a:r>
            <a:r>
              <a:rPr lang="en-US" dirty="0"/>
              <a:t> </a:t>
            </a:r>
            <a:r>
              <a:rPr lang="en-US" dirty="0" err="1"/>
              <a:t>сили</a:t>
            </a:r>
            <a:r>
              <a:rPr lang="en-US" dirty="0"/>
              <a:t>. </a:t>
            </a:r>
            <a:r>
              <a:rPr lang="en-US" dirty="0" err="1"/>
              <a:t>По-малко</a:t>
            </a:r>
            <a:r>
              <a:rPr lang="en-US" dirty="0"/>
              <a:t> </a:t>
            </a:r>
            <a:r>
              <a:rPr lang="en-US" dirty="0" err="1"/>
              <a:t>от</a:t>
            </a:r>
            <a:r>
              <a:rPr lang="en-US" dirty="0"/>
              <a:t> </a:t>
            </a:r>
            <a:r>
              <a:rPr lang="en-US" dirty="0" err="1"/>
              <a:t>девет</a:t>
            </a:r>
            <a:r>
              <a:rPr lang="en-US" dirty="0"/>
              <a:t> </a:t>
            </a:r>
            <a:r>
              <a:rPr lang="en-US" dirty="0" err="1"/>
              <a:t>години</a:t>
            </a:r>
            <a:r>
              <a:rPr lang="en-US" dirty="0"/>
              <a:t> </a:t>
            </a:r>
            <a:r>
              <a:rPr lang="en-US" dirty="0" err="1"/>
              <a:t>по-късно</a:t>
            </a:r>
            <a:r>
              <a:rPr lang="en-US" dirty="0"/>
              <a:t> </a:t>
            </a:r>
            <a:r>
              <a:rPr lang="en-US" dirty="0" err="1"/>
              <a:t>Прусия</a:t>
            </a:r>
            <a:r>
              <a:rPr lang="en-US" dirty="0"/>
              <a:t> </a:t>
            </a:r>
            <a:r>
              <a:rPr lang="en-US" dirty="0" err="1"/>
              <a:t>побеждава</a:t>
            </a:r>
            <a:r>
              <a:rPr lang="en-US" dirty="0"/>
              <a:t> в </a:t>
            </a:r>
            <a:r>
              <a:rPr lang="en-US" dirty="0" err="1"/>
              <a:t>три</a:t>
            </a:r>
            <a:r>
              <a:rPr lang="en-US" dirty="0"/>
              <a:t> </a:t>
            </a:r>
            <a:r>
              <a:rPr lang="en-US" dirty="0" err="1"/>
              <a:t>войни</a:t>
            </a:r>
            <a:r>
              <a:rPr lang="en-US" dirty="0"/>
              <a:t> и в </a:t>
            </a:r>
            <a:r>
              <a:rPr lang="en-US" dirty="0" err="1"/>
              <a:t>сърцето</a:t>
            </a:r>
            <a:r>
              <a:rPr lang="en-US" dirty="0"/>
              <a:t> </a:t>
            </a:r>
            <a:r>
              <a:rPr lang="en-US" dirty="0" err="1"/>
              <a:t>на</a:t>
            </a:r>
            <a:r>
              <a:rPr lang="en-US" dirty="0"/>
              <a:t> </a:t>
            </a:r>
            <a:r>
              <a:rPr lang="en-US" dirty="0" err="1"/>
              <a:t>Европа</a:t>
            </a:r>
            <a:r>
              <a:rPr lang="en-US" dirty="0"/>
              <a:t> </a:t>
            </a:r>
            <a:r>
              <a:rPr lang="en-US" dirty="0" err="1"/>
              <a:t>се</a:t>
            </a:r>
            <a:r>
              <a:rPr lang="en-US" dirty="0"/>
              <a:t> </a:t>
            </a:r>
            <a:r>
              <a:rPr lang="en-US" dirty="0" err="1"/>
              <a:t>появява</a:t>
            </a:r>
            <a:r>
              <a:rPr lang="en-US" dirty="0"/>
              <a:t> </a:t>
            </a:r>
            <a:r>
              <a:rPr lang="en-US" dirty="0" err="1"/>
              <a:t>обединена</a:t>
            </a:r>
            <a:r>
              <a:rPr lang="en-US" dirty="0"/>
              <a:t> </a:t>
            </a:r>
            <a:r>
              <a:rPr lang="en-US" i="1" dirty="0" err="1"/>
              <a:t>Германска</a:t>
            </a:r>
            <a:r>
              <a:rPr lang="en-US" i="1" dirty="0"/>
              <a:t> </a:t>
            </a:r>
            <a:r>
              <a:rPr lang="en-US" i="1" dirty="0" err="1"/>
              <a:t>империя</a:t>
            </a:r>
            <a:r>
              <a:rPr lang="en-US" dirty="0"/>
              <a:t>, </a:t>
            </a:r>
            <a:r>
              <a:rPr lang="en-US" dirty="0" err="1"/>
              <a:t>която</a:t>
            </a:r>
            <a:r>
              <a:rPr lang="en-US" dirty="0"/>
              <a:t> </a:t>
            </a:r>
            <a:r>
              <a:rPr lang="en-US" dirty="0" err="1"/>
              <a:t>предизвиква</a:t>
            </a:r>
            <a:r>
              <a:rPr lang="en-US" dirty="0"/>
              <a:t> </a:t>
            </a:r>
            <a:r>
              <a:rPr lang="en-US" i="1" dirty="0" err="1"/>
              <a:t>завист</a:t>
            </a:r>
            <a:r>
              <a:rPr lang="en-US" i="1" dirty="0"/>
              <a:t> и </a:t>
            </a:r>
            <a:r>
              <a:rPr lang="en-US" i="1" dirty="0" err="1"/>
              <a:t>страх</a:t>
            </a:r>
            <a:r>
              <a:rPr lang="en-US" i="1" dirty="0"/>
              <a:t> </a:t>
            </a:r>
            <a:r>
              <a:rPr lang="en-US" i="1" dirty="0" err="1"/>
              <a:t>сред</a:t>
            </a:r>
            <a:r>
              <a:rPr lang="en-US" i="1" dirty="0"/>
              <a:t> </a:t>
            </a:r>
            <a:r>
              <a:rPr lang="en-US" i="1" dirty="0" err="1"/>
              <a:t>съперниците</a:t>
            </a:r>
            <a:r>
              <a:rPr lang="en-US" i="1" dirty="0"/>
              <a:t> </a:t>
            </a:r>
            <a:r>
              <a:rPr lang="en-US" i="1" dirty="0" err="1"/>
              <a:t>си</a:t>
            </a:r>
            <a:r>
              <a:rPr lang="en-US" i="1" dirty="0"/>
              <a:t>.</a:t>
            </a:r>
            <a:r>
              <a:rPr lang="en-US" dirty="0"/>
              <a:t> </a:t>
            </a:r>
            <a:endParaRPr dirty="0"/>
          </a:p>
          <a:p>
            <a:pPr marL="228600" lvl="0" indent="-127000" algn="l" rtl="0">
              <a:lnSpc>
                <a:spcPct val="90000"/>
              </a:lnSpc>
              <a:spcBef>
                <a:spcPts val="1000"/>
              </a:spcBef>
              <a:spcAft>
                <a:spcPts val="0"/>
              </a:spcAft>
              <a:buClr>
                <a:srgbClr val="262626"/>
              </a:buClr>
              <a:buSzPts val="1600"/>
              <a:buNone/>
            </a:pPr>
            <a:endParaRPr dirty="0"/>
          </a:p>
          <a:p>
            <a:pPr marL="228600" lvl="0" indent="-127000" algn="l" rtl="0">
              <a:lnSpc>
                <a:spcPct val="90000"/>
              </a:lnSpc>
              <a:spcBef>
                <a:spcPts val="1000"/>
              </a:spcBef>
              <a:spcAft>
                <a:spcPts val="0"/>
              </a:spcAft>
              <a:buClr>
                <a:srgbClr val="262626"/>
              </a:buClr>
              <a:buSzPts val="1600"/>
              <a:buNone/>
            </a:pPr>
            <a:endParaRPr dirty="0"/>
          </a:p>
        </p:txBody>
      </p:sp>
      <p:sp>
        <p:nvSpPr>
          <p:cNvPr id="118" name="Google Shape;118;p4"/>
          <p:cNvSpPr/>
          <p:nvPr/>
        </p:nvSpPr>
        <p:spPr>
          <a:xfrm>
            <a:off x="1945980" y="5694989"/>
            <a:ext cx="1707751" cy="428984"/>
          </a:xfrm>
          <a:custGeom>
            <a:avLst/>
            <a:gdLst/>
            <a:ahLst/>
            <a:cxnLst/>
            <a:rect l="l" t="t" r="r" b="b"/>
            <a:pathLst>
              <a:path w="2201784" h="594531" extrusionOk="0">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
          <p:cNvSpPr txBox="1">
            <a:spLocks noGrp="1"/>
          </p:cNvSpPr>
          <p:nvPr>
            <p:ph type="body" idx="1"/>
          </p:nvPr>
        </p:nvSpPr>
        <p:spPr>
          <a:xfrm>
            <a:off x="444390" y="1242882"/>
            <a:ext cx="5172639" cy="4428753"/>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0"/>
              </a:spcBef>
              <a:spcAft>
                <a:spcPts val="0"/>
              </a:spcAft>
              <a:buClr>
                <a:srgbClr val="262626"/>
              </a:buClr>
              <a:buSzPts val="1600"/>
              <a:buChar char="•"/>
            </a:pPr>
            <a:r>
              <a:rPr lang="en-US"/>
              <a:t>Когато Бисмарк напуска поста си през 1890 г., след 28 години като министър-председател на Прусия и 19 като канцлер на Германската империя, картата на Европа е променена неизмеримо. Европейският център, характеризиращ се със слаб конгломерат от малки и средни държави в продължение на векове, сега е дом на най-голямата военна и индустриална сила на континента. </a:t>
            </a:r>
            <a:endParaRPr/>
          </a:p>
          <a:p>
            <a:pPr marL="228600" lvl="0" indent="-127000" algn="l" rtl="0">
              <a:lnSpc>
                <a:spcPct val="100000"/>
              </a:lnSpc>
              <a:spcBef>
                <a:spcPts val="1000"/>
              </a:spcBef>
              <a:spcAft>
                <a:spcPts val="0"/>
              </a:spcAft>
              <a:buClr>
                <a:srgbClr val="262626"/>
              </a:buClr>
              <a:buSzPts val="1600"/>
              <a:buNone/>
            </a:pPr>
            <a:endParaRPr/>
          </a:p>
        </p:txBody>
      </p:sp>
      <p:pic>
        <p:nvPicPr>
          <p:cNvPr id="124" name="Google Shape;124;p5" descr="German Empire | Facts, History, Flag, &amp; Map | Britannica"/>
          <p:cNvPicPr preferRelativeResize="0"/>
          <p:nvPr/>
        </p:nvPicPr>
        <p:blipFill rotWithShape="1">
          <a:blip r:embed="rId3">
            <a:alphaModFix/>
          </a:blip>
          <a:srcRect/>
          <a:stretch/>
        </p:blipFill>
        <p:spPr>
          <a:xfrm>
            <a:off x="5956533" y="1104300"/>
            <a:ext cx="5945993" cy="4567335"/>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Google Shape;129;p6"/>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0" name="Google Shape;130;p6"/>
          <p:cNvSpPr txBox="1">
            <a:spLocks noGrp="1"/>
          </p:cNvSpPr>
          <p:nvPr>
            <p:ph type="title"/>
          </p:nvPr>
        </p:nvSpPr>
        <p:spPr>
          <a:xfrm>
            <a:off x="1050879" y="609601"/>
            <a:ext cx="9621448" cy="1216024"/>
          </a:xfrm>
          <a:prstGeom prst="rect">
            <a:avLst/>
          </a:prstGeom>
          <a:noFill/>
          <a:ln>
            <a:noFill/>
          </a:ln>
        </p:spPr>
        <p:txBody>
          <a:bodyPr spcFirstLastPara="1" wrap="square" lIns="91425" tIns="45700" rIns="91425" bIns="45700" anchor="ctr" anchorCtr="0">
            <a:normAutofit/>
          </a:bodyPr>
          <a:lstStyle/>
          <a:p>
            <a:pPr marL="0" lvl="0" indent="0" algn="l" rtl="0">
              <a:lnSpc>
                <a:spcPct val="110000"/>
              </a:lnSpc>
              <a:spcBef>
                <a:spcPts val="0"/>
              </a:spcBef>
              <a:spcAft>
                <a:spcPts val="0"/>
              </a:spcAft>
              <a:buClr>
                <a:srgbClr val="262626"/>
              </a:buClr>
              <a:buSzPts val="3200"/>
              <a:buFont typeface="Arial"/>
              <a:buNone/>
            </a:pPr>
            <a:r>
              <a:rPr lang="en-US" sz="3200"/>
              <a:t>ЛИЧНОСТ</a:t>
            </a:r>
            <a:endParaRPr/>
          </a:p>
          <a:p>
            <a:pPr marL="0" lvl="0" indent="0" algn="l" rtl="0">
              <a:lnSpc>
                <a:spcPct val="110000"/>
              </a:lnSpc>
              <a:spcBef>
                <a:spcPts val="0"/>
              </a:spcBef>
              <a:spcAft>
                <a:spcPts val="0"/>
              </a:spcAft>
              <a:buClr>
                <a:srgbClr val="262626"/>
              </a:buClr>
              <a:buSzPts val="2800"/>
              <a:buFont typeface="Arial"/>
              <a:buNone/>
            </a:pPr>
            <a:endParaRPr/>
          </a:p>
        </p:txBody>
      </p:sp>
      <p:sp>
        <p:nvSpPr>
          <p:cNvPr id="131" name="Google Shape;131;p6"/>
          <p:cNvSpPr txBox="1">
            <a:spLocks noGrp="1"/>
          </p:cNvSpPr>
          <p:nvPr>
            <p:ph type="body" idx="1"/>
          </p:nvPr>
        </p:nvSpPr>
        <p:spPr>
          <a:xfrm>
            <a:off x="966904" y="1478662"/>
            <a:ext cx="9621448" cy="410701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262626"/>
              </a:buClr>
              <a:buSzPts val="1760"/>
              <a:buNone/>
            </a:pPr>
            <a:r>
              <a:rPr lang="en-US" sz="2200" dirty="0" err="1"/>
              <a:t>Фамилията</a:t>
            </a:r>
            <a:r>
              <a:rPr lang="en-US" sz="2200" dirty="0"/>
              <a:t> </a:t>
            </a:r>
            <a:r>
              <a:rPr lang="en-US" sz="2200" dirty="0" err="1"/>
              <a:t>Бисмарк</a:t>
            </a:r>
            <a:r>
              <a:rPr lang="en-US" sz="2200" dirty="0"/>
              <a:t> </a:t>
            </a:r>
            <a:r>
              <a:rPr lang="en-US" sz="2200" dirty="0" err="1"/>
              <a:t>има</a:t>
            </a:r>
            <a:r>
              <a:rPr lang="en-US" sz="2200" dirty="0"/>
              <a:t> </a:t>
            </a:r>
            <a:r>
              <a:rPr lang="en-US" sz="2200" dirty="0" err="1"/>
              <a:t>дълга</a:t>
            </a:r>
            <a:r>
              <a:rPr lang="en-US" sz="2200" dirty="0"/>
              <a:t> </a:t>
            </a:r>
            <a:r>
              <a:rPr lang="en-US" sz="2200" dirty="0" err="1"/>
              <a:t>история</a:t>
            </a:r>
            <a:r>
              <a:rPr lang="en-US" sz="2200" dirty="0"/>
              <a:t>. </a:t>
            </a:r>
            <a:r>
              <a:rPr lang="en-US" sz="2200" dirty="0" err="1"/>
              <a:t>Принадлежи</a:t>
            </a:r>
            <a:r>
              <a:rPr lang="en-US" sz="2200" dirty="0"/>
              <a:t> </a:t>
            </a:r>
            <a:r>
              <a:rPr lang="en-US" sz="2200" dirty="0" err="1"/>
              <a:t>към</a:t>
            </a:r>
            <a:r>
              <a:rPr lang="en-US" sz="2200" dirty="0"/>
              <a:t> </a:t>
            </a:r>
            <a:r>
              <a:rPr lang="en-US" sz="2200" dirty="0" err="1"/>
              <a:t>най-старата</a:t>
            </a:r>
            <a:r>
              <a:rPr lang="en-US" sz="2200" dirty="0"/>
              <a:t> </a:t>
            </a:r>
            <a:r>
              <a:rPr lang="en-US" sz="2200" dirty="0" err="1"/>
              <a:t>аристокрация</a:t>
            </a:r>
            <a:r>
              <a:rPr lang="en-US" sz="2200" dirty="0"/>
              <a:t>, </a:t>
            </a:r>
            <a:r>
              <a:rPr lang="en-US" sz="2200" dirty="0" err="1"/>
              <a:t>откъдето</a:t>
            </a:r>
            <a:r>
              <a:rPr lang="en-US" sz="2200" dirty="0"/>
              <a:t> </a:t>
            </a:r>
            <a:r>
              <a:rPr lang="en-US" sz="2200" dirty="0" err="1"/>
              <a:t>идва</a:t>
            </a:r>
            <a:r>
              <a:rPr lang="en-US" sz="2200" dirty="0"/>
              <a:t> и </a:t>
            </a:r>
            <a:r>
              <a:rPr lang="en-US" sz="2200" dirty="0" err="1"/>
              <a:t>съответната</a:t>
            </a:r>
            <a:r>
              <a:rPr lang="en-US" sz="2200" dirty="0"/>
              <a:t>, </a:t>
            </a:r>
            <a:r>
              <a:rPr lang="en-US" sz="2200" dirty="0" err="1"/>
              <a:t>трудно</a:t>
            </a:r>
            <a:r>
              <a:rPr lang="en-US" sz="2200" dirty="0"/>
              <a:t> </a:t>
            </a:r>
            <a:r>
              <a:rPr lang="en-US" sz="2200" dirty="0" err="1"/>
              <a:t>разбираема</a:t>
            </a:r>
            <a:r>
              <a:rPr lang="en-US" sz="2200" dirty="0"/>
              <a:t> </a:t>
            </a:r>
            <a:r>
              <a:rPr lang="en-US" sz="2200" dirty="0" err="1"/>
              <a:t>за</a:t>
            </a:r>
            <a:r>
              <a:rPr lang="en-US" sz="2200" dirty="0"/>
              <a:t> </a:t>
            </a:r>
            <a:r>
              <a:rPr lang="en-US" sz="2200" dirty="0" err="1"/>
              <a:t>незапознатия</a:t>
            </a:r>
            <a:r>
              <a:rPr lang="en-US" sz="2200" dirty="0"/>
              <a:t> </a:t>
            </a:r>
            <a:r>
              <a:rPr lang="en-US" sz="2200" dirty="0" err="1"/>
              <a:t>горделивост</a:t>
            </a:r>
            <a:r>
              <a:rPr lang="en-US" sz="2200" dirty="0"/>
              <a:t>, </a:t>
            </a:r>
            <a:r>
              <a:rPr lang="en-US" sz="2200" dirty="0" err="1"/>
              <a:t>включително</a:t>
            </a:r>
            <a:r>
              <a:rPr lang="en-US" sz="2200" dirty="0"/>
              <a:t> и </a:t>
            </a:r>
            <a:r>
              <a:rPr lang="en-US" sz="2200" dirty="0" err="1"/>
              <a:t>към</a:t>
            </a:r>
            <a:r>
              <a:rPr lang="en-US" sz="2200" dirty="0"/>
              <a:t> </a:t>
            </a:r>
            <a:r>
              <a:rPr lang="en-US" sz="2200" dirty="0" err="1"/>
              <a:t>Холенцоер</a:t>
            </a:r>
            <a:r>
              <a:rPr lang="en-US" sz="2200" dirty="0"/>
              <a:t>.</a:t>
            </a:r>
            <a:endParaRPr sz="2200" dirty="0"/>
          </a:p>
          <a:p>
            <a:pPr marL="0" lvl="0" indent="0" algn="l" rtl="0">
              <a:lnSpc>
                <a:spcPct val="100000"/>
              </a:lnSpc>
              <a:spcBef>
                <a:spcPts val="1400"/>
              </a:spcBef>
              <a:spcAft>
                <a:spcPts val="0"/>
              </a:spcAft>
              <a:buClr>
                <a:srgbClr val="262626"/>
              </a:buClr>
              <a:buSzPts val="1760"/>
              <a:buNone/>
            </a:pPr>
            <a:r>
              <a:rPr lang="en-US" sz="2200" dirty="0" err="1"/>
              <a:t>Фридрих</a:t>
            </a:r>
            <a:r>
              <a:rPr lang="en-US" sz="2200" dirty="0"/>
              <a:t> </a:t>
            </a:r>
            <a:r>
              <a:rPr lang="en-US" sz="2200" dirty="0" err="1"/>
              <a:t>Вихлеем</a:t>
            </a:r>
            <a:r>
              <a:rPr lang="en-US" sz="2200" dirty="0"/>
              <a:t> 1. в</a:t>
            </a:r>
            <a:r>
              <a:rPr lang="bg-BG" sz="2200" dirty="0"/>
              <a:t> </a:t>
            </a:r>
            <a:r>
              <a:rPr lang="en-US" sz="2200" dirty="0" err="1"/>
              <a:t>едно</a:t>
            </a:r>
            <a:r>
              <a:rPr lang="bg-BG" sz="2200" dirty="0"/>
              <a:t> </a:t>
            </a:r>
            <a:r>
              <a:rPr lang="en-US" sz="2200" dirty="0" err="1"/>
              <a:t>от</a:t>
            </a:r>
            <a:r>
              <a:rPr lang="bg-BG" sz="2200" dirty="0"/>
              <a:t> </a:t>
            </a:r>
            <a:r>
              <a:rPr lang="en-US" sz="2200" dirty="0" err="1"/>
              <a:t>своите</a:t>
            </a:r>
            <a:r>
              <a:rPr lang="bg-BG" sz="2200" dirty="0"/>
              <a:t> </a:t>
            </a:r>
            <a:r>
              <a:rPr lang="en-US" sz="2200" dirty="0" err="1"/>
              <a:t>напътствия</a:t>
            </a:r>
            <a:r>
              <a:rPr lang="bg-BG" sz="2200" dirty="0"/>
              <a:t> </a:t>
            </a:r>
            <a:r>
              <a:rPr lang="en-US" sz="2200" dirty="0" err="1"/>
              <a:t>към</a:t>
            </a:r>
            <a:r>
              <a:rPr lang="bg-BG" sz="2200" dirty="0"/>
              <a:t> </a:t>
            </a:r>
            <a:r>
              <a:rPr lang="en-US" sz="2200" dirty="0" err="1"/>
              <a:t>наследника</a:t>
            </a:r>
            <a:r>
              <a:rPr lang="bg-BG" sz="2200" dirty="0"/>
              <a:t> </a:t>
            </a:r>
            <a:r>
              <a:rPr lang="en-US" sz="2200" dirty="0" err="1"/>
              <a:t>си</a:t>
            </a:r>
            <a:r>
              <a:rPr lang="bg-BG" sz="2200" dirty="0"/>
              <a:t> </a:t>
            </a:r>
            <a:r>
              <a:rPr lang="en-US" sz="2200" dirty="0" err="1"/>
              <a:t>казва</a:t>
            </a:r>
            <a:r>
              <a:rPr lang="en-US" sz="2200" dirty="0"/>
              <a:t>:</a:t>
            </a:r>
            <a:endParaRPr dirty="0"/>
          </a:p>
          <a:p>
            <a:pPr marL="0" lvl="0" indent="0" algn="l" rtl="0">
              <a:lnSpc>
                <a:spcPct val="100000"/>
              </a:lnSpc>
              <a:spcBef>
                <a:spcPts val="1400"/>
              </a:spcBef>
              <a:spcAft>
                <a:spcPts val="0"/>
              </a:spcAft>
              <a:buClr>
                <a:srgbClr val="262626"/>
              </a:buClr>
              <a:buSzPts val="1760"/>
              <a:buNone/>
            </a:pPr>
            <a:r>
              <a:rPr lang="en-US" sz="2200" dirty="0">
                <a:latin typeface="Calibri"/>
                <a:ea typeface="Calibri"/>
                <a:cs typeface="Calibri"/>
                <a:sym typeface="Calibri"/>
              </a:rPr>
              <a:t>„</a:t>
            </a:r>
            <a:r>
              <a:rPr lang="en-US" sz="2200" dirty="0" err="1"/>
              <a:t>лоши</a:t>
            </a:r>
            <a:r>
              <a:rPr lang="en-US" sz="2200" dirty="0"/>
              <a:t>, </a:t>
            </a:r>
            <a:r>
              <a:rPr lang="en-US" sz="2200" dirty="0" err="1"/>
              <a:t>непокорни</a:t>
            </a:r>
            <a:r>
              <a:rPr lang="en-US" sz="2200" dirty="0"/>
              <a:t> </a:t>
            </a:r>
            <a:r>
              <a:rPr lang="en-US" sz="2200" dirty="0" err="1"/>
              <a:t>хора</a:t>
            </a:r>
            <a:r>
              <a:rPr lang="en-US" sz="2200" dirty="0"/>
              <a:t>, </a:t>
            </a:r>
            <a:r>
              <a:rPr lang="en-US" sz="2200" dirty="0" err="1"/>
              <a:t>които</a:t>
            </a:r>
            <a:r>
              <a:rPr lang="en-US" sz="2200" dirty="0"/>
              <a:t> </a:t>
            </a:r>
            <a:r>
              <a:rPr lang="en-US" sz="2200" dirty="0" err="1"/>
              <a:t>нищо</a:t>
            </a:r>
            <a:r>
              <a:rPr lang="en-US" sz="2200" dirty="0"/>
              <a:t> </a:t>
            </a:r>
            <a:r>
              <a:rPr lang="en-US" sz="2200" dirty="0" err="1"/>
              <a:t>не</a:t>
            </a:r>
            <a:r>
              <a:rPr lang="en-US" sz="2200" dirty="0"/>
              <a:t> </a:t>
            </a:r>
            <a:r>
              <a:rPr lang="en-US" sz="2200" dirty="0" err="1"/>
              <a:t>правят</a:t>
            </a:r>
            <a:r>
              <a:rPr lang="en-US" sz="2200" dirty="0"/>
              <a:t> с </a:t>
            </a:r>
            <a:r>
              <a:rPr lang="en-US" sz="2200" dirty="0" err="1"/>
              <a:t>добро</a:t>
            </a:r>
            <a:r>
              <a:rPr lang="en-US" sz="2200" dirty="0"/>
              <a:t>, и… </a:t>
            </a:r>
            <a:r>
              <a:rPr lang="en-US" sz="2200" dirty="0" err="1"/>
              <a:t>се</a:t>
            </a:r>
            <a:r>
              <a:rPr lang="en-US" sz="2200" dirty="0"/>
              <a:t> </a:t>
            </a:r>
            <a:r>
              <a:rPr lang="en-US" sz="2200" dirty="0" err="1"/>
              <a:t>отнасят</a:t>
            </a:r>
            <a:r>
              <a:rPr lang="en-US" sz="2200" dirty="0"/>
              <a:t> </a:t>
            </a:r>
            <a:r>
              <a:rPr lang="en-US" sz="2200" dirty="0" err="1"/>
              <a:t>наистина</a:t>
            </a:r>
            <a:r>
              <a:rPr lang="en-US" sz="2200" dirty="0"/>
              <a:t> </a:t>
            </a:r>
            <a:r>
              <a:rPr lang="en-US" sz="2200" dirty="0" err="1"/>
              <a:t>несериозно</a:t>
            </a:r>
            <a:r>
              <a:rPr lang="en-US" sz="2200" dirty="0"/>
              <a:t> </a:t>
            </a:r>
            <a:r>
              <a:rPr lang="en-US" sz="2200" dirty="0" err="1"/>
              <a:t>спрямо</a:t>
            </a:r>
            <a:r>
              <a:rPr lang="en-US" sz="2200" dirty="0"/>
              <a:t> </a:t>
            </a:r>
            <a:r>
              <a:rPr lang="en-US" sz="2200" dirty="0" err="1"/>
              <a:t>своят</a:t>
            </a:r>
            <a:r>
              <a:rPr lang="en-US" sz="2200" dirty="0"/>
              <a:t> </a:t>
            </a:r>
            <a:r>
              <a:rPr lang="en-US" sz="2200" dirty="0" err="1"/>
              <a:t>монарх</a:t>
            </a:r>
            <a:r>
              <a:rPr lang="en-US" sz="2200" dirty="0"/>
              <a:t>. …</a:t>
            </a:r>
            <a:r>
              <a:rPr lang="en-US" sz="2200" dirty="0" err="1"/>
              <a:t>Моят</a:t>
            </a:r>
            <a:r>
              <a:rPr lang="en-US" sz="2200" dirty="0"/>
              <a:t> </a:t>
            </a:r>
            <a:r>
              <a:rPr lang="en-US" sz="2200" dirty="0" err="1"/>
              <a:t>скъп</a:t>
            </a:r>
            <a:r>
              <a:rPr lang="en-US" sz="2200" dirty="0"/>
              <a:t> </a:t>
            </a:r>
            <a:r>
              <a:rPr lang="en-US" sz="2200" dirty="0" err="1"/>
              <a:t>наследник</a:t>
            </a:r>
            <a:r>
              <a:rPr lang="en-US" sz="2200" dirty="0"/>
              <a:t> </a:t>
            </a:r>
            <a:r>
              <a:rPr lang="en-US" sz="2200" dirty="0" err="1"/>
              <a:t>ще</a:t>
            </a:r>
            <a:r>
              <a:rPr lang="en-US" sz="2200" dirty="0"/>
              <a:t> </a:t>
            </a:r>
            <a:r>
              <a:rPr lang="en-US" sz="2200" dirty="0" err="1"/>
              <a:t>трябва</a:t>
            </a:r>
            <a:r>
              <a:rPr lang="en-US" sz="2200" dirty="0"/>
              <a:t> </a:t>
            </a:r>
            <a:r>
              <a:rPr lang="en-US" sz="2200" dirty="0" err="1"/>
              <a:t>да</a:t>
            </a:r>
            <a:r>
              <a:rPr lang="en-US" sz="2200" dirty="0"/>
              <a:t> </a:t>
            </a:r>
            <a:r>
              <a:rPr lang="en-US" sz="2200" dirty="0" err="1"/>
              <a:t>ги</a:t>
            </a:r>
            <a:r>
              <a:rPr lang="en-US" sz="2200" dirty="0"/>
              <a:t> </a:t>
            </a:r>
            <a:r>
              <a:rPr lang="en-US" sz="2200" dirty="0" err="1"/>
              <a:t>държиш</a:t>
            </a:r>
            <a:r>
              <a:rPr lang="en-US" sz="2200" dirty="0"/>
              <a:t> </a:t>
            </a:r>
            <a:r>
              <a:rPr lang="en-US" sz="2200" dirty="0" err="1"/>
              <a:t>изкъсо</a:t>
            </a:r>
            <a:r>
              <a:rPr lang="en-US" sz="2200" dirty="0"/>
              <a:t> и </a:t>
            </a:r>
            <a:r>
              <a:rPr lang="en-US" sz="2200" dirty="0" err="1"/>
              <a:t>да</a:t>
            </a:r>
            <a:r>
              <a:rPr lang="en-US" sz="2200" dirty="0"/>
              <a:t> </a:t>
            </a:r>
            <a:r>
              <a:rPr lang="en-US" sz="2200" dirty="0" err="1"/>
              <a:t>не</a:t>
            </a:r>
            <a:r>
              <a:rPr lang="en-US" sz="2200" dirty="0"/>
              <a:t> </a:t>
            </a:r>
            <a:r>
              <a:rPr lang="en-US" sz="2200" dirty="0" err="1"/>
              <a:t>се</a:t>
            </a:r>
            <a:r>
              <a:rPr lang="en-US" sz="2200" dirty="0"/>
              <a:t> </a:t>
            </a:r>
            <a:r>
              <a:rPr lang="en-US" sz="2200" dirty="0" err="1"/>
              <a:t>отнасяш</a:t>
            </a:r>
            <a:r>
              <a:rPr lang="en-US" sz="2200" dirty="0"/>
              <a:t> </a:t>
            </a:r>
            <a:r>
              <a:rPr lang="en-US" sz="2200" dirty="0" err="1"/>
              <a:t>добре</a:t>
            </a:r>
            <a:r>
              <a:rPr lang="en-US" sz="2200" dirty="0"/>
              <a:t> с </a:t>
            </a:r>
            <a:r>
              <a:rPr lang="en-US" sz="2200" dirty="0" err="1"/>
              <a:t>нях</a:t>
            </a:r>
            <a:r>
              <a:rPr lang="en-US" sz="2200" dirty="0"/>
              <a:t>, </a:t>
            </a:r>
            <a:r>
              <a:rPr lang="en-US" sz="2200" dirty="0" err="1"/>
              <a:t>защото</a:t>
            </a:r>
            <a:r>
              <a:rPr lang="en-US" sz="2200" dirty="0"/>
              <a:t> </a:t>
            </a:r>
            <a:r>
              <a:rPr lang="en-US" sz="2200" dirty="0" err="1"/>
              <a:t>сред</a:t>
            </a:r>
            <a:r>
              <a:rPr lang="en-US" sz="2200" dirty="0"/>
              <a:t> </a:t>
            </a:r>
            <a:r>
              <a:rPr lang="en-US" sz="2200" dirty="0" err="1"/>
              <a:t>тях</a:t>
            </a:r>
            <a:r>
              <a:rPr lang="en-US" sz="2200" dirty="0"/>
              <a:t> </a:t>
            </a:r>
            <a:r>
              <a:rPr lang="en-US" sz="2200" dirty="0" err="1"/>
              <a:t>има</a:t>
            </a:r>
            <a:r>
              <a:rPr lang="en-US" sz="2200" dirty="0"/>
              <a:t> </a:t>
            </a:r>
            <a:r>
              <a:rPr lang="en-US" sz="2200" dirty="0" err="1"/>
              <a:t>съвсем</a:t>
            </a:r>
            <a:r>
              <a:rPr lang="en-US" sz="2200" dirty="0"/>
              <a:t> </a:t>
            </a:r>
            <a:r>
              <a:rPr lang="en-US" sz="2200" dirty="0" err="1"/>
              <a:t>лекомислени</a:t>
            </a:r>
            <a:r>
              <a:rPr lang="en-US" sz="2200" dirty="0"/>
              <a:t> </a:t>
            </a:r>
            <a:r>
              <a:rPr lang="en-US" sz="2200" dirty="0" err="1"/>
              <a:t>хора</a:t>
            </a:r>
            <a:r>
              <a:rPr lang="en-US" sz="2200" dirty="0"/>
              <a:t>… </a:t>
            </a:r>
            <a:r>
              <a:rPr lang="en-US" sz="2200" dirty="0" err="1"/>
              <a:t>Шуленрургските</a:t>
            </a:r>
            <a:r>
              <a:rPr lang="en-US" sz="2200" dirty="0"/>
              <a:t> и </a:t>
            </a:r>
            <a:r>
              <a:rPr lang="en-US" sz="2200" dirty="0" err="1"/>
              <a:t>алвенлебенските</a:t>
            </a:r>
            <a:r>
              <a:rPr lang="en-US" sz="2200" dirty="0"/>
              <a:t> </a:t>
            </a:r>
            <a:r>
              <a:rPr lang="en-US" sz="2200" dirty="0" err="1"/>
              <a:t>фамилии</a:t>
            </a:r>
            <a:r>
              <a:rPr lang="en-US" sz="2200" dirty="0"/>
              <a:t> </a:t>
            </a:r>
            <a:r>
              <a:rPr lang="en-US" sz="2200" dirty="0" err="1"/>
              <a:t>Бисмарк</a:t>
            </a:r>
            <a:r>
              <a:rPr lang="en-US" sz="2200" dirty="0"/>
              <a:t> </a:t>
            </a:r>
            <a:r>
              <a:rPr lang="en-US" sz="2200" dirty="0" err="1"/>
              <a:t>са</a:t>
            </a:r>
            <a:r>
              <a:rPr lang="en-US" sz="2200" dirty="0"/>
              <a:t> </a:t>
            </a:r>
            <a:r>
              <a:rPr lang="en-US" sz="2200" dirty="0" err="1"/>
              <a:t>сред</a:t>
            </a:r>
            <a:r>
              <a:rPr lang="en-US" sz="2200" dirty="0"/>
              <a:t> </a:t>
            </a:r>
            <a:r>
              <a:rPr lang="en-US" sz="2200" dirty="0" err="1"/>
              <a:t>най-знатните</a:t>
            </a:r>
            <a:r>
              <a:rPr lang="en-US" sz="2200" dirty="0"/>
              <a:t>, </a:t>
            </a:r>
            <a:r>
              <a:rPr lang="en-US" sz="2200" dirty="0" err="1"/>
              <a:t>но</a:t>
            </a:r>
            <a:r>
              <a:rPr lang="en-US" sz="2200" dirty="0"/>
              <a:t> и </a:t>
            </a:r>
            <a:r>
              <a:rPr lang="en-US" sz="2200" dirty="0" err="1"/>
              <a:t>най-лошите</a:t>
            </a:r>
            <a:r>
              <a:rPr lang="en-US" sz="2200" dirty="0"/>
              <a:t>“.</a:t>
            </a:r>
            <a:endParaRPr dirty="0"/>
          </a:p>
          <a:p>
            <a:pPr marL="228600" lvl="0" indent="-127000" algn="l" rtl="0">
              <a:lnSpc>
                <a:spcPct val="100000"/>
              </a:lnSpc>
              <a:spcBef>
                <a:spcPts val="1700"/>
              </a:spcBef>
              <a:spcAft>
                <a:spcPts val="0"/>
              </a:spcAft>
              <a:buClr>
                <a:srgbClr val="262626"/>
              </a:buClr>
              <a:buSzPts val="1600"/>
              <a:buNone/>
            </a:pPr>
            <a:endParaRPr dirty="0"/>
          </a:p>
        </p:txBody>
      </p:sp>
      <p:sp>
        <p:nvSpPr>
          <p:cNvPr id="132" name="Google Shape;132;p6"/>
          <p:cNvSpPr/>
          <p:nvPr/>
        </p:nvSpPr>
        <p:spPr>
          <a:xfrm>
            <a:off x="10861483" y="-2"/>
            <a:ext cx="1329192" cy="6858000"/>
          </a:xfrm>
          <a:custGeom>
            <a:avLst/>
            <a:gdLst/>
            <a:ahLst/>
            <a:cxnLst/>
            <a:rect l="l" t="t" r="r" b="b"/>
            <a:pathLst>
              <a:path w="1364418" h="6858000" extrusionOk="0">
                <a:moveTo>
                  <a:pt x="37636" y="0"/>
                </a:moveTo>
                <a:lnTo>
                  <a:pt x="1364418" y="0"/>
                </a:lnTo>
                <a:lnTo>
                  <a:pt x="1364418" y="6858000"/>
                </a:lnTo>
                <a:lnTo>
                  <a:pt x="101112" y="6857735"/>
                </a:lnTo>
                <a:cubicBezTo>
                  <a:pt x="115369" y="6839114"/>
                  <a:pt x="142394" y="6806441"/>
                  <a:pt x="137705" y="6776847"/>
                </a:cubicBezTo>
                <a:cubicBezTo>
                  <a:pt x="148424" y="6767643"/>
                  <a:pt x="156380" y="6753187"/>
                  <a:pt x="149205" y="6737706"/>
                </a:cubicBezTo>
                <a:cubicBezTo>
                  <a:pt x="155245" y="6708183"/>
                  <a:pt x="170958" y="6713000"/>
                  <a:pt x="173944" y="6691589"/>
                </a:cubicBezTo>
                <a:cubicBezTo>
                  <a:pt x="174057" y="6689618"/>
                  <a:pt x="165855" y="6661941"/>
                  <a:pt x="165968" y="6659970"/>
                </a:cubicBezTo>
                <a:cubicBezTo>
                  <a:pt x="166538" y="6656036"/>
                  <a:pt x="165560" y="6637698"/>
                  <a:pt x="166592" y="6636211"/>
                </a:cubicBezTo>
                <a:lnTo>
                  <a:pt x="184036" y="6594177"/>
                </a:lnTo>
                <a:cubicBezTo>
                  <a:pt x="192044" y="6580421"/>
                  <a:pt x="188570" y="6573022"/>
                  <a:pt x="198076" y="6557575"/>
                </a:cubicBezTo>
                <a:cubicBezTo>
                  <a:pt x="200255" y="6540981"/>
                  <a:pt x="232864" y="6478671"/>
                  <a:pt x="251033" y="6492130"/>
                </a:cubicBezTo>
                <a:cubicBezTo>
                  <a:pt x="252316" y="6486906"/>
                  <a:pt x="263405" y="6432771"/>
                  <a:pt x="266720" y="6431610"/>
                </a:cubicBezTo>
                <a:lnTo>
                  <a:pt x="310425" y="6379786"/>
                </a:lnTo>
                <a:cubicBezTo>
                  <a:pt x="310468" y="6347539"/>
                  <a:pt x="314739" y="6343120"/>
                  <a:pt x="293648" y="6334727"/>
                </a:cubicBezTo>
                <a:cubicBezTo>
                  <a:pt x="293165" y="6323607"/>
                  <a:pt x="271546" y="6324415"/>
                  <a:pt x="271063" y="6313295"/>
                </a:cubicBezTo>
                <a:cubicBezTo>
                  <a:pt x="270633" y="6307513"/>
                  <a:pt x="278657" y="6285828"/>
                  <a:pt x="278227" y="6280046"/>
                </a:cubicBezTo>
                <a:cubicBezTo>
                  <a:pt x="276993" y="6275532"/>
                  <a:pt x="276658" y="6280700"/>
                  <a:pt x="281226" y="6272987"/>
                </a:cubicBezTo>
                <a:lnTo>
                  <a:pt x="288000" y="6252834"/>
                </a:lnTo>
                <a:lnTo>
                  <a:pt x="265992" y="6202459"/>
                </a:lnTo>
                <a:cubicBezTo>
                  <a:pt x="264772" y="6196814"/>
                  <a:pt x="268092" y="6158095"/>
                  <a:pt x="264790" y="6153037"/>
                </a:cubicBezTo>
                <a:cubicBezTo>
                  <a:pt x="302335" y="6114354"/>
                  <a:pt x="260378" y="6128837"/>
                  <a:pt x="280205" y="6078132"/>
                </a:cubicBezTo>
                <a:cubicBezTo>
                  <a:pt x="283657" y="6049622"/>
                  <a:pt x="275724" y="6059673"/>
                  <a:pt x="267592" y="6028119"/>
                </a:cubicBezTo>
                <a:cubicBezTo>
                  <a:pt x="277113" y="5988572"/>
                  <a:pt x="234727" y="5976018"/>
                  <a:pt x="252821" y="5926735"/>
                </a:cubicBezTo>
                <a:cubicBezTo>
                  <a:pt x="290324" y="5823532"/>
                  <a:pt x="288016" y="5757776"/>
                  <a:pt x="302333" y="5712857"/>
                </a:cubicBezTo>
                <a:cubicBezTo>
                  <a:pt x="310258" y="5688518"/>
                  <a:pt x="328236" y="5675288"/>
                  <a:pt x="332131" y="5660491"/>
                </a:cubicBezTo>
                <a:cubicBezTo>
                  <a:pt x="345782" y="5622696"/>
                  <a:pt x="344964" y="5595787"/>
                  <a:pt x="341254" y="5563435"/>
                </a:cubicBezTo>
                <a:cubicBezTo>
                  <a:pt x="335745" y="5537661"/>
                  <a:pt x="359171" y="5479228"/>
                  <a:pt x="368130" y="5437125"/>
                </a:cubicBezTo>
                <a:cubicBezTo>
                  <a:pt x="379868" y="5399640"/>
                  <a:pt x="373836" y="5420657"/>
                  <a:pt x="381698" y="5396260"/>
                </a:cubicBezTo>
                <a:cubicBezTo>
                  <a:pt x="395995" y="5391935"/>
                  <a:pt x="389433" y="5350429"/>
                  <a:pt x="397679" y="5330009"/>
                </a:cubicBezTo>
                <a:cubicBezTo>
                  <a:pt x="405925" y="5309589"/>
                  <a:pt x="420210" y="5291626"/>
                  <a:pt x="431172" y="5273739"/>
                </a:cubicBezTo>
                <a:cubicBezTo>
                  <a:pt x="426568" y="5263245"/>
                  <a:pt x="432286" y="5253790"/>
                  <a:pt x="440771" y="5241779"/>
                </a:cubicBezTo>
                <a:lnTo>
                  <a:pt x="451997" y="5225268"/>
                </a:lnTo>
                <a:lnTo>
                  <a:pt x="453017" y="5217684"/>
                </a:lnTo>
                <a:cubicBezTo>
                  <a:pt x="455252" y="5208685"/>
                  <a:pt x="458044" y="5200600"/>
                  <a:pt x="460358" y="5193377"/>
                </a:cubicBezTo>
                <a:lnTo>
                  <a:pt x="463661" y="5179288"/>
                </a:lnTo>
                <a:lnTo>
                  <a:pt x="464645" y="5173621"/>
                </a:lnTo>
                <a:lnTo>
                  <a:pt x="460279" y="5159961"/>
                </a:lnTo>
                <a:lnTo>
                  <a:pt x="466956" y="5144295"/>
                </a:lnTo>
                <a:lnTo>
                  <a:pt x="463889" y="5125185"/>
                </a:lnTo>
                <a:cubicBezTo>
                  <a:pt x="466252" y="5124475"/>
                  <a:pt x="468554" y="5123363"/>
                  <a:pt x="470719" y="5121884"/>
                </a:cubicBezTo>
                <a:lnTo>
                  <a:pt x="477755" y="5067850"/>
                </a:lnTo>
                <a:lnTo>
                  <a:pt x="480486" y="5060861"/>
                </a:lnTo>
                <a:lnTo>
                  <a:pt x="477190" y="5034192"/>
                </a:lnTo>
                <a:cubicBezTo>
                  <a:pt x="476699" y="5019824"/>
                  <a:pt x="477403" y="5006180"/>
                  <a:pt x="478744" y="4993030"/>
                </a:cubicBezTo>
                <a:lnTo>
                  <a:pt x="485653" y="4946844"/>
                </a:lnTo>
                <a:lnTo>
                  <a:pt x="481509" y="4932692"/>
                </a:lnTo>
                <a:cubicBezTo>
                  <a:pt x="481214" y="4911802"/>
                  <a:pt x="495319" y="4880686"/>
                  <a:pt x="496912" y="4858827"/>
                </a:cubicBezTo>
                <a:lnTo>
                  <a:pt x="502815" y="4821170"/>
                </a:lnTo>
                <a:lnTo>
                  <a:pt x="507548" y="4780965"/>
                </a:lnTo>
                <a:lnTo>
                  <a:pt x="508841" y="4750867"/>
                </a:lnTo>
                <a:lnTo>
                  <a:pt x="506648" y="4690749"/>
                </a:lnTo>
                <a:cubicBezTo>
                  <a:pt x="512729" y="4654213"/>
                  <a:pt x="491337" y="4623546"/>
                  <a:pt x="502128" y="4584173"/>
                </a:cubicBezTo>
                <a:cubicBezTo>
                  <a:pt x="488693" y="4519562"/>
                  <a:pt x="492047" y="4501522"/>
                  <a:pt x="497211" y="4444346"/>
                </a:cubicBezTo>
                <a:cubicBezTo>
                  <a:pt x="511033" y="4454946"/>
                  <a:pt x="497584" y="4394050"/>
                  <a:pt x="493776" y="4375228"/>
                </a:cubicBezTo>
                <a:cubicBezTo>
                  <a:pt x="491426" y="4334791"/>
                  <a:pt x="480594" y="4270639"/>
                  <a:pt x="474429" y="4214165"/>
                </a:cubicBezTo>
                <a:cubicBezTo>
                  <a:pt x="465297" y="4170832"/>
                  <a:pt x="480280" y="4120324"/>
                  <a:pt x="478502" y="4090296"/>
                </a:cubicBezTo>
                <a:lnTo>
                  <a:pt x="463758" y="4033999"/>
                </a:lnTo>
                <a:lnTo>
                  <a:pt x="464907" y="4031933"/>
                </a:lnTo>
                <a:cubicBezTo>
                  <a:pt x="467040" y="4022997"/>
                  <a:pt x="465967" y="4017669"/>
                  <a:pt x="463483" y="4013953"/>
                </a:cubicBezTo>
                <a:lnTo>
                  <a:pt x="449778" y="3974753"/>
                </a:lnTo>
                <a:lnTo>
                  <a:pt x="451376" y="3969950"/>
                </a:lnTo>
                <a:lnTo>
                  <a:pt x="444798" y="3933779"/>
                </a:lnTo>
                <a:lnTo>
                  <a:pt x="446129" y="3933093"/>
                </a:lnTo>
                <a:cubicBezTo>
                  <a:pt x="448961" y="3930731"/>
                  <a:pt x="450769" y="3927433"/>
                  <a:pt x="450483" y="3922082"/>
                </a:cubicBezTo>
                <a:cubicBezTo>
                  <a:pt x="471740" y="3927556"/>
                  <a:pt x="458283" y="3917724"/>
                  <a:pt x="455561" y="3901461"/>
                </a:cubicBezTo>
                <a:cubicBezTo>
                  <a:pt x="460173" y="3883426"/>
                  <a:pt x="474485" y="3829756"/>
                  <a:pt x="478155" y="3813873"/>
                </a:cubicBezTo>
                <a:cubicBezTo>
                  <a:pt x="477963" y="3811302"/>
                  <a:pt x="477772" y="3808732"/>
                  <a:pt x="477580" y="3806161"/>
                </a:cubicBezTo>
                <a:lnTo>
                  <a:pt x="477887" y="3805957"/>
                </a:lnTo>
                <a:cubicBezTo>
                  <a:pt x="478443" y="3804175"/>
                  <a:pt x="478509" y="3801600"/>
                  <a:pt x="477914" y="3797724"/>
                </a:cubicBezTo>
                <a:lnTo>
                  <a:pt x="476529" y="3792098"/>
                </a:lnTo>
                <a:lnTo>
                  <a:pt x="475413" y="3777135"/>
                </a:lnTo>
                <a:lnTo>
                  <a:pt x="477146" y="3771656"/>
                </a:lnTo>
                <a:lnTo>
                  <a:pt x="480889" y="3769007"/>
                </a:lnTo>
                <a:lnTo>
                  <a:pt x="480355" y="3767709"/>
                </a:lnTo>
                <a:cubicBezTo>
                  <a:pt x="472854" y="3758603"/>
                  <a:pt x="462858" y="3757457"/>
                  <a:pt x="489051" y="3738082"/>
                </a:cubicBezTo>
                <a:cubicBezTo>
                  <a:pt x="476420" y="3716230"/>
                  <a:pt x="492614" y="3707883"/>
                  <a:pt x="496397" y="3673397"/>
                </a:cubicBezTo>
                <a:cubicBezTo>
                  <a:pt x="485059" y="3661788"/>
                  <a:pt x="488117" y="3649813"/>
                  <a:pt x="495693" y="3637109"/>
                </a:cubicBezTo>
                <a:cubicBezTo>
                  <a:pt x="488827" y="3605834"/>
                  <a:pt x="498565" y="3573837"/>
                  <a:pt x="499136" y="3536883"/>
                </a:cubicBezTo>
                <a:cubicBezTo>
                  <a:pt x="483096" y="3500539"/>
                  <a:pt x="506170" y="3475121"/>
                  <a:pt x="506674" y="3435652"/>
                </a:cubicBezTo>
                <a:cubicBezTo>
                  <a:pt x="508209" y="3397466"/>
                  <a:pt x="505139" y="3338624"/>
                  <a:pt x="508345" y="3307769"/>
                </a:cubicBezTo>
                <a:cubicBezTo>
                  <a:pt x="522826" y="3292381"/>
                  <a:pt x="493343" y="3256540"/>
                  <a:pt x="525908" y="3250522"/>
                </a:cubicBezTo>
                <a:cubicBezTo>
                  <a:pt x="519705" y="3235893"/>
                  <a:pt x="504475" y="3230937"/>
                  <a:pt x="526333" y="3229163"/>
                </a:cubicBezTo>
                <a:cubicBezTo>
                  <a:pt x="524884" y="3224149"/>
                  <a:pt x="525919" y="3220404"/>
                  <a:pt x="528156" y="3217217"/>
                </a:cubicBezTo>
                <a:lnTo>
                  <a:pt x="514991" y="3183755"/>
                </a:lnTo>
                <a:lnTo>
                  <a:pt x="515492" y="3178642"/>
                </a:lnTo>
                <a:lnTo>
                  <a:pt x="503092" y="3158586"/>
                </a:lnTo>
                <a:lnTo>
                  <a:pt x="488277" y="3129034"/>
                </a:lnTo>
                <a:lnTo>
                  <a:pt x="488942" y="3126682"/>
                </a:lnTo>
                <a:lnTo>
                  <a:pt x="479810" y="3114519"/>
                </a:lnTo>
                <a:cubicBezTo>
                  <a:pt x="476044" y="3110886"/>
                  <a:pt x="471657" y="3108020"/>
                  <a:pt x="466419" y="3106272"/>
                </a:cubicBezTo>
                <a:cubicBezTo>
                  <a:pt x="479357" y="3049949"/>
                  <a:pt x="446991" y="3011906"/>
                  <a:pt x="439149" y="2958185"/>
                </a:cubicBezTo>
                <a:cubicBezTo>
                  <a:pt x="423473" y="2895670"/>
                  <a:pt x="402616" y="2832884"/>
                  <a:pt x="381763" y="2762989"/>
                </a:cubicBezTo>
                <a:cubicBezTo>
                  <a:pt x="340504" y="2718141"/>
                  <a:pt x="357875" y="2611979"/>
                  <a:pt x="330681" y="2554718"/>
                </a:cubicBezTo>
                <a:cubicBezTo>
                  <a:pt x="354561" y="2510384"/>
                  <a:pt x="312857" y="2522616"/>
                  <a:pt x="310775" y="2485734"/>
                </a:cubicBezTo>
                <a:cubicBezTo>
                  <a:pt x="283880" y="2505125"/>
                  <a:pt x="334754" y="2437857"/>
                  <a:pt x="301498" y="2447068"/>
                </a:cubicBezTo>
                <a:cubicBezTo>
                  <a:pt x="302171" y="2440064"/>
                  <a:pt x="286502" y="2432988"/>
                  <a:pt x="288459" y="2425819"/>
                </a:cubicBezTo>
                <a:lnTo>
                  <a:pt x="294458" y="2402874"/>
                </a:lnTo>
                <a:lnTo>
                  <a:pt x="297070" y="2381443"/>
                </a:lnTo>
                <a:cubicBezTo>
                  <a:pt x="291389" y="2355877"/>
                  <a:pt x="281925" y="2295004"/>
                  <a:pt x="273399" y="2261920"/>
                </a:cubicBezTo>
                <a:cubicBezTo>
                  <a:pt x="264489" y="2250852"/>
                  <a:pt x="256407" y="2208397"/>
                  <a:pt x="263286" y="2195378"/>
                </a:cubicBezTo>
                <a:cubicBezTo>
                  <a:pt x="262597" y="2185499"/>
                  <a:pt x="238753" y="2164596"/>
                  <a:pt x="247503" y="2155135"/>
                </a:cubicBezTo>
                <a:cubicBezTo>
                  <a:pt x="257474" y="2141929"/>
                  <a:pt x="229406" y="2121310"/>
                  <a:pt x="244961" y="2118008"/>
                </a:cubicBezTo>
                <a:cubicBezTo>
                  <a:pt x="225493" y="2103116"/>
                  <a:pt x="245373" y="2072196"/>
                  <a:pt x="245954" y="2050531"/>
                </a:cubicBezTo>
                <a:cubicBezTo>
                  <a:pt x="228015" y="2040209"/>
                  <a:pt x="246924" y="2004931"/>
                  <a:pt x="237760" y="1963269"/>
                </a:cubicBezTo>
                <a:cubicBezTo>
                  <a:pt x="217314" y="1952304"/>
                  <a:pt x="249162" y="1930958"/>
                  <a:pt x="218938" y="1906352"/>
                </a:cubicBezTo>
                <a:cubicBezTo>
                  <a:pt x="211894" y="1889396"/>
                  <a:pt x="204207" y="1891128"/>
                  <a:pt x="195495" y="1861531"/>
                </a:cubicBezTo>
                <a:cubicBezTo>
                  <a:pt x="152756" y="1820122"/>
                  <a:pt x="167197" y="1775736"/>
                  <a:pt x="149294" y="1732919"/>
                </a:cubicBezTo>
                <a:cubicBezTo>
                  <a:pt x="132272" y="1683226"/>
                  <a:pt x="131129" y="1708347"/>
                  <a:pt x="121605" y="1663540"/>
                </a:cubicBezTo>
                <a:cubicBezTo>
                  <a:pt x="131383" y="1652207"/>
                  <a:pt x="129824" y="1627305"/>
                  <a:pt x="120731" y="1615777"/>
                </a:cubicBezTo>
                <a:cubicBezTo>
                  <a:pt x="113324" y="1591298"/>
                  <a:pt x="125561" y="1582061"/>
                  <a:pt x="101526" y="1563678"/>
                </a:cubicBezTo>
                <a:cubicBezTo>
                  <a:pt x="118336" y="1562186"/>
                  <a:pt x="95368" y="1514217"/>
                  <a:pt x="114606" y="1519474"/>
                </a:cubicBezTo>
                <a:cubicBezTo>
                  <a:pt x="124662" y="1497831"/>
                  <a:pt x="99126" y="1498809"/>
                  <a:pt x="107348" y="1477995"/>
                </a:cubicBezTo>
                <a:cubicBezTo>
                  <a:pt x="102372" y="1450946"/>
                  <a:pt x="98082" y="1395585"/>
                  <a:pt x="93433" y="1373769"/>
                </a:cubicBezTo>
                <a:lnTo>
                  <a:pt x="101740" y="1307086"/>
                </a:lnTo>
                <a:cubicBezTo>
                  <a:pt x="61518" y="1238798"/>
                  <a:pt x="128597" y="1302829"/>
                  <a:pt x="102928" y="1189033"/>
                </a:cubicBezTo>
                <a:cubicBezTo>
                  <a:pt x="96991" y="1183619"/>
                  <a:pt x="100433" y="1168361"/>
                  <a:pt x="107613" y="1168288"/>
                </a:cubicBezTo>
                <a:cubicBezTo>
                  <a:pt x="104521" y="1161401"/>
                  <a:pt x="88898" y="1146763"/>
                  <a:pt x="99895" y="1142577"/>
                </a:cubicBezTo>
                <a:cubicBezTo>
                  <a:pt x="98248" y="1123927"/>
                  <a:pt x="94639" y="1105753"/>
                  <a:pt x="89201" y="1088484"/>
                </a:cubicBezTo>
                <a:lnTo>
                  <a:pt x="77937" y="1016103"/>
                </a:lnTo>
                <a:cubicBezTo>
                  <a:pt x="78422" y="988163"/>
                  <a:pt x="78908" y="981994"/>
                  <a:pt x="79393" y="954054"/>
                </a:cubicBezTo>
                <a:cubicBezTo>
                  <a:pt x="74607" y="950500"/>
                  <a:pt x="84928" y="922140"/>
                  <a:pt x="90309" y="921368"/>
                </a:cubicBezTo>
                <a:cubicBezTo>
                  <a:pt x="87566" y="916400"/>
                  <a:pt x="66268" y="901306"/>
                  <a:pt x="74258" y="896999"/>
                </a:cubicBezTo>
                <a:cubicBezTo>
                  <a:pt x="69492" y="868759"/>
                  <a:pt x="58957" y="842759"/>
                  <a:pt x="43666" y="821517"/>
                </a:cubicBezTo>
                <a:cubicBezTo>
                  <a:pt x="35059" y="797243"/>
                  <a:pt x="27646" y="764612"/>
                  <a:pt x="22616" y="751353"/>
                </a:cubicBezTo>
                <a:cubicBezTo>
                  <a:pt x="22469" y="741312"/>
                  <a:pt x="22321" y="731271"/>
                  <a:pt x="22174" y="721230"/>
                </a:cubicBezTo>
                <a:lnTo>
                  <a:pt x="7845" y="681659"/>
                </a:lnTo>
                <a:cubicBezTo>
                  <a:pt x="-21513" y="678654"/>
                  <a:pt x="41748" y="630810"/>
                  <a:pt x="31306" y="619315"/>
                </a:cubicBezTo>
                <a:cubicBezTo>
                  <a:pt x="37997" y="611016"/>
                  <a:pt x="17724" y="592108"/>
                  <a:pt x="15184" y="585934"/>
                </a:cubicBezTo>
                <a:cubicBezTo>
                  <a:pt x="14724" y="571597"/>
                  <a:pt x="22718" y="553285"/>
                  <a:pt x="22258" y="538948"/>
                </a:cubicBezTo>
                <a:cubicBezTo>
                  <a:pt x="22152" y="531703"/>
                  <a:pt x="26272" y="532408"/>
                  <a:pt x="26166" y="525163"/>
                </a:cubicBezTo>
                <a:cubicBezTo>
                  <a:pt x="28507" y="511668"/>
                  <a:pt x="56166" y="464433"/>
                  <a:pt x="52290" y="446567"/>
                </a:cubicBezTo>
                <a:cubicBezTo>
                  <a:pt x="47300" y="425186"/>
                  <a:pt x="52062" y="408582"/>
                  <a:pt x="51538" y="393828"/>
                </a:cubicBezTo>
                <a:cubicBezTo>
                  <a:pt x="51481" y="380264"/>
                  <a:pt x="51425" y="366701"/>
                  <a:pt x="51368" y="353137"/>
                </a:cubicBezTo>
                <a:cubicBezTo>
                  <a:pt x="50053" y="345863"/>
                  <a:pt x="61696" y="333814"/>
                  <a:pt x="55970" y="321428"/>
                </a:cubicBezTo>
                <a:cubicBezTo>
                  <a:pt x="56334" y="306209"/>
                  <a:pt x="56697" y="290990"/>
                  <a:pt x="57061" y="275771"/>
                </a:cubicBezTo>
                <a:cubicBezTo>
                  <a:pt x="46146" y="254441"/>
                  <a:pt x="87623" y="243671"/>
                  <a:pt x="74088" y="212860"/>
                </a:cubicBezTo>
                <a:cubicBezTo>
                  <a:pt x="92367" y="188146"/>
                  <a:pt x="68261" y="179672"/>
                  <a:pt x="65798" y="144983"/>
                </a:cubicBezTo>
                <a:cubicBezTo>
                  <a:pt x="52661" y="119338"/>
                  <a:pt x="79134" y="90517"/>
                  <a:pt x="78082" y="55288"/>
                </a:cubicBezTo>
                <a:lnTo>
                  <a:pt x="37636" y="0"/>
                </a:ln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6"/>
        <p:cNvGrpSpPr/>
        <p:nvPr/>
      </p:nvGrpSpPr>
      <p:grpSpPr>
        <a:xfrm>
          <a:off x="0" y="0"/>
          <a:ext cx="0" cy="0"/>
          <a:chOff x="0" y="0"/>
          <a:chExt cx="0" cy="0"/>
        </a:xfrm>
      </p:grpSpPr>
      <p:sp>
        <p:nvSpPr>
          <p:cNvPr id="137" name="Google Shape;137;p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8" name="Google Shape;138;p7"/>
          <p:cNvSpPr/>
          <p:nvPr/>
        </p:nvSpPr>
        <p:spPr>
          <a:xfrm>
            <a:off x="0" y="0"/>
            <a:ext cx="7228763" cy="6858000"/>
          </a:xfrm>
          <a:custGeom>
            <a:avLst/>
            <a:gdLst/>
            <a:ahLst/>
            <a:cxnLst/>
            <a:rect l="l" t="t" r="r" b="b"/>
            <a:pathLst>
              <a:path w="7228763" h="6858000" extrusionOk="0">
                <a:moveTo>
                  <a:pt x="0" y="0"/>
                </a:moveTo>
                <a:lnTo>
                  <a:pt x="501961" y="0"/>
                </a:lnTo>
                <a:lnTo>
                  <a:pt x="723901" y="0"/>
                </a:lnTo>
                <a:lnTo>
                  <a:pt x="7228583" y="0"/>
                </a:lnTo>
                <a:lnTo>
                  <a:pt x="7228763" y="1"/>
                </a:lnTo>
                <a:lnTo>
                  <a:pt x="7221350" y="30700"/>
                </a:lnTo>
                <a:cubicBezTo>
                  <a:pt x="7216059" y="84364"/>
                  <a:pt x="7200969" y="241149"/>
                  <a:pt x="7199900" y="310025"/>
                </a:cubicBezTo>
                <a:cubicBezTo>
                  <a:pt x="7203643" y="367544"/>
                  <a:pt x="7214102" y="408251"/>
                  <a:pt x="7214938" y="443960"/>
                </a:cubicBezTo>
                <a:cubicBezTo>
                  <a:pt x="7210660" y="499397"/>
                  <a:pt x="7182360" y="604434"/>
                  <a:pt x="7174238" y="642659"/>
                </a:cubicBezTo>
                <a:cubicBezTo>
                  <a:pt x="7182965" y="657287"/>
                  <a:pt x="7155519" y="658191"/>
                  <a:pt x="7166213" y="673307"/>
                </a:cubicBezTo>
                <a:cubicBezTo>
                  <a:pt x="7166618" y="693769"/>
                  <a:pt x="7143764" y="797295"/>
                  <a:pt x="7128963" y="839641"/>
                </a:cubicBezTo>
                <a:cubicBezTo>
                  <a:pt x="7112293" y="887148"/>
                  <a:pt x="7075906" y="937731"/>
                  <a:pt x="7066183" y="958357"/>
                </a:cubicBezTo>
                <a:cubicBezTo>
                  <a:pt x="7056459" y="978983"/>
                  <a:pt x="7077843" y="936930"/>
                  <a:pt x="7070620" y="963398"/>
                </a:cubicBezTo>
                <a:cubicBezTo>
                  <a:pt x="7063399" y="989867"/>
                  <a:pt x="7031301" y="1087010"/>
                  <a:pt x="7022851" y="1117169"/>
                </a:cubicBezTo>
                <a:cubicBezTo>
                  <a:pt x="7039554" y="1118586"/>
                  <a:pt x="7009272" y="1135372"/>
                  <a:pt x="7019920" y="1144352"/>
                </a:cubicBezTo>
                <a:cubicBezTo>
                  <a:pt x="7029274" y="1150681"/>
                  <a:pt x="7022270" y="1157251"/>
                  <a:pt x="7021476" y="1164484"/>
                </a:cubicBezTo>
                <a:cubicBezTo>
                  <a:pt x="7028800" y="1173524"/>
                  <a:pt x="7015215" y="1205209"/>
                  <a:pt x="7005576" y="1213829"/>
                </a:cubicBezTo>
                <a:cubicBezTo>
                  <a:pt x="6972150" y="1235037"/>
                  <a:pt x="6996546" y="1277327"/>
                  <a:pt x="6970919" y="1294823"/>
                </a:cubicBezTo>
                <a:cubicBezTo>
                  <a:pt x="6967139" y="1300845"/>
                  <a:pt x="6965581" y="1306615"/>
                  <a:pt x="6965413" y="1312193"/>
                </a:cubicBezTo>
                <a:lnTo>
                  <a:pt x="6968106" y="1327626"/>
                </a:lnTo>
                <a:lnTo>
                  <a:pt x="6975202" y="1331644"/>
                </a:lnTo>
                <a:lnTo>
                  <a:pt x="6973366" y="1341276"/>
                </a:lnTo>
                <a:cubicBezTo>
                  <a:pt x="6973720" y="1342166"/>
                  <a:pt x="6974074" y="1343055"/>
                  <a:pt x="6974428" y="1343945"/>
                </a:cubicBezTo>
                <a:cubicBezTo>
                  <a:pt x="6976493" y="1349040"/>
                  <a:pt x="6978286" y="1354080"/>
                  <a:pt x="6978971" y="1359134"/>
                </a:cubicBezTo>
                <a:cubicBezTo>
                  <a:pt x="6974288" y="1373109"/>
                  <a:pt x="6958295" y="1397612"/>
                  <a:pt x="6946335" y="1427803"/>
                </a:cubicBezTo>
                <a:cubicBezTo>
                  <a:pt x="6924178" y="1460349"/>
                  <a:pt x="6924483" y="1505076"/>
                  <a:pt x="6907208" y="1540278"/>
                </a:cubicBezTo>
                <a:lnTo>
                  <a:pt x="6901698" y="1547262"/>
                </a:lnTo>
                <a:lnTo>
                  <a:pt x="6902877" y="1577056"/>
                </a:lnTo>
                <a:cubicBezTo>
                  <a:pt x="6907187" y="1582205"/>
                  <a:pt x="6908314" y="1589568"/>
                  <a:pt x="6904067" y="1595898"/>
                </a:cubicBezTo>
                <a:lnTo>
                  <a:pt x="6891817" y="1703726"/>
                </a:lnTo>
                <a:cubicBezTo>
                  <a:pt x="6890892" y="1739332"/>
                  <a:pt x="6882506" y="1754453"/>
                  <a:pt x="6898520" y="1809535"/>
                </a:cubicBezTo>
                <a:cubicBezTo>
                  <a:pt x="6919736" y="1868036"/>
                  <a:pt x="6890400" y="1952670"/>
                  <a:pt x="6897783" y="2018310"/>
                </a:cubicBezTo>
                <a:cubicBezTo>
                  <a:pt x="6868750" y="2053162"/>
                  <a:pt x="6894827" y="2034561"/>
                  <a:pt x="6887647" y="2071355"/>
                </a:cubicBezTo>
                <a:lnTo>
                  <a:pt x="6888952" y="2141166"/>
                </a:lnTo>
                <a:lnTo>
                  <a:pt x="6887101" y="2154548"/>
                </a:lnTo>
                <a:lnTo>
                  <a:pt x="6880519" y="2158153"/>
                </a:lnTo>
                <a:lnTo>
                  <a:pt x="6873389" y="2178174"/>
                </a:lnTo>
                <a:cubicBezTo>
                  <a:pt x="6871658" y="2185696"/>
                  <a:pt x="6870890" y="2193828"/>
                  <a:pt x="6871679" y="2202858"/>
                </a:cubicBezTo>
                <a:cubicBezTo>
                  <a:pt x="6884787" y="2232772"/>
                  <a:pt x="6852680" y="2283357"/>
                  <a:pt x="6870321" y="2320214"/>
                </a:cubicBezTo>
                <a:cubicBezTo>
                  <a:pt x="6868006" y="2355906"/>
                  <a:pt x="6861023" y="2394678"/>
                  <a:pt x="6857787" y="2417011"/>
                </a:cubicBezTo>
                <a:cubicBezTo>
                  <a:pt x="6846931" y="2426377"/>
                  <a:pt x="6863720" y="2456509"/>
                  <a:pt x="6850905" y="2454207"/>
                </a:cubicBezTo>
                <a:cubicBezTo>
                  <a:pt x="6856659" y="2464947"/>
                  <a:pt x="6853850" y="2476105"/>
                  <a:pt x="6848900" y="2487203"/>
                </a:cubicBezTo>
                <a:lnTo>
                  <a:pt x="6837487" y="2512282"/>
                </a:lnTo>
                <a:cubicBezTo>
                  <a:pt x="6837823" y="2512961"/>
                  <a:pt x="6838158" y="2513640"/>
                  <a:pt x="6838494" y="2514318"/>
                </a:cubicBezTo>
                <a:cubicBezTo>
                  <a:pt x="6846991" y="2534324"/>
                  <a:pt x="6855486" y="2554328"/>
                  <a:pt x="6863982" y="2574334"/>
                </a:cubicBezTo>
                <a:lnTo>
                  <a:pt x="6862893" y="2579877"/>
                </a:lnTo>
                <a:cubicBezTo>
                  <a:pt x="6862738" y="2585644"/>
                  <a:pt x="6863120" y="2603388"/>
                  <a:pt x="6863047" y="2608928"/>
                </a:cubicBezTo>
                <a:lnTo>
                  <a:pt x="6862462" y="2613111"/>
                </a:lnTo>
                <a:lnTo>
                  <a:pt x="6854084" y="2621996"/>
                </a:lnTo>
                <a:lnTo>
                  <a:pt x="6856559" y="2634265"/>
                </a:lnTo>
                <a:lnTo>
                  <a:pt x="6847985" y="2647237"/>
                </a:lnTo>
                <a:cubicBezTo>
                  <a:pt x="6850226" y="2648158"/>
                  <a:pt x="6852294" y="2649356"/>
                  <a:pt x="6854115" y="2650786"/>
                </a:cubicBezTo>
                <a:lnTo>
                  <a:pt x="6859942" y="2661993"/>
                </a:lnTo>
                <a:lnTo>
                  <a:pt x="6851884" y="2670949"/>
                </a:lnTo>
                <a:cubicBezTo>
                  <a:pt x="6864376" y="2672007"/>
                  <a:pt x="6849871" y="2681695"/>
                  <a:pt x="6846115" y="2690255"/>
                </a:cubicBezTo>
                <a:lnTo>
                  <a:pt x="6846964" y="2695683"/>
                </a:lnTo>
                <a:lnTo>
                  <a:pt x="6836011" y="2713964"/>
                </a:lnTo>
                <a:lnTo>
                  <a:pt x="6830478" y="2730175"/>
                </a:lnTo>
                <a:lnTo>
                  <a:pt x="6841091" y="2763497"/>
                </a:lnTo>
                <a:lnTo>
                  <a:pt x="6803520" y="3051539"/>
                </a:lnTo>
                <a:cubicBezTo>
                  <a:pt x="6790420" y="3165645"/>
                  <a:pt x="6749912" y="3216611"/>
                  <a:pt x="6733280" y="3335396"/>
                </a:cubicBezTo>
                <a:lnTo>
                  <a:pt x="6735884" y="3456509"/>
                </a:lnTo>
                <a:lnTo>
                  <a:pt x="6715764" y="3531827"/>
                </a:lnTo>
                <a:lnTo>
                  <a:pt x="6730329" y="3570877"/>
                </a:lnTo>
                <a:lnTo>
                  <a:pt x="6727426" y="3583849"/>
                </a:lnTo>
                <a:lnTo>
                  <a:pt x="6718706" y="3592763"/>
                </a:lnTo>
                <a:cubicBezTo>
                  <a:pt x="6707946" y="3613948"/>
                  <a:pt x="6713985" y="3641245"/>
                  <a:pt x="6693350" y="3653485"/>
                </a:cubicBezTo>
                <a:cubicBezTo>
                  <a:pt x="6688922" y="3659316"/>
                  <a:pt x="6686748" y="3664985"/>
                  <a:pt x="6685983" y="3670528"/>
                </a:cubicBezTo>
                <a:lnTo>
                  <a:pt x="6687033" y="3685990"/>
                </a:lnTo>
                <a:lnTo>
                  <a:pt x="6693711" y="3690283"/>
                </a:lnTo>
                <a:lnTo>
                  <a:pt x="6690843" y="3699787"/>
                </a:lnTo>
                <a:cubicBezTo>
                  <a:pt x="6691104" y="3700686"/>
                  <a:pt x="6691364" y="3701586"/>
                  <a:pt x="6691624" y="3702486"/>
                </a:cubicBezTo>
                <a:cubicBezTo>
                  <a:pt x="6693145" y="3707637"/>
                  <a:pt x="6694400" y="3712728"/>
                  <a:pt x="6694549" y="3717784"/>
                </a:cubicBezTo>
                <a:cubicBezTo>
                  <a:pt x="6659304" y="3711701"/>
                  <a:pt x="6689997" y="3759789"/>
                  <a:pt x="6662489" y="3746229"/>
                </a:cubicBezTo>
                <a:cubicBezTo>
                  <a:pt x="6642637" y="3780750"/>
                  <a:pt x="6605132" y="3867558"/>
                  <a:pt x="6575429" y="3924910"/>
                </a:cubicBezTo>
                <a:lnTo>
                  <a:pt x="6538994" y="3989353"/>
                </a:lnTo>
                <a:lnTo>
                  <a:pt x="6535698" y="4033899"/>
                </a:lnTo>
                <a:cubicBezTo>
                  <a:pt x="6533175" y="4070470"/>
                  <a:pt x="6530536" y="4110146"/>
                  <a:pt x="6527053" y="4142250"/>
                </a:cubicBezTo>
                <a:cubicBezTo>
                  <a:pt x="6519001" y="4200007"/>
                  <a:pt x="6506061" y="4278998"/>
                  <a:pt x="6501843" y="4329442"/>
                </a:cubicBezTo>
                <a:cubicBezTo>
                  <a:pt x="6495642" y="4381764"/>
                  <a:pt x="6492993" y="4433012"/>
                  <a:pt x="6489841" y="4456184"/>
                </a:cubicBezTo>
                <a:lnTo>
                  <a:pt x="6482918" y="4468478"/>
                </a:lnTo>
                <a:lnTo>
                  <a:pt x="6484019" y="4469862"/>
                </a:lnTo>
                <a:cubicBezTo>
                  <a:pt x="6485835" y="4476321"/>
                  <a:pt x="6484493" y="4480555"/>
                  <a:pt x="6481759" y="4483797"/>
                </a:cubicBezTo>
                <a:lnTo>
                  <a:pt x="6477370" y="4487091"/>
                </a:lnTo>
                <a:lnTo>
                  <a:pt x="6474598" y="4496728"/>
                </a:lnTo>
                <a:lnTo>
                  <a:pt x="6465848" y="4515918"/>
                </a:lnTo>
                <a:cubicBezTo>
                  <a:pt x="6466332" y="4517049"/>
                  <a:pt x="6466814" y="4518182"/>
                  <a:pt x="6467296" y="4519316"/>
                </a:cubicBezTo>
                <a:lnTo>
                  <a:pt x="6458903" y="4547957"/>
                </a:lnTo>
                <a:lnTo>
                  <a:pt x="6460248" y="4548262"/>
                </a:lnTo>
                <a:cubicBezTo>
                  <a:pt x="6463078" y="4549595"/>
                  <a:pt x="6464808" y="4551811"/>
                  <a:pt x="6464276" y="4555939"/>
                </a:cubicBezTo>
                <a:cubicBezTo>
                  <a:pt x="6486531" y="4548276"/>
                  <a:pt x="6472165" y="4557977"/>
                  <a:pt x="6468635" y="4570815"/>
                </a:cubicBezTo>
                <a:cubicBezTo>
                  <a:pt x="6472622" y="4583801"/>
                  <a:pt x="6485098" y="4622347"/>
                  <a:pt x="6488206" y="4633846"/>
                </a:cubicBezTo>
                <a:lnTo>
                  <a:pt x="6487272" y="4639816"/>
                </a:lnTo>
                <a:lnTo>
                  <a:pt x="6487581" y="4639923"/>
                </a:lnTo>
                <a:cubicBezTo>
                  <a:pt x="6488082" y="4641190"/>
                  <a:pt x="6488037" y="4643141"/>
                  <a:pt x="6487249" y="4646192"/>
                </a:cubicBezTo>
                <a:lnTo>
                  <a:pt x="6485570" y="4650706"/>
                </a:lnTo>
                <a:lnTo>
                  <a:pt x="6483759" y="4662290"/>
                </a:lnTo>
                <a:cubicBezTo>
                  <a:pt x="6484278" y="4663587"/>
                  <a:pt x="6484797" y="4664883"/>
                  <a:pt x="6485315" y="4666180"/>
                </a:cubicBezTo>
                <a:lnTo>
                  <a:pt x="6489077" y="4667585"/>
                </a:lnTo>
                <a:lnTo>
                  <a:pt x="6488467" y="4668660"/>
                </a:lnTo>
                <a:cubicBezTo>
                  <a:pt x="6480300" y="4676831"/>
                  <a:pt x="6469898" y="4679345"/>
                  <a:pt x="6496179" y="4689807"/>
                </a:cubicBezTo>
                <a:cubicBezTo>
                  <a:pt x="6482141" y="4708535"/>
                  <a:pt x="6498545" y="4712235"/>
                  <a:pt x="6500957" y="4737890"/>
                </a:cubicBezTo>
                <a:cubicBezTo>
                  <a:pt x="6488706" y="4748600"/>
                  <a:pt x="6491350" y="4757223"/>
                  <a:pt x="6498641" y="4765657"/>
                </a:cubicBezTo>
                <a:cubicBezTo>
                  <a:pt x="6490164" y="4790618"/>
                  <a:pt x="6498852" y="4813399"/>
                  <a:pt x="6497829" y="4841463"/>
                </a:cubicBezTo>
                <a:lnTo>
                  <a:pt x="6521578" y="4969863"/>
                </a:lnTo>
                <a:lnTo>
                  <a:pt x="6518695" y="4974028"/>
                </a:lnTo>
                <a:cubicBezTo>
                  <a:pt x="6517064" y="4976933"/>
                  <a:pt x="6516439" y="4978909"/>
                  <a:pt x="6516513" y="4980318"/>
                </a:cubicBezTo>
                <a:lnTo>
                  <a:pt x="6516763" y="4980501"/>
                </a:lnTo>
                <a:lnTo>
                  <a:pt x="6514121" y="4986338"/>
                </a:lnTo>
                <a:lnTo>
                  <a:pt x="6511173" y="4991296"/>
                </a:lnTo>
                <a:cubicBezTo>
                  <a:pt x="6522961" y="5019829"/>
                  <a:pt x="6534748" y="5048361"/>
                  <a:pt x="6546537" y="5076895"/>
                </a:cubicBezTo>
                <a:lnTo>
                  <a:pt x="6544581" y="5081568"/>
                </a:lnTo>
                <a:cubicBezTo>
                  <a:pt x="6543589" y="5084748"/>
                  <a:pt x="6543387" y="5086810"/>
                  <a:pt x="6543750" y="5088173"/>
                </a:cubicBezTo>
                <a:lnTo>
                  <a:pt x="6544034" y="5088300"/>
                </a:lnTo>
                <a:lnTo>
                  <a:pt x="6542660" y="5094558"/>
                </a:lnTo>
                <a:cubicBezTo>
                  <a:pt x="6539647" y="5105196"/>
                  <a:pt x="6536055" y="5115626"/>
                  <a:pt x="6532096" y="5125620"/>
                </a:cubicBezTo>
                <a:cubicBezTo>
                  <a:pt x="6530494" y="5154527"/>
                  <a:pt x="6532737" y="5244020"/>
                  <a:pt x="6533049" y="5268004"/>
                </a:cubicBezTo>
                <a:cubicBezTo>
                  <a:pt x="6533356" y="5268513"/>
                  <a:pt x="6533664" y="5269021"/>
                  <a:pt x="6533970" y="5269530"/>
                </a:cubicBezTo>
                <a:lnTo>
                  <a:pt x="6502603" y="5390941"/>
                </a:lnTo>
                <a:cubicBezTo>
                  <a:pt x="6487576" y="5438194"/>
                  <a:pt x="6471524" y="5465286"/>
                  <a:pt x="6477660" y="5539927"/>
                </a:cubicBezTo>
                <a:cubicBezTo>
                  <a:pt x="6469926" y="5610775"/>
                  <a:pt x="6461800" y="5740573"/>
                  <a:pt x="6456458" y="5791594"/>
                </a:cubicBezTo>
                <a:cubicBezTo>
                  <a:pt x="6427890" y="5787060"/>
                  <a:pt x="6468179" y="5849672"/>
                  <a:pt x="6434556" y="5855206"/>
                </a:cubicBezTo>
                <a:cubicBezTo>
                  <a:pt x="6436026" y="5860240"/>
                  <a:pt x="6415712" y="5868910"/>
                  <a:pt x="6418454" y="5873582"/>
                </a:cubicBezTo>
                <a:cubicBezTo>
                  <a:pt x="6418927" y="5874401"/>
                  <a:pt x="6419401" y="5875218"/>
                  <a:pt x="6419875" y="5876037"/>
                </a:cubicBezTo>
                <a:lnTo>
                  <a:pt x="6419775" y="5886534"/>
                </a:lnTo>
                <a:lnTo>
                  <a:pt x="6426971" y="5888644"/>
                </a:lnTo>
                <a:cubicBezTo>
                  <a:pt x="6428647" y="5893707"/>
                  <a:pt x="6430322" y="5898769"/>
                  <a:pt x="6431999" y="5903832"/>
                </a:cubicBezTo>
                <a:cubicBezTo>
                  <a:pt x="6432764" y="5909651"/>
                  <a:pt x="6432285" y="5916068"/>
                  <a:pt x="6429798" y="5923391"/>
                </a:cubicBezTo>
                <a:cubicBezTo>
                  <a:pt x="6409104" y="5948880"/>
                  <a:pt x="6461339" y="5981626"/>
                  <a:pt x="6434072" y="6013205"/>
                </a:cubicBezTo>
                <a:cubicBezTo>
                  <a:pt x="6426624" y="6024901"/>
                  <a:pt x="6431095" y="6066777"/>
                  <a:pt x="6439333" y="6074018"/>
                </a:cubicBezTo>
                <a:cubicBezTo>
                  <a:pt x="6439795" y="6081731"/>
                  <a:pt x="6453428" y="6126985"/>
                  <a:pt x="6463083" y="6130837"/>
                </a:cubicBezTo>
                <a:cubicBezTo>
                  <a:pt x="6474368" y="6137057"/>
                  <a:pt x="6441750" y="6156330"/>
                  <a:pt x="6457360" y="6152982"/>
                </a:cubicBezTo>
                <a:cubicBezTo>
                  <a:pt x="6454563" y="6186619"/>
                  <a:pt x="6497804" y="6191636"/>
                  <a:pt x="6495529" y="6221100"/>
                </a:cubicBezTo>
                <a:cubicBezTo>
                  <a:pt x="6497396" y="6222126"/>
                  <a:pt x="6506682" y="6257468"/>
                  <a:pt x="6514948" y="6287550"/>
                </a:cubicBezTo>
                <a:cubicBezTo>
                  <a:pt x="6523215" y="6317632"/>
                  <a:pt x="6556102" y="6391312"/>
                  <a:pt x="6545124" y="6401595"/>
                </a:cubicBezTo>
                <a:cubicBezTo>
                  <a:pt x="6546214" y="6423902"/>
                  <a:pt x="6525024" y="6432919"/>
                  <a:pt x="6525833" y="6487110"/>
                </a:cubicBezTo>
                <a:cubicBezTo>
                  <a:pt x="6547115" y="6574474"/>
                  <a:pt x="6547900" y="6553611"/>
                  <a:pt x="6554825" y="6588589"/>
                </a:cubicBezTo>
                <a:cubicBezTo>
                  <a:pt x="6583783" y="6637976"/>
                  <a:pt x="6536155" y="6687723"/>
                  <a:pt x="6601569" y="6769963"/>
                </a:cubicBezTo>
                <a:cubicBezTo>
                  <a:pt x="6623036" y="6819284"/>
                  <a:pt x="6607516" y="6817955"/>
                  <a:pt x="6620945" y="6835814"/>
                </a:cubicBezTo>
                <a:lnTo>
                  <a:pt x="6625906" y="6858000"/>
                </a:lnTo>
                <a:lnTo>
                  <a:pt x="723901" y="6858000"/>
                </a:lnTo>
                <a:lnTo>
                  <a:pt x="501961" y="6858000"/>
                </a:lnTo>
                <a:lnTo>
                  <a:pt x="0" y="6858000"/>
                </a:ln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9" name="Google Shape;139;p7"/>
          <p:cNvSpPr txBox="1">
            <a:spLocks noGrp="1"/>
          </p:cNvSpPr>
          <p:nvPr>
            <p:ph type="body" idx="1"/>
          </p:nvPr>
        </p:nvSpPr>
        <p:spPr>
          <a:xfrm>
            <a:off x="325165" y="1486710"/>
            <a:ext cx="6135664" cy="389681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62626"/>
              </a:buClr>
              <a:buSzPts val="1760"/>
              <a:buNone/>
            </a:pPr>
            <a:r>
              <a:rPr lang="en-US" sz="2200" dirty="0" err="1"/>
              <a:t>Детски</a:t>
            </a:r>
            <a:r>
              <a:rPr lang="en-US" sz="2200" dirty="0"/>
              <a:t> </a:t>
            </a:r>
            <a:r>
              <a:rPr lang="en-US" sz="2200" dirty="0" err="1"/>
              <a:t>преживявания</a:t>
            </a:r>
            <a:r>
              <a:rPr lang="en-US" sz="2200" dirty="0"/>
              <a:t> </a:t>
            </a:r>
            <a:r>
              <a:rPr lang="en-US" sz="2200" dirty="0" err="1"/>
              <a:t>преследват</a:t>
            </a:r>
            <a:r>
              <a:rPr lang="en-US" sz="2200" dirty="0"/>
              <a:t> </a:t>
            </a:r>
            <a:r>
              <a:rPr lang="en-US" sz="2200" dirty="0" err="1"/>
              <a:t>Бисмарк</a:t>
            </a:r>
            <a:r>
              <a:rPr lang="en-US" sz="2200" dirty="0"/>
              <a:t> </a:t>
            </a:r>
            <a:r>
              <a:rPr lang="en-US" sz="2200" dirty="0" err="1"/>
              <a:t>през</a:t>
            </a:r>
            <a:r>
              <a:rPr lang="en-US" sz="2200" dirty="0"/>
              <a:t> </a:t>
            </a:r>
            <a:r>
              <a:rPr lang="en-US" sz="2200" dirty="0" err="1"/>
              <a:t>целият</a:t>
            </a:r>
            <a:r>
              <a:rPr lang="en-US" sz="2200" dirty="0"/>
              <a:t> </a:t>
            </a:r>
            <a:r>
              <a:rPr lang="en-US" sz="2200" dirty="0" err="1"/>
              <a:t>му</a:t>
            </a:r>
            <a:r>
              <a:rPr lang="en-US" sz="2200" dirty="0"/>
              <a:t> </a:t>
            </a:r>
            <a:r>
              <a:rPr lang="en-US" sz="2200" dirty="0" err="1"/>
              <a:t>живот</a:t>
            </a:r>
            <a:r>
              <a:rPr lang="en-US" sz="2200" dirty="0"/>
              <a:t> и </a:t>
            </a:r>
            <a:r>
              <a:rPr lang="en-US" sz="2200" dirty="0" err="1"/>
              <a:t>представят</a:t>
            </a:r>
            <a:r>
              <a:rPr lang="en-US" sz="2200" dirty="0"/>
              <a:t> </a:t>
            </a:r>
            <a:r>
              <a:rPr lang="en-US" sz="2200" dirty="0" err="1"/>
              <a:t>някои</a:t>
            </a:r>
            <a:r>
              <a:rPr lang="en-US" sz="2200" dirty="0"/>
              <a:t> </a:t>
            </a:r>
            <a:r>
              <a:rPr lang="en-US" sz="2200" dirty="0" err="1"/>
              <a:t>негови</a:t>
            </a:r>
            <a:r>
              <a:rPr lang="en-US" sz="2200" dirty="0"/>
              <a:t> </a:t>
            </a:r>
            <a:r>
              <a:rPr lang="en-US" sz="2200" dirty="0" err="1"/>
              <a:t>прояви</a:t>
            </a:r>
            <a:r>
              <a:rPr lang="en-US" sz="2200" dirty="0"/>
              <a:t> в </a:t>
            </a:r>
            <a:r>
              <a:rPr lang="en-US" sz="2200" dirty="0" err="1"/>
              <a:t>поведение</a:t>
            </a:r>
            <a:r>
              <a:rPr lang="bg-BG" sz="2200" dirty="0"/>
              <a:t>то </a:t>
            </a:r>
            <a:r>
              <a:rPr lang="en-US" sz="2200" dirty="0"/>
              <a:t>в </a:t>
            </a:r>
            <a:r>
              <a:rPr lang="en-US" sz="2200" dirty="0" err="1"/>
              <a:t>личния</a:t>
            </a:r>
            <a:r>
              <a:rPr lang="en-US" sz="2200" dirty="0"/>
              <a:t> </a:t>
            </a:r>
            <a:r>
              <a:rPr lang="en-US" sz="2200" dirty="0" err="1"/>
              <a:t>му</a:t>
            </a:r>
            <a:r>
              <a:rPr lang="en-US" sz="2200" dirty="0"/>
              <a:t> и </a:t>
            </a:r>
            <a:r>
              <a:rPr lang="en-US" sz="2200" dirty="0" err="1"/>
              <a:t>политическия</a:t>
            </a:r>
            <a:r>
              <a:rPr lang="en-US" sz="2200" dirty="0"/>
              <a:t> </a:t>
            </a:r>
            <a:r>
              <a:rPr lang="en-US" sz="2200" dirty="0" err="1"/>
              <a:t>живот</a:t>
            </a:r>
            <a:r>
              <a:rPr lang="en-US" sz="2200" dirty="0"/>
              <a:t> в </a:t>
            </a:r>
            <a:r>
              <a:rPr lang="en-US" sz="2200" dirty="0" err="1"/>
              <a:t>по-различна</a:t>
            </a:r>
            <a:r>
              <a:rPr lang="en-US" sz="2200" dirty="0"/>
              <a:t> </a:t>
            </a:r>
            <a:r>
              <a:rPr lang="en-US" sz="2200" dirty="0" err="1"/>
              <a:t>светлина</a:t>
            </a:r>
            <a:r>
              <a:rPr lang="en-US" sz="2200" dirty="0"/>
              <a:t>.  </a:t>
            </a:r>
            <a:endParaRPr sz="2200" dirty="0"/>
          </a:p>
          <a:p>
            <a:pPr marL="0" lvl="0" indent="0" algn="l" rtl="0">
              <a:lnSpc>
                <a:spcPct val="90000"/>
              </a:lnSpc>
              <a:spcBef>
                <a:spcPts val="600"/>
              </a:spcBef>
              <a:spcAft>
                <a:spcPts val="0"/>
              </a:spcAft>
              <a:buClr>
                <a:srgbClr val="262626"/>
              </a:buClr>
              <a:buSzPts val="1760"/>
              <a:buNone/>
            </a:pPr>
            <a:endParaRPr sz="2200" dirty="0"/>
          </a:p>
          <a:p>
            <a:pPr marL="0" lvl="0" indent="0" algn="l" rtl="0">
              <a:lnSpc>
                <a:spcPct val="90000"/>
              </a:lnSpc>
              <a:spcBef>
                <a:spcPts val="600"/>
              </a:spcBef>
              <a:spcAft>
                <a:spcPts val="0"/>
              </a:spcAft>
              <a:buClr>
                <a:srgbClr val="262626"/>
              </a:buClr>
              <a:buSzPts val="1760"/>
              <a:buNone/>
            </a:pPr>
            <a:r>
              <a:rPr lang="en-US" sz="2200" dirty="0" err="1"/>
              <a:t>Вихлемине</a:t>
            </a:r>
            <a:r>
              <a:rPr lang="bg-BG" sz="2200" dirty="0"/>
              <a:t> - </a:t>
            </a:r>
            <a:r>
              <a:rPr lang="en-US" sz="2200" dirty="0" err="1"/>
              <a:t>майката</a:t>
            </a:r>
            <a:r>
              <a:rPr lang="en-US" sz="2200" dirty="0"/>
              <a:t> </a:t>
            </a:r>
            <a:r>
              <a:rPr lang="en-US" sz="2200" dirty="0" err="1"/>
              <a:t>на</a:t>
            </a:r>
            <a:r>
              <a:rPr lang="en-US" sz="2200" dirty="0"/>
              <a:t> </a:t>
            </a:r>
            <a:r>
              <a:rPr lang="en-US" sz="2200" dirty="0" err="1"/>
              <a:t>Ото</a:t>
            </a:r>
            <a:r>
              <a:rPr lang="en-US" sz="2200" dirty="0"/>
              <a:t> е </a:t>
            </a:r>
            <a:r>
              <a:rPr lang="en-US" sz="2200" dirty="0" err="1"/>
              <a:t>смятана</a:t>
            </a:r>
            <a:r>
              <a:rPr lang="en-US" sz="2200" dirty="0"/>
              <a:t> </a:t>
            </a:r>
            <a:r>
              <a:rPr lang="en-US" sz="2200" dirty="0" err="1"/>
              <a:t>за</a:t>
            </a:r>
            <a:r>
              <a:rPr lang="en-US" sz="2200" dirty="0"/>
              <a:t> </a:t>
            </a:r>
            <a:r>
              <a:rPr lang="en-US" sz="2200" dirty="0" err="1"/>
              <a:t>безчувствена</a:t>
            </a:r>
            <a:r>
              <a:rPr lang="en-US" sz="2200" dirty="0"/>
              <a:t>, </a:t>
            </a:r>
            <a:r>
              <a:rPr lang="en-US" sz="2200" dirty="0" err="1"/>
              <a:t>лишена</a:t>
            </a:r>
            <a:r>
              <a:rPr lang="en-US" sz="2200" dirty="0"/>
              <a:t> </a:t>
            </a:r>
            <a:r>
              <a:rPr lang="en-US" sz="2200" dirty="0" err="1"/>
              <a:t>от</a:t>
            </a:r>
            <a:r>
              <a:rPr lang="en-US" sz="2200" dirty="0"/>
              <a:t> </a:t>
            </a:r>
            <a:r>
              <a:rPr lang="en-US" sz="2200" dirty="0" err="1"/>
              <a:t>майчински</a:t>
            </a:r>
            <a:r>
              <a:rPr lang="en-US" sz="2200" dirty="0"/>
              <a:t> </a:t>
            </a:r>
            <a:r>
              <a:rPr lang="en-US" sz="2200" dirty="0" err="1"/>
              <a:t>инстинкти</a:t>
            </a:r>
            <a:r>
              <a:rPr lang="en-US" sz="2200" dirty="0"/>
              <a:t>, </a:t>
            </a:r>
            <a:r>
              <a:rPr lang="en-US" sz="2200" dirty="0" err="1"/>
              <a:t>братовчедката</a:t>
            </a:r>
            <a:r>
              <a:rPr lang="en-US" sz="2200" dirty="0"/>
              <a:t> </a:t>
            </a:r>
            <a:r>
              <a:rPr lang="en-US" sz="2200" dirty="0" err="1"/>
              <a:t>на</a:t>
            </a:r>
            <a:r>
              <a:rPr lang="en-US" sz="2200" dirty="0"/>
              <a:t> </a:t>
            </a:r>
            <a:r>
              <a:rPr lang="en-US" sz="2200" dirty="0" err="1"/>
              <a:t>Ото</a:t>
            </a:r>
            <a:r>
              <a:rPr lang="en-US" sz="2200" dirty="0"/>
              <a:t> я </a:t>
            </a:r>
            <a:r>
              <a:rPr lang="en-US" sz="2200" dirty="0" err="1"/>
              <a:t>счита</a:t>
            </a:r>
            <a:r>
              <a:rPr lang="en-US" sz="2200" dirty="0"/>
              <a:t> </a:t>
            </a:r>
            <a:r>
              <a:rPr lang="en-US" sz="2200" dirty="0" err="1"/>
              <a:t>за</a:t>
            </a:r>
            <a:r>
              <a:rPr lang="en-US" sz="2200" dirty="0"/>
              <a:t> </a:t>
            </a:r>
            <a:r>
              <a:rPr lang="en-US" sz="2200" dirty="0" err="1"/>
              <a:t>студенокръвна</a:t>
            </a:r>
            <a:r>
              <a:rPr lang="en-US" sz="2200" dirty="0"/>
              <a:t> </a:t>
            </a:r>
            <a:r>
              <a:rPr lang="en-US" sz="2200" dirty="0" err="1"/>
              <a:t>силно</a:t>
            </a:r>
            <a:r>
              <a:rPr lang="en-US" sz="2200" dirty="0"/>
              <a:t> </a:t>
            </a:r>
            <a:r>
              <a:rPr lang="en-US" sz="2200" dirty="0" err="1"/>
              <a:t>дистанцирана</a:t>
            </a:r>
            <a:r>
              <a:rPr lang="en-US" sz="2200" dirty="0"/>
              <a:t> </a:t>
            </a:r>
            <a:r>
              <a:rPr lang="en-US" sz="2200" dirty="0" err="1"/>
              <a:t>от</a:t>
            </a:r>
            <a:r>
              <a:rPr lang="en-US" sz="2200" dirty="0"/>
              <a:t> </a:t>
            </a:r>
            <a:r>
              <a:rPr lang="en-US" sz="2200" dirty="0" err="1"/>
              <a:t>хората</a:t>
            </a:r>
            <a:r>
              <a:rPr lang="en-US" sz="2200" dirty="0"/>
              <a:t>.</a:t>
            </a:r>
            <a:endParaRPr sz="2200" dirty="0"/>
          </a:p>
          <a:p>
            <a:pPr marL="0" lvl="0" indent="0" algn="l" rtl="0">
              <a:lnSpc>
                <a:spcPct val="90000"/>
              </a:lnSpc>
              <a:spcBef>
                <a:spcPts val="600"/>
              </a:spcBef>
              <a:spcAft>
                <a:spcPts val="0"/>
              </a:spcAft>
              <a:buClr>
                <a:srgbClr val="262626"/>
              </a:buClr>
              <a:buSzPts val="1760"/>
              <a:buNone/>
            </a:pPr>
            <a:r>
              <a:rPr lang="en-US" sz="2200" dirty="0" err="1"/>
              <a:t>Баща</a:t>
            </a:r>
            <a:r>
              <a:rPr lang="en-US" sz="2200" dirty="0"/>
              <a:t> </a:t>
            </a:r>
            <a:r>
              <a:rPr lang="en-US" sz="2200" dirty="0" err="1"/>
              <a:t>му</a:t>
            </a:r>
            <a:r>
              <a:rPr lang="en-US" sz="2200" dirty="0"/>
              <a:t> </a:t>
            </a:r>
            <a:r>
              <a:rPr lang="en-US" sz="2200" dirty="0" err="1"/>
              <a:t>Фердинанд</a:t>
            </a:r>
            <a:r>
              <a:rPr lang="en-US" sz="2200" dirty="0"/>
              <a:t> е </a:t>
            </a:r>
            <a:r>
              <a:rPr lang="en-US" sz="2200" dirty="0" err="1"/>
              <a:t>описван</a:t>
            </a:r>
            <a:r>
              <a:rPr lang="en-US" sz="2200" dirty="0"/>
              <a:t> </a:t>
            </a:r>
            <a:r>
              <a:rPr lang="en-US" sz="2200" dirty="0" err="1"/>
              <a:t>като</a:t>
            </a:r>
            <a:r>
              <a:rPr lang="en-US" sz="2200" dirty="0"/>
              <a:t> </a:t>
            </a:r>
            <a:r>
              <a:rPr lang="en-US" sz="2200" dirty="0" err="1"/>
              <a:t>шегаджия</a:t>
            </a:r>
            <a:r>
              <a:rPr lang="en-US" sz="2200" dirty="0"/>
              <a:t>.</a:t>
            </a:r>
            <a:endParaRPr sz="2200" dirty="0"/>
          </a:p>
        </p:txBody>
      </p:sp>
      <p:pic>
        <p:nvPicPr>
          <p:cNvPr id="140" name="Google Shape;140;p7" descr="Parents Of Otto V Bismarck First Chancellor Of The German Empire High-Res  Vector Graphic - Getty Images"/>
          <p:cNvPicPr preferRelativeResize="0"/>
          <p:nvPr/>
        </p:nvPicPr>
        <p:blipFill rotWithShape="1">
          <a:blip r:embed="rId3">
            <a:alphaModFix/>
          </a:blip>
          <a:srcRect/>
          <a:stretch/>
        </p:blipFill>
        <p:spPr>
          <a:xfrm>
            <a:off x="7253784" y="2152397"/>
            <a:ext cx="3951737" cy="256862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sp>
        <p:nvSpPr>
          <p:cNvPr id="145" name="Google Shape;145;p8"/>
          <p:cNvSpPr/>
          <p:nvPr/>
        </p:nvSpPr>
        <p:spPr>
          <a:xfrm>
            <a:off x="0" y="5976"/>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6" name="Google Shape;146;p8"/>
          <p:cNvSpPr/>
          <p:nvPr/>
        </p:nvSpPr>
        <p:spPr>
          <a:xfrm>
            <a:off x="0" y="0"/>
            <a:ext cx="4882301" cy="4882103"/>
          </a:xfrm>
          <a:custGeom>
            <a:avLst/>
            <a:gdLst/>
            <a:ahLst/>
            <a:cxnLst/>
            <a:rect l="l" t="t" r="r" b="b"/>
            <a:pathLst>
              <a:path w="4882301" h="4882103" extrusionOk="0">
                <a:moveTo>
                  <a:pt x="0" y="0"/>
                </a:moveTo>
                <a:lnTo>
                  <a:pt x="3905841" y="0"/>
                </a:lnTo>
                <a:lnTo>
                  <a:pt x="4882301" y="0"/>
                </a:lnTo>
                <a:lnTo>
                  <a:pt x="4871664" y="12164"/>
                </a:lnTo>
                <a:cubicBezTo>
                  <a:pt x="4858538" y="24444"/>
                  <a:pt x="4845228" y="35473"/>
                  <a:pt x="4845255" y="53786"/>
                </a:cubicBezTo>
                <a:cubicBezTo>
                  <a:pt x="4842155" y="61666"/>
                  <a:pt x="4837910" y="67273"/>
                  <a:pt x="4832975" y="71441"/>
                </a:cubicBezTo>
                <a:lnTo>
                  <a:pt x="4817370" y="80005"/>
                </a:lnTo>
                <a:lnTo>
                  <a:pt x="4809347" y="76230"/>
                </a:lnTo>
                <a:lnTo>
                  <a:pt x="4801782" y="84878"/>
                </a:lnTo>
                <a:lnTo>
                  <a:pt x="4798715" y="85797"/>
                </a:lnTo>
                <a:cubicBezTo>
                  <a:pt x="4792836" y="87519"/>
                  <a:pt x="4787173" y="89462"/>
                  <a:pt x="4782182" y="92450"/>
                </a:cubicBezTo>
                <a:cubicBezTo>
                  <a:pt x="4808432" y="122655"/>
                  <a:pt x="4744060" y="122852"/>
                  <a:pt x="4773099" y="140971"/>
                </a:cubicBezTo>
                <a:cubicBezTo>
                  <a:pt x="4750244" y="162644"/>
                  <a:pt x="4783879" y="174205"/>
                  <a:pt x="4740360" y="172435"/>
                </a:cubicBezTo>
                <a:lnTo>
                  <a:pt x="4736950" y="178679"/>
                </a:lnTo>
                <a:lnTo>
                  <a:pt x="4735838" y="185572"/>
                </a:lnTo>
                <a:cubicBezTo>
                  <a:pt x="4735287" y="184960"/>
                  <a:pt x="4734736" y="184347"/>
                  <a:pt x="4734185" y="183735"/>
                </a:cubicBezTo>
                <a:lnTo>
                  <a:pt x="4718018" y="213327"/>
                </a:lnTo>
                <a:cubicBezTo>
                  <a:pt x="4708900" y="226131"/>
                  <a:pt x="4698659" y="238379"/>
                  <a:pt x="4688939" y="250886"/>
                </a:cubicBezTo>
                <a:lnTo>
                  <a:pt x="4674425" y="272754"/>
                </a:lnTo>
                <a:lnTo>
                  <a:pt x="4675557" y="274827"/>
                </a:lnTo>
                <a:cubicBezTo>
                  <a:pt x="4692733" y="317553"/>
                  <a:pt x="4690330" y="399012"/>
                  <a:pt x="4654479" y="396503"/>
                </a:cubicBezTo>
                <a:cubicBezTo>
                  <a:pt x="4629917" y="439743"/>
                  <a:pt x="4630394" y="492844"/>
                  <a:pt x="4590538" y="520441"/>
                </a:cubicBezTo>
                <a:cubicBezTo>
                  <a:pt x="4593060" y="526025"/>
                  <a:pt x="4594396" y="531656"/>
                  <a:pt x="4594889" y="537296"/>
                </a:cubicBezTo>
                <a:lnTo>
                  <a:pt x="4594233" y="553255"/>
                </a:lnTo>
                <a:lnTo>
                  <a:pt x="4592486" y="554301"/>
                </a:lnTo>
                <a:cubicBezTo>
                  <a:pt x="4587288" y="560504"/>
                  <a:pt x="4586135" y="565587"/>
                  <a:pt x="4586772" y="570157"/>
                </a:cubicBezTo>
                <a:lnTo>
                  <a:pt x="4588850" y="575443"/>
                </a:lnTo>
                <a:lnTo>
                  <a:pt x="4585973" y="586891"/>
                </a:lnTo>
                <a:lnTo>
                  <a:pt x="4583120" y="610976"/>
                </a:lnTo>
                <a:lnTo>
                  <a:pt x="4579947" y="614045"/>
                </a:lnTo>
                <a:lnTo>
                  <a:pt x="4571535" y="648134"/>
                </a:lnTo>
                <a:lnTo>
                  <a:pt x="4570168" y="647920"/>
                </a:lnTo>
                <a:cubicBezTo>
                  <a:pt x="4566910" y="648223"/>
                  <a:pt x="4564144" y="649910"/>
                  <a:pt x="4562329" y="654549"/>
                </a:cubicBezTo>
                <a:cubicBezTo>
                  <a:pt x="4546774" y="637433"/>
                  <a:pt x="4554179" y="653583"/>
                  <a:pt x="4550201" y="668771"/>
                </a:cubicBezTo>
                <a:cubicBezTo>
                  <a:pt x="4525156" y="645580"/>
                  <a:pt x="4524937" y="694757"/>
                  <a:pt x="4506750" y="693120"/>
                </a:cubicBezTo>
                <a:lnTo>
                  <a:pt x="4501638" y="713469"/>
                </a:lnTo>
                <a:lnTo>
                  <a:pt x="4484999" y="723668"/>
                </a:lnTo>
                <a:cubicBezTo>
                  <a:pt x="4467842" y="731103"/>
                  <a:pt x="4449426" y="737866"/>
                  <a:pt x="4431193" y="747977"/>
                </a:cubicBezTo>
                <a:cubicBezTo>
                  <a:pt x="4393455" y="760072"/>
                  <a:pt x="4397875" y="773457"/>
                  <a:pt x="4368110" y="781955"/>
                </a:cubicBezTo>
                <a:lnTo>
                  <a:pt x="4308331" y="821385"/>
                </a:lnTo>
                <a:lnTo>
                  <a:pt x="4246095" y="838398"/>
                </a:lnTo>
                <a:lnTo>
                  <a:pt x="4201655" y="866799"/>
                </a:lnTo>
                <a:cubicBezTo>
                  <a:pt x="4177801" y="858770"/>
                  <a:pt x="4160718" y="913070"/>
                  <a:pt x="4135014" y="878860"/>
                </a:cubicBezTo>
                <a:cubicBezTo>
                  <a:pt x="4124490" y="894291"/>
                  <a:pt x="4128917" y="914682"/>
                  <a:pt x="4113878" y="890438"/>
                </a:cubicBezTo>
                <a:cubicBezTo>
                  <a:pt x="4109858" y="894945"/>
                  <a:pt x="4105569" y="895865"/>
                  <a:pt x="4101093" y="895083"/>
                </a:cubicBezTo>
                <a:lnTo>
                  <a:pt x="4099328" y="894380"/>
                </a:lnTo>
                <a:lnTo>
                  <a:pt x="4076403" y="929195"/>
                </a:lnTo>
                <a:lnTo>
                  <a:pt x="4071099" y="931504"/>
                </a:lnTo>
                <a:lnTo>
                  <a:pt x="4059044" y="957158"/>
                </a:lnTo>
                <a:lnTo>
                  <a:pt x="4051275" y="968833"/>
                </a:lnTo>
                <a:lnTo>
                  <a:pt x="4052262" y="975389"/>
                </a:lnTo>
                <a:cubicBezTo>
                  <a:pt x="4051555" y="980661"/>
                  <a:pt x="4048274" y="985887"/>
                  <a:pt x="4039178" y="990967"/>
                </a:cubicBezTo>
                <a:lnTo>
                  <a:pt x="4036476" y="991528"/>
                </a:lnTo>
                <a:lnTo>
                  <a:pt x="4030147" y="1008949"/>
                </a:lnTo>
                <a:cubicBezTo>
                  <a:pt x="4028887" y="1015351"/>
                  <a:pt x="3789695" y="1105708"/>
                  <a:pt x="3791175" y="1112745"/>
                </a:cubicBezTo>
                <a:lnTo>
                  <a:pt x="3468633" y="1357372"/>
                </a:lnTo>
                <a:cubicBezTo>
                  <a:pt x="3007916" y="1829258"/>
                  <a:pt x="2905784" y="2337003"/>
                  <a:pt x="2349444" y="2665454"/>
                </a:cubicBezTo>
                <a:lnTo>
                  <a:pt x="1644590" y="3444154"/>
                </a:lnTo>
                <a:lnTo>
                  <a:pt x="1250698" y="3827834"/>
                </a:lnTo>
                <a:cubicBezTo>
                  <a:pt x="1225290" y="3842038"/>
                  <a:pt x="1141959" y="4085899"/>
                  <a:pt x="1131871" y="4121318"/>
                </a:cubicBezTo>
                <a:cubicBezTo>
                  <a:pt x="1094841" y="4141744"/>
                  <a:pt x="1077207" y="4325829"/>
                  <a:pt x="1051679" y="4348389"/>
                </a:cubicBezTo>
                <a:cubicBezTo>
                  <a:pt x="1048682" y="4381577"/>
                  <a:pt x="956993" y="4490557"/>
                  <a:pt x="906982" y="4531597"/>
                </a:cubicBezTo>
                <a:cubicBezTo>
                  <a:pt x="867869" y="4551118"/>
                  <a:pt x="849806" y="4607070"/>
                  <a:pt x="801199" y="4594289"/>
                </a:cubicBezTo>
                <a:cubicBezTo>
                  <a:pt x="801717" y="4602753"/>
                  <a:pt x="801057" y="4610029"/>
                  <a:pt x="799572" y="4616434"/>
                </a:cubicBezTo>
                <a:lnTo>
                  <a:pt x="793361" y="4632413"/>
                </a:lnTo>
                <a:lnTo>
                  <a:pt x="791288" y="4631684"/>
                </a:lnTo>
                <a:cubicBezTo>
                  <a:pt x="784039" y="4632736"/>
                  <a:pt x="781139" y="4636841"/>
                  <a:pt x="780168" y="4642277"/>
                </a:cubicBezTo>
                <a:lnTo>
                  <a:pt x="780355" y="4649968"/>
                </a:lnTo>
                <a:lnTo>
                  <a:pt x="773547" y="4658922"/>
                </a:lnTo>
                <a:lnTo>
                  <a:pt x="712980" y="4687109"/>
                </a:lnTo>
                <a:cubicBezTo>
                  <a:pt x="693888" y="4691817"/>
                  <a:pt x="685004" y="4683329"/>
                  <a:pt x="658998" y="4687168"/>
                </a:cubicBezTo>
                <a:cubicBezTo>
                  <a:pt x="652617" y="4696903"/>
                  <a:pt x="607468" y="4696757"/>
                  <a:pt x="599809" y="4705379"/>
                </a:cubicBezTo>
                <a:lnTo>
                  <a:pt x="558586" y="4701679"/>
                </a:lnTo>
                <a:cubicBezTo>
                  <a:pt x="527600" y="4706175"/>
                  <a:pt x="499471" y="4673329"/>
                  <a:pt x="476867" y="4703401"/>
                </a:cubicBezTo>
                <a:cubicBezTo>
                  <a:pt x="447819" y="4707454"/>
                  <a:pt x="419349" y="4696441"/>
                  <a:pt x="397404" y="4711420"/>
                </a:cubicBezTo>
                <a:cubicBezTo>
                  <a:pt x="384768" y="4701219"/>
                  <a:pt x="374322" y="4698020"/>
                  <a:pt x="369335" y="4717390"/>
                </a:cubicBezTo>
                <a:cubicBezTo>
                  <a:pt x="341061" y="4716067"/>
                  <a:pt x="328725" y="4691742"/>
                  <a:pt x="316209" y="4714515"/>
                </a:cubicBezTo>
                <a:cubicBezTo>
                  <a:pt x="283497" y="4663104"/>
                  <a:pt x="280147" y="4717961"/>
                  <a:pt x="262859" y="4724281"/>
                </a:cubicBezTo>
                <a:cubicBezTo>
                  <a:pt x="246771" y="4727344"/>
                  <a:pt x="236451" y="4729844"/>
                  <a:pt x="219683" y="4732893"/>
                </a:cubicBezTo>
                <a:cubicBezTo>
                  <a:pt x="212240" y="4769464"/>
                  <a:pt x="197625" y="4722763"/>
                  <a:pt x="181299" y="4733057"/>
                </a:cubicBezTo>
                <a:cubicBezTo>
                  <a:pt x="175073" y="4746658"/>
                  <a:pt x="169278" y="4748663"/>
                  <a:pt x="158273" y="4732813"/>
                </a:cubicBezTo>
                <a:cubicBezTo>
                  <a:pt x="130214" y="4799165"/>
                  <a:pt x="131962" y="4753319"/>
                  <a:pt x="99338" y="4777324"/>
                </a:cubicBezTo>
                <a:cubicBezTo>
                  <a:pt x="72071" y="4803053"/>
                  <a:pt x="41763" y="4799596"/>
                  <a:pt x="22026" y="4864170"/>
                </a:cubicBezTo>
                <a:cubicBezTo>
                  <a:pt x="20771" y="4873425"/>
                  <a:pt x="16962" y="4879602"/>
                  <a:pt x="11819" y="4882103"/>
                </a:cubicBezTo>
                <a:lnTo>
                  <a:pt x="0" y="4879437"/>
                </a:lnTo>
                <a:close/>
              </a:path>
            </a:pathLst>
          </a:cu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7" name="Google Shape;147;p8"/>
          <p:cNvSpPr/>
          <p:nvPr/>
        </p:nvSpPr>
        <p:spPr>
          <a:xfrm>
            <a:off x="934872" y="948519"/>
            <a:ext cx="3731986" cy="4947315"/>
          </a:xfrm>
          <a:custGeom>
            <a:avLst/>
            <a:gdLst/>
            <a:ahLst/>
            <a:cxnLst/>
            <a:rect l="l" t="t" r="r" b="b"/>
            <a:pathLst>
              <a:path w="2400300" h="2400300" extrusionOk="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srgbClr val="000000">
                <a:alpha val="26666"/>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48" name="Google Shape;148;p8" descr="undefined"/>
          <p:cNvPicPr preferRelativeResize="0"/>
          <p:nvPr/>
        </p:nvPicPr>
        <p:blipFill rotWithShape="1">
          <a:blip r:embed="rId3">
            <a:alphaModFix/>
          </a:blip>
          <a:srcRect l="34039" t="-4505" r="15798" b="4505"/>
          <a:stretch/>
        </p:blipFill>
        <p:spPr>
          <a:xfrm>
            <a:off x="939635" y="948518"/>
            <a:ext cx="3731975" cy="4947320"/>
          </a:xfrm>
          <a:prstGeom prst="rect">
            <a:avLst/>
          </a:prstGeom>
          <a:noFill/>
          <a:ln>
            <a:noFill/>
          </a:ln>
        </p:spPr>
      </p:pic>
      <p:sp>
        <p:nvSpPr>
          <p:cNvPr id="149" name="Google Shape;149;p8"/>
          <p:cNvSpPr txBox="1">
            <a:spLocks noGrp="1"/>
          </p:cNvSpPr>
          <p:nvPr>
            <p:ph type="body" idx="1"/>
          </p:nvPr>
        </p:nvSpPr>
        <p:spPr>
          <a:xfrm>
            <a:off x="5282647" y="2147355"/>
            <a:ext cx="6464594" cy="410702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62626"/>
              </a:buClr>
              <a:buSzPts val="1760"/>
              <a:buNone/>
            </a:pPr>
            <a:r>
              <a:rPr lang="en-US" sz="2200"/>
              <a:t>Възпитанието на детето било твърде досадно за неговата „високо интелигентна“ майка. Поради тази причина едва шестгодишен Ото е изпратен във възпитателно учебно заведение на педагога Й.Палман. </a:t>
            </a:r>
            <a:endParaRPr sz="2200"/>
          </a:p>
          <a:p>
            <a:pPr marL="0" lvl="0" indent="0" algn="l" rtl="0">
              <a:lnSpc>
                <a:spcPct val="100000"/>
              </a:lnSpc>
              <a:spcBef>
                <a:spcPts val="600"/>
              </a:spcBef>
              <a:spcAft>
                <a:spcPts val="0"/>
              </a:spcAft>
              <a:buClr>
                <a:srgbClr val="262626"/>
              </a:buClr>
              <a:buSzPts val="1760"/>
              <a:buNone/>
            </a:pPr>
            <a:r>
              <a:rPr lang="en-US" sz="2200"/>
              <a:t>Учителите са физкултурници демагози, ненавиждащи аристокрацията а възпитателните методи са пердах и блъскане, вместо забележки и думи.</a:t>
            </a:r>
            <a:endParaRPr sz="2200"/>
          </a:p>
          <a:p>
            <a:pPr marL="228600" lvl="0" indent="-127000" algn="l" rtl="0">
              <a:lnSpc>
                <a:spcPct val="100000"/>
              </a:lnSpc>
              <a:spcBef>
                <a:spcPts val="1600"/>
              </a:spcBef>
              <a:spcAft>
                <a:spcPts val="0"/>
              </a:spcAft>
              <a:buClr>
                <a:srgbClr val="262626"/>
              </a:buClr>
              <a:buSzPts val="1600"/>
              <a:buNone/>
            </a:pPr>
            <a:endParaRPr/>
          </a:p>
        </p:txBody>
      </p:sp>
      <p:sp>
        <p:nvSpPr>
          <p:cNvPr id="150" name="Google Shape;150;p8"/>
          <p:cNvSpPr/>
          <p:nvPr/>
        </p:nvSpPr>
        <p:spPr>
          <a:xfrm>
            <a:off x="1945980" y="5694989"/>
            <a:ext cx="1707751" cy="428984"/>
          </a:xfrm>
          <a:custGeom>
            <a:avLst/>
            <a:gdLst/>
            <a:ahLst/>
            <a:cxnLst/>
            <a:rect l="l" t="t" r="r" b="b"/>
            <a:pathLst>
              <a:path w="2201784" h="594531" extrusionOk="0">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4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56" name="Google Shape;156;p9"/>
          <p:cNvSpPr/>
          <p:nvPr/>
        </p:nvSpPr>
        <p:spPr>
          <a:xfrm>
            <a:off x="0" y="0"/>
            <a:ext cx="12192000" cy="6857999"/>
          </a:xfrm>
          <a:prstGeom prst="rect">
            <a:avLst/>
          </a:prstGeom>
          <a:solidFill>
            <a:srgbClr val="82766A">
              <a:alpha val="1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57" name="Google Shape;157;p9" descr="Otto von Bismarck - Students | Britannica Kids | Homework Help"/>
          <p:cNvPicPr preferRelativeResize="0"/>
          <p:nvPr/>
        </p:nvPicPr>
        <p:blipFill rotWithShape="1">
          <a:blip r:embed="rId3">
            <a:alphaModFix/>
          </a:blip>
          <a:srcRect l="13442"/>
          <a:stretch/>
        </p:blipFill>
        <p:spPr>
          <a:xfrm>
            <a:off x="20" y="2"/>
            <a:ext cx="4585628" cy="6857998"/>
          </a:xfrm>
          <a:custGeom>
            <a:avLst/>
            <a:gdLst/>
            <a:ahLst/>
            <a:cxnLst/>
            <a:rect l="l" t="t" r="r" b="b"/>
            <a:pathLst>
              <a:path w="4585648" h="6857998" extrusionOk="0">
                <a:moveTo>
                  <a:pt x="0" y="0"/>
                </a:moveTo>
                <a:lnTo>
                  <a:pt x="3944047" y="0"/>
                </a:lnTo>
                <a:lnTo>
                  <a:pt x="3944688" y="10340"/>
                </a:lnTo>
                <a:cubicBezTo>
                  <a:pt x="3965528" y="36732"/>
                  <a:pt x="3945672" y="53579"/>
                  <a:pt x="3950304" y="81398"/>
                </a:cubicBezTo>
                <a:cubicBezTo>
                  <a:pt x="3979668" y="102733"/>
                  <a:pt x="3935739" y="103225"/>
                  <a:pt x="3930579" y="118301"/>
                </a:cubicBezTo>
                <a:lnTo>
                  <a:pt x="3930846" y="122373"/>
                </a:lnTo>
                <a:lnTo>
                  <a:pt x="3937038" y="132397"/>
                </a:lnTo>
                <a:lnTo>
                  <a:pt x="3940265" y="135982"/>
                </a:lnTo>
                <a:cubicBezTo>
                  <a:pt x="3942154" y="138523"/>
                  <a:pt x="3942977" y="140298"/>
                  <a:pt x="3943073" y="141620"/>
                </a:cubicBezTo>
                <a:cubicBezTo>
                  <a:pt x="3942998" y="141685"/>
                  <a:pt x="3942926" y="141751"/>
                  <a:pt x="3942854" y="141816"/>
                </a:cubicBezTo>
                <a:lnTo>
                  <a:pt x="3946045" y="146983"/>
                </a:lnTo>
                <a:cubicBezTo>
                  <a:pt x="3952085" y="155570"/>
                  <a:pt x="3958585" y="163800"/>
                  <a:pt x="3965281" y="171535"/>
                </a:cubicBezTo>
                <a:cubicBezTo>
                  <a:pt x="3952744" y="181711"/>
                  <a:pt x="3987015" y="208379"/>
                  <a:pt x="3955100" y="211093"/>
                </a:cubicBezTo>
                <a:cubicBezTo>
                  <a:pt x="3963231" y="221704"/>
                  <a:pt x="3979172" y="225918"/>
                  <a:pt x="3957453" y="226143"/>
                </a:cubicBezTo>
                <a:cubicBezTo>
                  <a:pt x="3959561" y="229747"/>
                  <a:pt x="3959011" y="232340"/>
                  <a:pt x="3957179" y="234484"/>
                </a:cubicBezTo>
                <a:lnTo>
                  <a:pt x="3956175" y="235199"/>
                </a:lnTo>
                <a:lnTo>
                  <a:pt x="3974755" y="258709"/>
                </a:lnTo>
                <a:cubicBezTo>
                  <a:pt x="3974810" y="259903"/>
                  <a:pt x="3974864" y="261097"/>
                  <a:pt x="3974919" y="262291"/>
                </a:cubicBezTo>
                <a:lnTo>
                  <a:pt x="3989981" y="277023"/>
                </a:lnTo>
                <a:lnTo>
                  <a:pt x="3996191" y="284947"/>
                </a:lnTo>
                <a:lnTo>
                  <a:pt x="4001190" y="286536"/>
                </a:lnTo>
                <a:cubicBezTo>
                  <a:pt x="4004786" y="288616"/>
                  <a:pt x="4007623" y="292056"/>
                  <a:pt x="4008705" y="298565"/>
                </a:cubicBezTo>
                <a:cubicBezTo>
                  <a:pt x="4008585" y="299108"/>
                  <a:pt x="4008465" y="299650"/>
                  <a:pt x="4008344" y="300194"/>
                </a:cubicBezTo>
                <a:lnTo>
                  <a:pt x="4019098" y="309203"/>
                </a:lnTo>
                <a:cubicBezTo>
                  <a:pt x="4023353" y="311943"/>
                  <a:pt x="4028131" y="314172"/>
                  <a:pt x="4033618" y="315650"/>
                </a:cubicBezTo>
                <a:cubicBezTo>
                  <a:pt x="4027964" y="354775"/>
                  <a:pt x="4065415" y="383133"/>
                  <a:pt x="4080284" y="421400"/>
                </a:cubicBezTo>
                <a:cubicBezTo>
                  <a:pt x="4052614" y="444764"/>
                  <a:pt x="4129047" y="500739"/>
                  <a:pt x="4168461" y="503092"/>
                </a:cubicBezTo>
                <a:cubicBezTo>
                  <a:pt x="4128023" y="511488"/>
                  <a:pt x="4257167" y="577423"/>
                  <a:pt x="4192557" y="560735"/>
                </a:cubicBezTo>
                <a:cubicBezTo>
                  <a:pt x="4202585" y="572893"/>
                  <a:pt x="4193454" y="589341"/>
                  <a:pt x="4176910" y="584674"/>
                </a:cubicBezTo>
                <a:cubicBezTo>
                  <a:pt x="4224177" y="618252"/>
                  <a:pt x="4225772" y="681450"/>
                  <a:pt x="4260533" y="723119"/>
                </a:cubicBezTo>
                <a:cubicBezTo>
                  <a:pt x="4242328" y="753272"/>
                  <a:pt x="4263820" y="734604"/>
                  <a:pt x="4270711" y="760720"/>
                </a:cubicBezTo>
                <a:cubicBezTo>
                  <a:pt x="4295191" y="748303"/>
                  <a:pt x="4270314" y="794183"/>
                  <a:pt x="4302509" y="789247"/>
                </a:cubicBezTo>
                <a:cubicBezTo>
                  <a:pt x="4302741" y="794159"/>
                  <a:pt x="4301954" y="799070"/>
                  <a:pt x="4300921" y="804034"/>
                </a:cubicBezTo>
                <a:cubicBezTo>
                  <a:pt x="4300749" y="804900"/>
                  <a:pt x="4300572" y="805767"/>
                  <a:pt x="4300400" y="806635"/>
                </a:cubicBezTo>
                <a:lnTo>
                  <a:pt x="4303753" y="815950"/>
                </a:lnTo>
                <a:lnTo>
                  <a:pt x="4297888" y="819940"/>
                </a:lnTo>
                <a:cubicBezTo>
                  <a:pt x="4297944" y="824938"/>
                  <a:pt x="4297999" y="829937"/>
                  <a:pt x="4298055" y="834935"/>
                </a:cubicBezTo>
                <a:cubicBezTo>
                  <a:pt x="4299172" y="840340"/>
                  <a:pt x="4301603" y="845911"/>
                  <a:pt x="4306135" y="851700"/>
                </a:cubicBezTo>
                <a:cubicBezTo>
                  <a:pt x="4332817" y="868320"/>
                  <a:pt x="4317557" y="909641"/>
                  <a:pt x="4352091" y="929754"/>
                </a:cubicBezTo>
                <a:cubicBezTo>
                  <a:pt x="4362479" y="937980"/>
                  <a:pt x="4380484" y="968513"/>
                  <a:pt x="4375270" y="977376"/>
                </a:cubicBezTo>
                <a:cubicBezTo>
                  <a:pt x="4377250" y="984377"/>
                  <a:pt x="4384849" y="990651"/>
                  <a:pt x="4377297" y="996912"/>
                </a:cubicBezTo>
                <a:cubicBezTo>
                  <a:pt x="4369005" y="1005760"/>
                  <a:pt x="4399874" y="1021625"/>
                  <a:pt x="4384684" y="1023223"/>
                </a:cubicBezTo>
                <a:cubicBezTo>
                  <a:pt x="4406172" y="1034643"/>
                  <a:pt x="4390237" y="1055523"/>
                  <a:pt x="4392472" y="1070780"/>
                </a:cubicBezTo>
                <a:cubicBezTo>
                  <a:pt x="4411832" y="1078905"/>
                  <a:pt x="4397439" y="1102903"/>
                  <a:pt x="4412067" y="1132722"/>
                </a:cubicBezTo>
                <a:cubicBezTo>
                  <a:pt x="4434025" y="1141419"/>
                  <a:pt x="4421728" y="1152870"/>
                  <a:pt x="4455281" y="1171648"/>
                </a:cubicBezTo>
                <a:cubicBezTo>
                  <a:pt x="4453907" y="1173110"/>
                  <a:pt x="4452815" y="1174775"/>
                  <a:pt x="4452047" y="1176593"/>
                </a:cubicBezTo>
                <a:cubicBezTo>
                  <a:pt x="4447572" y="1187166"/>
                  <a:pt x="4454607" y="1200545"/>
                  <a:pt x="4467755" y="1206479"/>
                </a:cubicBezTo>
                <a:lnTo>
                  <a:pt x="4498518" y="1230184"/>
                </a:lnTo>
                <a:lnTo>
                  <a:pt x="4503988" y="1239714"/>
                </a:lnTo>
                <a:cubicBezTo>
                  <a:pt x="4506730" y="1246063"/>
                  <a:pt x="4507415" y="1251722"/>
                  <a:pt x="4506821" y="1256926"/>
                </a:cubicBezTo>
                <a:lnTo>
                  <a:pt x="4502210" y="1270678"/>
                </a:lnTo>
                <a:lnTo>
                  <a:pt x="4494994" y="1272955"/>
                </a:lnTo>
                <a:lnTo>
                  <a:pt x="4495424" y="1282254"/>
                </a:lnTo>
                <a:lnTo>
                  <a:pt x="4494064" y="1284511"/>
                </a:lnTo>
                <a:cubicBezTo>
                  <a:pt x="4491436" y="1288808"/>
                  <a:pt x="4489075" y="1293117"/>
                  <a:pt x="4487745" y="1297660"/>
                </a:cubicBezTo>
                <a:cubicBezTo>
                  <a:pt x="4521914" y="1300656"/>
                  <a:pt x="4482088" y="1336801"/>
                  <a:pt x="4510831" y="1331158"/>
                </a:cubicBezTo>
                <a:cubicBezTo>
                  <a:pt x="4509485" y="1356644"/>
                  <a:pt x="4537196" y="1344587"/>
                  <a:pt x="4509149" y="1367911"/>
                </a:cubicBezTo>
                <a:cubicBezTo>
                  <a:pt x="4525575" y="1402569"/>
                  <a:pt x="4519252" y="1443943"/>
                  <a:pt x="4530734" y="1480066"/>
                </a:cubicBezTo>
                <a:lnTo>
                  <a:pt x="4531332" y="1481140"/>
                </a:lnTo>
                <a:lnTo>
                  <a:pt x="4523757" y="1500827"/>
                </a:lnTo>
                <a:lnTo>
                  <a:pt x="4517749" y="1528834"/>
                </a:lnTo>
                <a:lnTo>
                  <a:pt x="4510978" y="1526104"/>
                </a:lnTo>
                <a:cubicBezTo>
                  <a:pt x="4505305" y="1525236"/>
                  <a:pt x="4507721" y="1530251"/>
                  <a:pt x="4513177" y="1537822"/>
                </a:cubicBezTo>
                <a:lnTo>
                  <a:pt x="4515243" y="1540521"/>
                </a:lnTo>
                <a:lnTo>
                  <a:pt x="4514146" y="1545627"/>
                </a:lnTo>
                <a:cubicBezTo>
                  <a:pt x="4512031" y="1559801"/>
                  <a:pt x="4511188" y="1572109"/>
                  <a:pt x="4512185" y="1579228"/>
                </a:cubicBezTo>
                <a:cubicBezTo>
                  <a:pt x="4545845" y="1639398"/>
                  <a:pt x="4550705" y="1726741"/>
                  <a:pt x="4554335" y="1818364"/>
                </a:cubicBezTo>
                <a:cubicBezTo>
                  <a:pt x="4560401" y="1899079"/>
                  <a:pt x="4548295" y="2018831"/>
                  <a:pt x="4548582" y="2063518"/>
                </a:cubicBezTo>
                <a:lnTo>
                  <a:pt x="4556056" y="2086487"/>
                </a:lnTo>
                <a:lnTo>
                  <a:pt x="4554275" y="2089340"/>
                </a:lnTo>
                <a:cubicBezTo>
                  <a:pt x="4550593" y="2102174"/>
                  <a:pt x="4551716" y="2110234"/>
                  <a:pt x="4554956" y="2116163"/>
                </a:cubicBezTo>
                <a:lnTo>
                  <a:pt x="4560492" y="2121961"/>
                </a:lnTo>
                <a:lnTo>
                  <a:pt x="4571444" y="2176482"/>
                </a:lnTo>
                <a:lnTo>
                  <a:pt x="4575448" y="2237907"/>
                </a:lnTo>
                <a:lnTo>
                  <a:pt x="4573513" y="2238688"/>
                </a:lnTo>
                <a:cubicBezTo>
                  <a:pt x="4569330" y="2241686"/>
                  <a:pt x="4566526" y="2246244"/>
                  <a:pt x="4566533" y="2254203"/>
                </a:cubicBezTo>
                <a:cubicBezTo>
                  <a:pt x="4536852" y="2242405"/>
                  <a:pt x="4555170" y="2259280"/>
                  <a:pt x="4557814" y="2283790"/>
                </a:cubicBezTo>
                <a:cubicBezTo>
                  <a:pt x="4512304" y="2270934"/>
                  <a:pt x="4537738" y="2340304"/>
                  <a:pt x="4512647" y="2352361"/>
                </a:cubicBezTo>
                <a:cubicBezTo>
                  <a:pt x="4515616" y="2370657"/>
                  <a:pt x="4517925" y="2389769"/>
                  <a:pt x="4519328" y="2409295"/>
                </a:cubicBezTo>
                <a:lnTo>
                  <a:pt x="4519571" y="2420793"/>
                </a:lnTo>
                <a:lnTo>
                  <a:pt x="4519120" y="2421041"/>
                </a:lnTo>
                <a:cubicBezTo>
                  <a:pt x="4518201" y="2423576"/>
                  <a:pt x="4517918" y="2427373"/>
                  <a:pt x="4518471" y="2433205"/>
                </a:cubicBezTo>
                <a:lnTo>
                  <a:pt x="4461595" y="2530080"/>
                </a:lnTo>
                <a:cubicBezTo>
                  <a:pt x="4445853" y="2584934"/>
                  <a:pt x="4405533" y="2605402"/>
                  <a:pt x="4412936" y="2666699"/>
                </a:cubicBezTo>
                <a:cubicBezTo>
                  <a:pt x="4398065" y="2717991"/>
                  <a:pt x="4372927" y="2756371"/>
                  <a:pt x="4370093" y="2804588"/>
                </a:cubicBezTo>
                <a:cubicBezTo>
                  <a:pt x="4347398" y="2879436"/>
                  <a:pt x="4272392" y="2939011"/>
                  <a:pt x="4262477" y="3058637"/>
                </a:cubicBezTo>
                <a:cubicBezTo>
                  <a:pt x="4283714" y="3099999"/>
                  <a:pt x="4256160" y="3144249"/>
                  <a:pt x="4253454" y="3179447"/>
                </a:cubicBezTo>
                <a:cubicBezTo>
                  <a:pt x="4259242" y="3200557"/>
                  <a:pt x="4257117" y="3211737"/>
                  <a:pt x="4239228" y="3217364"/>
                </a:cubicBezTo>
                <a:cubicBezTo>
                  <a:pt x="4268875" y="3316502"/>
                  <a:pt x="4225924" y="3257304"/>
                  <a:pt x="4222932" y="3330364"/>
                </a:cubicBezTo>
                <a:cubicBezTo>
                  <a:pt x="4224428" y="3395928"/>
                  <a:pt x="4215196" y="3463236"/>
                  <a:pt x="4248669" y="3547193"/>
                </a:cubicBezTo>
                <a:cubicBezTo>
                  <a:pt x="4260183" y="3566053"/>
                  <a:pt x="4256781" y="3592027"/>
                  <a:pt x="4241070" y="3605210"/>
                </a:cubicBezTo>
                <a:cubicBezTo>
                  <a:pt x="4238364" y="3607478"/>
                  <a:pt x="4235392" y="3609274"/>
                  <a:pt x="4232239" y="3610540"/>
                </a:cubicBezTo>
                <a:cubicBezTo>
                  <a:pt x="4258208" y="3664330"/>
                  <a:pt x="4231517" y="3673159"/>
                  <a:pt x="4251881" y="3702764"/>
                </a:cubicBezTo>
                <a:cubicBezTo>
                  <a:pt x="4242939" y="3759891"/>
                  <a:pt x="4201773" y="3786712"/>
                  <a:pt x="4219293" y="3813528"/>
                </a:cubicBezTo>
                <a:cubicBezTo>
                  <a:pt x="4207910" y="3838914"/>
                  <a:pt x="4167663" y="3859754"/>
                  <a:pt x="4184863" y="3893255"/>
                </a:cubicBezTo>
                <a:cubicBezTo>
                  <a:pt x="4163644" y="3884625"/>
                  <a:pt x="4188862" y="3931915"/>
                  <a:pt x="4169808" y="3939619"/>
                </a:cubicBezTo>
                <a:cubicBezTo>
                  <a:pt x="4154129" y="3943837"/>
                  <a:pt x="4158129" y="3959170"/>
                  <a:pt x="4154137" y="3971517"/>
                </a:cubicBezTo>
                <a:cubicBezTo>
                  <a:pt x="4139069" y="3981495"/>
                  <a:pt x="4133844" y="4042203"/>
                  <a:pt x="4139625" y="4062614"/>
                </a:cubicBezTo>
                <a:cubicBezTo>
                  <a:pt x="4165622" y="4119195"/>
                  <a:pt x="4107101" y="4172348"/>
                  <a:pt x="4126180" y="4217749"/>
                </a:cubicBezTo>
                <a:cubicBezTo>
                  <a:pt x="4128014" y="4267056"/>
                  <a:pt x="4089563" y="4286360"/>
                  <a:pt x="4072389" y="4317623"/>
                </a:cubicBezTo>
                <a:cubicBezTo>
                  <a:pt x="4062182" y="4356545"/>
                  <a:pt x="4071264" y="4384138"/>
                  <a:pt x="4064937" y="4451279"/>
                </a:cubicBezTo>
                <a:cubicBezTo>
                  <a:pt x="4050628" y="4512697"/>
                  <a:pt x="4048851" y="4652154"/>
                  <a:pt x="4034424" y="4720470"/>
                </a:cubicBezTo>
                <a:cubicBezTo>
                  <a:pt x="3973937" y="4868361"/>
                  <a:pt x="4025760" y="4964348"/>
                  <a:pt x="4016334" y="5052878"/>
                </a:cubicBezTo>
                <a:cubicBezTo>
                  <a:pt x="3999794" y="5123327"/>
                  <a:pt x="4021855" y="5194887"/>
                  <a:pt x="3977865" y="5251650"/>
                </a:cubicBezTo>
                <a:cubicBezTo>
                  <a:pt x="3973961" y="5317292"/>
                  <a:pt x="3987477" y="5410025"/>
                  <a:pt x="3997669" y="5413392"/>
                </a:cubicBezTo>
                <a:cubicBezTo>
                  <a:pt x="3969262" y="5397845"/>
                  <a:pt x="3981248" y="5449403"/>
                  <a:pt x="3981869" y="5471875"/>
                </a:cubicBezTo>
                <a:cubicBezTo>
                  <a:pt x="3957580" y="5534944"/>
                  <a:pt x="3976666" y="5598829"/>
                  <a:pt x="3901990" y="5708604"/>
                </a:cubicBezTo>
                <a:cubicBezTo>
                  <a:pt x="3897618" y="5810136"/>
                  <a:pt x="3870199" y="5788842"/>
                  <a:pt x="3860571" y="5821275"/>
                </a:cubicBezTo>
                <a:cubicBezTo>
                  <a:pt x="3868171" y="5831278"/>
                  <a:pt x="3866949" y="5900968"/>
                  <a:pt x="3849074" y="5900679"/>
                </a:cubicBezTo>
                <a:cubicBezTo>
                  <a:pt x="3871964" y="5925143"/>
                  <a:pt x="3834226" y="5972433"/>
                  <a:pt x="3841809" y="5992005"/>
                </a:cubicBezTo>
                <a:cubicBezTo>
                  <a:pt x="3848533" y="6035132"/>
                  <a:pt x="3834497" y="6078819"/>
                  <a:pt x="3832901" y="6122412"/>
                </a:cubicBezTo>
                <a:cubicBezTo>
                  <a:pt x="3799640" y="6263751"/>
                  <a:pt x="3784898" y="6198720"/>
                  <a:pt x="3804166" y="6389843"/>
                </a:cubicBezTo>
                <a:cubicBezTo>
                  <a:pt x="3799226" y="6482285"/>
                  <a:pt x="3740829" y="6538361"/>
                  <a:pt x="3736537" y="6595214"/>
                </a:cubicBezTo>
                <a:cubicBezTo>
                  <a:pt x="3692112" y="6745846"/>
                  <a:pt x="3660956" y="6804405"/>
                  <a:pt x="3649707" y="6848925"/>
                </a:cubicBezTo>
                <a:lnTo>
                  <a:pt x="3649314" y="6857996"/>
                </a:lnTo>
                <a:lnTo>
                  <a:pt x="4585648" y="6857996"/>
                </a:lnTo>
                <a:lnTo>
                  <a:pt x="4585648" y="6857998"/>
                </a:lnTo>
                <a:lnTo>
                  <a:pt x="0" y="6857998"/>
                </a:lnTo>
                <a:close/>
              </a:path>
            </a:pathLst>
          </a:custGeom>
          <a:noFill/>
          <a:ln>
            <a:noFill/>
          </a:ln>
        </p:spPr>
      </p:pic>
      <p:sp>
        <p:nvSpPr>
          <p:cNvPr id="158" name="Google Shape;158;p9"/>
          <p:cNvSpPr txBox="1">
            <a:spLocks noGrp="1"/>
          </p:cNvSpPr>
          <p:nvPr>
            <p:ph type="body" idx="1"/>
          </p:nvPr>
        </p:nvSpPr>
        <p:spPr>
          <a:xfrm>
            <a:off x="5439746" y="1375488"/>
            <a:ext cx="6266329" cy="41070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62626"/>
              </a:buClr>
              <a:buSzPts val="1760"/>
              <a:buNone/>
            </a:pPr>
            <a:r>
              <a:rPr lang="en-US" sz="2200"/>
              <a:t>Здравословни проблеми на Бисмарк: Ненаситността му по отношение на храната, хипохондрията безсънието и следващите от тях раздразнителност и нервност при общуването водят до предположението че по-възрастният вече Бисмарк „компенсира преживените в детството емоционални лишения“ с лакомията си.</a:t>
            </a:r>
            <a:endParaRPr/>
          </a:p>
          <a:p>
            <a:pPr marL="0" lvl="0" indent="0" algn="l" rtl="0">
              <a:lnSpc>
                <a:spcPct val="90000"/>
              </a:lnSpc>
              <a:spcBef>
                <a:spcPts val="1000"/>
              </a:spcBef>
              <a:spcAft>
                <a:spcPts val="0"/>
              </a:spcAft>
              <a:buClr>
                <a:srgbClr val="262626"/>
              </a:buClr>
              <a:buSzPts val="1760"/>
              <a:buNone/>
            </a:pPr>
            <a:r>
              <a:rPr lang="en-US" sz="2200"/>
              <a:t>Бисмарк е религиозен -религията е необходима за да преодолее личните си проблеми, свързани с лишения в детството му. Той обаче не вярва в пряката намеса на Бог в историята и в света на политиката като цяло</a:t>
            </a:r>
            <a:r>
              <a:rPr lang="en-US"/>
              <a:t>.</a:t>
            </a:r>
            <a:endParaRPr/>
          </a:p>
          <a:p>
            <a:pPr marL="228600" lvl="0" indent="-127000" algn="l" rtl="0">
              <a:lnSpc>
                <a:spcPct val="90000"/>
              </a:lnSpc>
              <a:spcBef>
                <a:spcPts val="1000"/>
              </a:spcBef>
              <a:spcAft>
                <a:spcPts val="0"/>
              </a:spcAft>
              <a:buClr>
                <a:srgbClr val="262626"/>
              </a:buClr>
              <a:buSzPts val="1600"/>
              <a:buNone/>
            </a:pPr>
            <a:endParaRPr/>
          </a:p>
        </p:txBody>
      </p:sp>
    </p:spTree>
  </p:cSld>
  <p:clrMapOvr>
    <a:masterClrMapping/>
  </p:clrMapOvr>
</p:sld>
</file>

<file path=ppt/theme/theme1.xml><?xml version="1.0" encoding="utf-8"?>
<a:theme xmlns:a="http://schemas.openxmlformats.org/drawingml/2006/main" name="ArchiveVTI">
  <a:themeElements>
    <a:clrScheme name="Archive">
      <a:dk1>
        <a:srgbClr val="000000"/>
      </a:dk1>
      <a:lt1>
        <a:srgbClr val="FFFFFF"/>
      </a:lt1>
      <a:dk2>
        <a:srgbClr val="353B3D"/>
      </a:dk2>
      <a:lt2>
        <a:srgbClr val="EEECEA"/>
      </a:lt2>
      <a:accent1>
        <a:srgbClr val="A65E5E"/>
      </a:accent1>
      <a:accent2>
        <a:srgbClr val="9D6053"/>
      </a:accent2>
      <a:accent3>
        <a:srgbClr val="968274"/>
      </a:accent3>
      <a:accent4>
        <a:srgbClr val="878079"/>
      </a:accent4>
      <a:accent5>
        <a:srgbClr val="6C737A"/>
      </a:accent5>
      <a:accent6>
        <a:srgbClr val="697777"/>
      </a:accent6>
      <a:hlink>
        <a:srgbClr val="A25872"/>
      </a:hlink>
      <a:folHlink>
        <a:srgbClr val="667A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1535</Words>
  <Application>Microsoft Office PowerPoint</Application>
  <PresentationFormat>Широк екран</PresentationFormat>
  <Paragraphs>64</Paragraphs>
  <Slides>24</Slides>
  <Notes>24</Notes>
  <HiddenSlides>0</HiddenSlides>
  <MMClips>0</MMClips>
  <ScaleCrop>false</ScaleCrop>
  <HeadingPairs>
    <vt:vector size="6" baseType="variant">
      <vt:variant>
        <vt:lpstr>Използвани шрифтове</vt:lpstr>
      </vt:variant>
      <vt:variant>
        <vt:i4>3</vt:i4>
      </vt:variant>
      <vt:variant>
        <vt:lpstr>Тема</vt:lpstr>
      </vt:variant>
      <vt:variant>
        <vt:i4>1</vt:i4>
      </vt:variant>
      <vt:variant>
        <vt:lpstr>Заглавия на слайдовете</vt:lpstr>
      </vt:variant>
      <vt:variant>
        <vt:i4>24</vt:i4>
      </vt:variant>
    </vt:vector>
  </HeadingPairs>
  <TitlesOfParts>
    <vt:vector size="28" baseType="lpstr">
      <vt:lpstr>Libre Franklin Medium</vt:lpstr>
      <vt:lpstr>Arial</vt:lpstr>
      <vt:lpstr>Calibri</vt:lpstr>
      <vt:lpstr>ArchiveVTI</vt:lpstr>
      <vt:lpstr>ОТО ФОН БИСМАРК </vt:lpstr>
      <vt:lpstr>ПЪРВОСТРОИТЕЛЯТ НА МОДЕРНА ГЕРМАНИЯ </vt:lpstr>
      <vt:lpstr>Презентация на PowerPoint</vt:lpstr>
      <vt:lpstr>Презентация на PowerPoint</vt:lpstr>
      <vt:lpstr>Презентация на PowerPoint</vt:lpstr>
      <vt:lpstr>ЛИЧНОСТ </vt:lpstr>
      <vt:lpstr>Презентация на PowerPoint</vt:lpstr>
      <vt:lpstr>Презентация на PowerPoint</vt:lpstr>
      <vt:lpstr>Презентация на PowerPoint</vt:lpstr>
      <vt:lpstr>МЛАДЕЖКИ ГОДИНИ </vt:lpstr>
      <vt:lpstr>СЕМЕЙСТВО </vt:lpstr>
      <vt:lpstr>Презентация на PowerPoint</vt:lpstr>
      <vt:lpstr>БОЛЕСТ</vt:lpstr>
      <vt:lpstr>Презентация на PowerPoint</vt:lpstr>
      <vt:lpstr>Презентация на PowerPoint</vt:lpstr>
      <vt:lpstr>Презентация на PowerPoint</vt:lpstr>
      <vt:lpstr>Презентация на PowerPoint</vt:lpstr>
      <vt:lpstr>Презентация на PowerPoint</vt:lpstr>
      <vt:lpstr>ОТНОШЕНИЕТО МУ КЪМ ЛЕКАРИТЕ: </vt:lpstr>
      <vt:lpstr>Презентация на PowerPoint</vt:lpstr>
      <vt:lpstr>КРАЙ НА ЖИТЕЙСКИЯ ПЪТ</vt:lpstr>
      <vt:lpstr>САРКОФАГЪТ НА БИСМАРК </vt:lpstr>
      <vt:lpstr>ИЗТОЧНИЦИ</vt:lpstr>
      <vt:lpstr>БЛАГОДАРЯ ЗА ВНИМАНИЕТО!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ОТО ФОН БИСМАРК </dc:title>
  <cp:lastModifiedBy>Лъчезар Гръбчев</cp:lastModifiedBy>
  <cp:revision>5</cp:revision>
  <dcterms:created xsi:type="dcterms:W3CDTF">2024-04-12T14:04:35Z</dcterms:created>
  <dcterms:modified xsi:type="dcterms:W3CDTF">2024-04-16T11:38:53Z</dcterms:modified>
</cp:coreProperties>
</file>