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25"/>
  </p:notesMasterIdLst>
  <p:sldIdLst>
    <p:sldId id="256" r:id="rId2"/>
    <p:sldId id="258" r:id="rId3"/>
    <p:sldId id="264" r:id="rId4"/>
    <p:sldId id="259" r:id="rId5"/>
    <p:sldId id="320" r:id="rId6"/>
    <p:sldId id="260" r:id="rId7"/>
    <p:sldId id="321" r:id="rId8"/>
    <p:sldId id="262" r:id="rId9"/>
    <p:sldId id="263" r:id="rId10"/>
    <p:sldId id="312" r:id="rId11"/>
    <p:sldId id="261" r:id="rId12"/>
    <p:sldId id="284" r:id="rId13"/>
    <p:sldId id="266" r:id="rId14"/>
    <p:sldId id="317" r:id="rId15"/>
    <p:sldId id="322" r:id="rId16"/>
    <p:sldId id="265" r:id="rId17"/>
    <p:sldId id="313" r:id="rId18"/>
    <p:sldId id="314" r:id="rId19"/>
    <p:sldId id="315" r:id="rId20"/>
    <p:sldId id="316" r:id="rId21"/>
    <p:sldId id="318" r:id="rId22"/>
    <p:sldId id="319" r:id="rId23"/>
    <p:sldId id="269" r:id="rId24"/>
  </p:sldIdLst>
  <p:sldSz cx="9144000" cy="5143500" type="screen16x9"/>
  <p:notesSz cx="6858000" cy="9144000"/>
  <p:embeddedFontLst>
    <p:embeddedFont>
      <p:font typeface="Catamaran" pitchFamily="2" charset="77"/>
      <p:regular r:id="rId26"/>
      <p:bold r:id="rId27"/>
    </p:embeddedFont>
    <p:embeddedFont>
      <p:font typeface="Cormorant Garamond" pitchFamily="2" charset="77"/>
      <p:regular r:id="rId28"/>
      <p:bold r:id="rId29"/>
      <p:italic r:id="rId30"/>
      <p:boldItalic r:id="rId31"/>
    </p:embeddedFont>
    <p:embeddedFont>
      <p:font typeface="Roboto Condensed Light" panose="020F0302020204030204" pitchFamily="34" charset="0"/>
      <p:regular r:id="rId32"/>
      <p: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2045DAA-65FC-4385-B398-EAD4C6903A2C}">
  <a:tblStyle styleId="{A2045DAA-65FC-4385-B398-EAD4C6903A2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5190" autoAdjust="0"/>
  </p:normalViewPr>
  <p:slideViewPr>
    <p:cSldViewPr snapToGrid="0">
      <p:cViewPr varScale="1">
        <p:scale>
          <a:sx n="151" d="100"/>
          <a:sy n="151" d="100"/>
        </p:scale>
        <p:origin x="5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0" name="Google Shape;60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gbd6c00e730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2" name="Google Shape;802;gbd6c00e730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gbd6c00e730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4" name="Google Shape;744;gbd6c00e730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gbd6c00e730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4" name="Google Shape;964;gbd6c00e730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7" name="Google Shape;61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g10ca1496c04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6" name="Google Shape;716;g10ca1496c04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99f2f57a71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7" name="Google Shape;637;g99f2f57a71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bd6c00e730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bd6c00e730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5" name="Google Shape;675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5" name="Google Shape;685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Google Shape;1301;gf8cf4f0f69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2" name="Google Shape;1302;gf8cf4f0f69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Google Shape;9;p2"/>
          <p:cNvCxnSpPr/>
          <p:nvPr/>
        </p:nvCxnSpPr>
        <p:spPr>
          <a:xfrm>
            <a:off x="582450" y="244748"/>
            <a:ext cx="7979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10" name="Google Shape;10;p2"/>
          <p:cNvCxnSpPr/>
          <p:nvPr/>
        </p:nvCxnSpPr>
        <p:spPr>
          <a:xfrm>
            <a:off x="582450" y="4898968"/>
            <a:ext cx="7979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11" name="Google Shape;11;p2"/>
          <p:cNvCxnSpPr/>
          <p:nvPr/>
        </p:nvCxnSpPr>
        <p:spPr>
          <a:xfrm>
            <a:off x="582450" y="197444"/>
            <a:ext cx="7979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" name="Google Shape;12;p2"/>
          <p:cNvCxnSpPr/>
          <p:nvPr/>
        </p:nvCxnSpPr>
        <p:spPr>
          <a:xfrm>
            <a:off x="582450" y="4945924"/>
            <a:ext cx="7979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3" name="Google Shape;13;p2"/>
          <p:cNvGrpSpPr/>
          <p:nvPr/>
        </p:nvGrpSpPr>
        <p:grpSpPr>
          <a:xfrm>
            <a:off x="123643" y="125342"/>
            <a:ext cx="8896609" cy="4892797"/>
            <a:chOff x="123643" y="125342"/>
            <a:chExt cx="8896609" cy="4892797"/>
          </a:xfrm>
        </p:grpSpPr>
        <p:sp>
          <p:nvSpPr>
            <p:cNvPr id="14" name="Google Shape;14;p2"/>
            <p:cNvSpPr/>
            <p:nvPr/>
          </p:nvSpPr>
          <p:spPr>
            <a:xfrm>
              <a:off x="123906" y="125342"/>
              <a:ext cx="343931" cy="343931"/>
            </a:xfrm>
            <a:custGeom>
              <a:avLst/>
              <a:gdLst/>
              <a:ahLst/>
              <a:cxnLst/>
              <a:rect l="l" t="t" r="r" b="b"/>
              <a:pathLst>
                <a:path w="5818" h="5818" extrusionOk="0">
                  <a:moveTo>
                    <a:pt x="2160" y="384"/>
                  </a:moveTo>
                  <a:cubicBezTo>
                    <a:pt x="1901" y="652"/>
                    <a:pt x="1767" y="991"/>
                    <a:pt x="1767" y="1339"/>
                  </a:cubicBezTo>
                  <a:lnTo>
                    <a:pt x="1767" y="1339"/>
                  </a:lnTo>
                  <a:lnTo>
                    <a:pt x="1767" y="1339"/>
                  </a:lnTo>
                  <a:cubicBezTo>
                    <a:pt x="1767" y="1517"/>
                    <a:pt x="1803" y="1705"/>
                    <a:pt x="1883" y="1883"/>
                  </a:cubicBezTo>
                  <a:lnTo>
                    <a:pt x="1883" y="1883"/>
                  </a:lnTo>
                  <a:cubicBezTo>
                    <a:pt x="1705" y="1803"/>
                    <a:pt x="1526" y="1767"/>
                    <a:pt x="1339" y="1767"/>
                  </a:cubicBezTo>
                  <a:lnTo>
                    <a:pt x="1339" y="1767"/>
                  </a:lnTo>
                  <a:cubicBezTo>
                    <a:pt x="991" y="1767"/>
                    <a:pt x="652" y="1892"/>
                    <a:pt x="384" y="2160"/>
                  </a:cubicBezTo>
                  <a:lnTo>
                    <a:pt x="384" y="2160"/>
                  </a:lnTo>
                  <a:cubicBezTo>
                    <a:pt x="126" y="2418"/>
                    <a:pt x="1" y="2757"/>
                    <a:pt x="1" y="3105"/>
                  </a:cubicBezTo>
                  <a:lnTo>
                    <a:pt x="1" y="3105"/>
                  </a:lnTo>
                  <a:cubicBezTo>
                    <a:pt x="1" y="3444"/>
                    <a:pt x="126" y="3774"/>
                    <a:pt x="375" y="4033"/>
                  </a:cubicBezTo>
                  <a:lnTo>
                    <a:pt x="375" y="4033"/>
                  </a:lnTo>
                  <a:cubicBezTo>
                    <a:pt x="358" y="4122"/>
                    <a:pt x="349" y="4211"/>
                    <a:pt x="349" y="4292"/>
                  </a:cubicBezTo>
                  <a:lnTo>
                    <a:pt x="349" y="4292"/>
                  </a:lnTo>
                  <a:lnTo>
                    <a:pt x="349" y="4292"/>
                  </a:lnTo>
                  <a:cubicBezTo>
                    <a:pt x="349" y="4729"/>
                    <a:pt x="518" y="5157"/>
                    <a:pt x="848" y="5487"/>
                  </a:cubicBezTo>
                  <a:lnTo>
                    <a:pt x="848" y="5487"/>
                  </a:lnTo>
                  <a:lnTo>
                    <a:pt x="848" y="5487"/>
                  </a:lnTo>
                  <a:cubicBezTo>
                    <a:pt x="1062" y="5710"/>
                    <a:pt x="1357" y="5817"/>
                    <a:pt x="1642" y="5817"/>
                  </a:cubicBezTo>
                  <a:lnTo>
                    <a:pt x="1642" y="5817"/>
                  </a:lnTo>
                  <a:cubicBezTo>
                    <a:pt x="1937" y="5817"/>
                    <a:pt x="2222" y="5710"/>
                    <a:pt x="2445" y="5487"/>
                  </a:cubicBezTo>
                  <a:lnTo>
                    <a:pt x="2445" y="5487"/>
                  </a:lnTo>
                  <a:lnTo>
                    <a:pt x="2445" y="5487"/>
                  </a:lnTo>
                  <a:cubicBezTo>
                    <a:pt x="2668" y="5264"/>
                    <a:pt x="2775" y="4979"/>
                    <a:pt x="2775" y="4693"/>
                  </a:cubicBezTo>
                  <a:lnTo>
                    <a:pt x="2775" y="4693"/>
                  </a:lnTo>
                  <a:cubicBezTo>
                    <a:pt x="2775" y="4399"/>
                    <a:pt x="2659" y="4113"/>
                    <a:pt x="2445" y="3890"/>
                  </a:cubicBezTo>
                  <a:lnTo>
                    <a:pt x="2445" y="3890"/>
                  </a:lnTo>
                  <a:cubicBezTo>
                    <a:pt x="2302" y="3747"/>
                    <a:pt x="2115" y="3676"/>
                    <a:pt x="1928" y="3676"/>
                  </a:cubicBezTo>
                  <a:lnTo>
                    <a:pt x="1928" y="3676"/>
                  </a:lnTo>
                  <a:cubicBezTo>
                    <a:pt x="1740" y="3676"/>
                    <a:pt x="1553" y="3747"/>
                    <a:pt x="1410" y="3890"/>
                  </a:cubicBezTo>
                  <a:lnTo>
                    <a:pt x="1410" y="3890"/>
                  </a:lnTo>
                  <a:cubicBezTo>
                    <a:pt x="1267" y="4033"/>
                    <a:pt x="1196" y="4220"/>
                    <a:pt x="1196" y="4408"/>
                  </a:cubicBezTo>
                  <a:lnTo>
                    <a:pt x="1196" y="4408"/>
                  </a:lnTo>
                  <a:cubicBezTo>
                    <a:pt x="1196" y="4524"/>
                    <a:pt x="1223" y="4649"/>
                    <a:pt x="1276" y="4756"/>
                  </a:cubicBezTo>
                  <a:lnTo>
                    <a:pt x="1276" y="4756"/>
                  </a:lnTo>
                  <a:cubicBezTo>
                    <a:pt x="1232" y="4836"/>
                    <a:pt x="1241" y="4943"/>
                    <a:pt x="1321" y="5014"/>
                  </a:cubicBezTo>
                  <a:lnTo>
                    <a:pt x="1321" y="5014"/>
                  </a:lnTo>
                  <a:cubicBezTo>
                    <a:pt x="1401" y="5103"/>
                    <a:pt x="1544" y="5103"/>
                    <a:pt x="1624" y="5014"/>
                  </a:cubicBezTo>
                  <a:lnTo>
                    <a:pt x="1624" y="5014"/>
                  </a:lnTo>
                  <a:cubicBezTo>
                    <a:pt x="1714" y="4934"/>
                    <a:pt x="1714" y="4791"/>
                    <a:pt x="1624" y="4702"/>
                  </a:cubicBezTo>
                  <a:lnTo>
                    <a:pt x="1624" y="4702"/>
                  </a:lnTo>
                  <a:cubicBezTo>
                    <a:pt x="1571" y="4649"/>
                    <a:pt x="1499" y="4631"/>
                    <a:pt x="1428" y="4649"/>
                  </a:cubicBezTo>
                  <a:lnTo>
                    <a:pt x="1428" y="4649"/>
                  </a:lnTo>
                  <a:cubicBezTo>
                    <a:pt x="1392" y="4568"/>
                    <a:pt x="1375" y="4488"/>
                    <a:pt x="1375" y="4408"/>
                  </a:cubicBezTo>
                  <a:lnTo>
                    <a:pt x="1375" y="4408"/>
                  </a:lnTo>
                  <a:cubicBezTo>
                    <a:pt x="1375" y="4265"/>
                    <a:pt x="1428" y="4122"/>
                    <a:pt x="1535" y="4015"/>
                  </a:cubicBezTo>
                  <a:lnTo>
                    <a:pt x="1535" y="4015"/>
                  </a:lnTo>
                  <a:cubicBezTo>
                    <a:pt x="1642" y="3908"/>
                    <a:pt x="1785" y="3855"/>
                    <a:pt x="1928" y="3855"/>
                  </a:cubicBezTo>
                  <a:lnTo>
                    <a:pt x="1928" y="3855"/>
                  </a:lnTo>
                  <a:cubicBezTo>
                    <a:pt x="2070" y="3855"/>
                    <a:pt x="2204" y="3908"/>
                    <a:pt x="2311" y="4015"/>
                  </a:cubicBezTo>
                  <a:lnTo>
                    <a:pt x="2311" y="4015"/>
                  </a:lnTo>
                  <a:cubicBezTo>
                    <a:pt x="2499" y="4202"/>
                    <a:pt x="2588" y="4443"/>
                    <a:pt x="2588" y="4693"/>
                  </a:cubicBezTo>
                  <a:lnTo>
                    <a:pt x="2588" y="4693"/>
                  </a:lnTo>
                  <a:cubicBezTo>
                    <a:pt x="2588" y="4934"/>
                    <a:pt x="2499" y="5175"/>
                    <a:pt x="2311" y="5362"/>
                  </a:cubicBezTo>
                  <a:lnTo>
                    <a:pt x="2311" y="5362"/>
                  </a:lnTo>
                  <a:lnTo>
                    <a:pt x="2311" y="5362"/>
                  </a:lnTo>
                  <a:cubicBezTo>
                    <a:pt x="2133" y="5550"/>
                    <a:pt x="1883" y="5639"/>
                    <a:pt x="1642" y="5639"/>
                  </a:cubicBezTo>
                  <a:lnTo>
                    <a:pt x="1642" y="5639"/>
                  </a:lnTo>
                  <a:cubicBezTo>
                    <a:pt x="1401" y="5639"/>
                    <a:pt x="1160" y="5550"/>
                    <a:pt x="973" y="5362"/>
                  </a:cubicBezTo>
                  <a:lnTo>
                    <a:pt x="973" y="5362"/>
                  </a:lnTo>
                  <a:lnTo>
                    <a:pt x="973" y="5362"/>
                  </a:lnTo>
                  <a:cubicBezTo>
                    <a:pt x="679" y="5068"/>
                    <a:pt x="536" y="4684"/>
                    <a:pt x="536" y="4292"/>
                  </a:cubicBezTo>
                  <a:lnTo>
                    <a:pt x="536" y="4292"/>
                  </a:lnTo>
                  <a:lnTo>
                    <a:pt x="536" y="4292"/>
                  </a:lnTo>
                  <a:cubicBezTo>
                    <a:pt x="536" y="3908"/>
                    <a:pt x="679" y="3524"/>
                    <a:pt x="973" y="3230"/>
                  </a:cubicBezTo>
                  <a:lnTo>
                    <a:pt x="973" y="3230"/>
                  </a:lnTo>
                  <a:cubicBezTo>
                    <a:pt x="1267" y="2936"/>
                    <a:pt x="1651" y="2793"/>
                    <a:pt x="2035" y="2793"/>
                  </a:cubicBezTo>
                  <a:lnTo>
                    <a:pt x="2035" y="2793"/>
                  </a:lnTo>
                  <a:cubicBezTo>
                    <a:pt x="2427" y="2793"/>
                    <a:pt x="2811" y="2936"/>
                    <a:pt x="3105" y="3230"/>
                  </a:cubicBezTo>
                  <a:lnTo>
                    <a:pt x="3105" y="3230"/>
                  </a:lnTo>
                  <a:lnTo>
                    <a:pt x="3382" y="3507"/>
                  </a:lnTo>
                  <a:lnTo>
                    <a:pt x="3382" y="3507"/>
                  </a:lnTo>
                  <a:lnTo>
                    <a:pt x="4185" y="4318"/>
                  </a:lnTo>
                  <a:cubicBezTo>
                    <a:pt x="4220" y="4345"/>
                    <a:pt x="4283" y="4345"/>
                    <a:pt x="4318" y="4318"/>
                  </a:cubicBezTo>
                  <a:lnTo>
                    <a:pt x="4318" y="4318"/>
                  </a:lnTo>
                  <a:cubicBezTo>
                    <a:pt x="4354" y="4283"/>
                    <a:pt x="4354" y="4220"/>
                    <a:pt x="4318" y="4185"/>
                  </a:cubicBezTo>
                  <a:lnTo>
                    <a:pt x="4318" y="4185"/>
                  </a:lnTo>
                  <a:lnTo>
                    <a:pt x="3364" y="3230"/>
                  </a:lnTo>
                  <a:lnTo>
                    <a:pt x="3230" y="3105"/>
                  </a:lnTo>
                  <a:cubicBezTo>
                    <a:pt x="2936" y="2811"/>
                    <a:pt x="2793" y="2427"/>
                    <a:pt x="2793" y="2035"/>
                  </a:cubicBezTo>
                  <a:lnTo>
                    <a:pt x="2793" y="2035"/>
                  </a:lnTo>
                  <a:lnTo>
                    <a:pt x="2793" y="2035"/>
                  </a:lnTo>
                  <a:cubicBezTo>
                    <a:pt x="2793" y="1651"/>
                    <a:pt x="2936" y="1267"/>
                    <a:pt x="3230" y="973"/>
                  </a:cubicBezTo>
                  <a:lnTo>
                    <a:pt x="3230" y="973"/>
                  </a:lnTo>
                  <a:cubicBezTo>
                    <a:pt x="3525" y="679"/>
                    <a:pt x="3908" y="536"/>
                    <a:pt x="4301" y="536"/>
                  </a:cubicBezTo>
                  <a:lnTo>
                    <a:pt x="4301" y="536"/>
                  </a:lnTo>
                  <a:cubicBezTo>
                    <a:pt x="4684" y="536"/>
                    <a:pt x="5068" y="679"/>
                    <a:pt x="5362" y="973"/>
                  </a:cubicBezTo>
                  <a:lnTo>
                    <a:pt x="5362" y="973"/>
                  </a:lnTo>
                  <a:cubicBezTo>
                    <a:pt x="5550" y="1151"/>
                    <a:pt x="5639" y="1401"/>
                    <a:pt x="5639" y="1642"/>
                  </a:cubicBezTo>
                  <a:lnTo>
                    <a:pt x="5639" y="1642"/>
                  </a:lnTo>
                  <a:cubicBezTo>
                    <a:pt x="5639" y="1883"/>
                    <a:pt x="5550" y="2133"/>
                    <a:pt x="5362" y="2311"/>
                  </a:cubicBezTo>
                  <a:lnTo>
                    <a:pt x="5362" y="2311"/>
                  </a:lnTo>
                  <a:lnTo>
                    <a:pt x="5362" y="2311"/>
                  </a:lnTo>
                  <a:cubicBezTo>
                    <a:pt x="5175" y="2499"/>
                    <a:pt x="4934" y="2588"/>
                    <a:pt x="4693" y="2588"/>
                  </a:cubicBezTo>
                  <a:lnTo>
                    <a:pt x="4693" y="2588"/>
                  </a:lnTo>
                  <a:cubicBezTo>
                    <a:pt x="4452" y="2588"/>
                    <a:pt x="4203" y="2499"/>
                    <a:pt x="4024" y="2311"/>
                  </a:cubicBezTo>
                  <a:lnTo>
                    <a:pt x="4024" y="2311"/>
                  </a:lnTo>
                  <a:cubicBezTo>
                    <a:pt x="3917" y="2204"/>
                    <a:pt x="3864" y="2061"/>
                    <a:pt x="3864" y="1928"/>
                  </a:cubicBezTo>
                  <a:lnTo>
                    <a:pt x="3864" y="1928"/>
                  </a:lnTo>
                  <a:cubicBezTo>
                    <a:pt x="3864" y="1785"/>
                    <a:pt x="3917" y="1642"/>
                    <a:pt x="4024" y="1535"/>
                  </a:cubicBezTo>
                  <a:lnTo>
                    <a:pt x="4024" y="1535"/>
                  </a:lnTo>
                  <a:cubicBezTo>
                    <a:pt x="4131" y="1428"/>
                    <a:pt x="4265" y="1375"/>
                    <a:pt x="4408" y="1375"/>
                  </a:cubicBezTo>
                  <a:lnTo>
                    <a:pt x="4408" y="1375"/>
                  </a:lnTo>
                  <a:cubicBezTo>
                    <a:pt x="4488" y="1375"/>
                    <a:pt x="4568" y="1392"/>
                    <a:pt x="4649" y="1428"/>
                  </a:cubicBezTo>
                  <a:lnTo>
                    <a:pt x="4649" y="1428"/>
                  </a:lnTo>
                  <a:cubicBezTo>
                    <a:pt x="4631" y="1499"/>
                    <a:pt x="4649" y="1571"/>
                    <a:pt x="4711" y="1624"/>
                  </a:cubicBezTo>
                  <a:lnTo>
                    <a:pt x="4711" y="1624"/>
                  </a:lnTo>
                  <a:cubicBezTo>
                    <a:pt x="4791" y="1714"/>
                    <a:pt x="4934" y="1714"/>
                    <a:pt x="5014" y="1624"/>
                  </a:cubicBezTo>
                  <a:lnTo>
                    <a:pt x="5014" y="1624"/>
                  </a:lnTo>
                  <a:cubicBezTo>
                    <a:pt x="5104" y="1544"/>
                    <a:pt x="5104" y="1401"/>
                    <a:pt x="5014" y="1312"/>
                  </a:cubicBezTo>
                  <a:lnTo>
                    <a:pt x="5014" y="1312"/>
                  </a:lnTo>
                  <a:cubicBezTo>
                    <a:pt x="4943" y="1241"/>
                    <a:pt x="4836" y="1232"/>
                    <a:pt x="4756" y="1276"/>
                  </a:cubicBezTo>
                  <a:lnTo>
                    <a:pt x="4756" y="1276"/>
                  </a:lnTo>
                  <a:cubicBezTo>
                    <a:pt x="4649" y="1223"/>
                    <a:pt x="4524" y="1196"/>
                    <a:pt x="4408" y="1196"/>
                  </a:cubicBezTo>
                  <a:lnTo>
                    <a:pt x="4408" y="1196"/>
                  </a:lnTo>
                  <a:cubicBezTo>
                    <a:pt x="4220" y="1196"/>
                    <a:pt x="4033" y="1267"/>
                    <a:pt x="3890" y="1410"/>
                  </a:cubicBezTo>
                  <a:lnTo>
                    <a:pt x="3890" y="1410"/>
                  </a:lnTo>
                  <a:cubicBezTo>
                    <a:pt x="3748" y="1553"/>
                    <a:pt x="3676" y="1740"/>
                    <a:pt x="3676" y="1928"/>
                  </a:cubicBezTo>
                  <a:lnTo>
                    <a:pt x="3676" y="1928"/>
                  </a:lnTo>
                  <a:cubicBezTo>
                    <a:pt x="3676" y="2115"/>
                    <a:pt x="3748" y="2302"/>
                    <a:pt x="3890" y="2445"/>
                  </a:cubicBezTo>
                  <a:lnTo>
                    <a:pt x="3890" y="2445"/>
                  </a:lnTo>
                  <a:cubicBezTo>
                    <a:pt x="4113" y="2659"/>
                    <a:pt x="4399" y="2775"/>
                    <a:pt x="4693" y="2775"/>
                  </a:cubicBezTo>
                  <a:lnTo>
                    <a:pt x="4693" y="2775"/>
                  </a:lnTo>
                  <a:cubicBezTo>
                    <a:pt x="4979" y="2775"/>
                    <a:pt x="5273" y="2659"/>
                    <a:pt x="5487" y="2445"/>
                  </a:cubicBezTo>
                  <a:lnTo>
                    <a:pt x="5487" y="2445"/>
                  </a:lnTo>
                  <a:lnTo>
                    <a:pt x="5496" y="2436"/>
                  </a:lnTo>
                  <a:cubicBezTo>
                    <a:pt x="5710" y="2222"/>
                    <a:pt x="5817" y="1928"/>
                    <a:pt x="5817" y="1642"/>
                  </a:cubicBezTo>
                  <a:lnTo>
                    <a:pt x="5817" y="1642"/>
                  </a:lnTo>
                  <a:cubicBezTo>
                    <a:pt x="5817" y="1357"/>
                    <a:pt x="5710" y="1062"/>
                    <a:pt x="5496" y="848"/>
                  </a:cubicBezTo>
                  <a:lnTo>
                    <a:pt x="5496" y="848"/>
                  </a:lnTo>
                  <a:lnTo>
                    <a:pt x="5487" y="839"/>
                  </a:lnTo>
                  <a:cubicBezTo>
                    <a:pt x="5166" y="518"/>
                    <a:pt x="4729" y="349"/>
                    <a:pt x="4301" y="349"/>
                  </a:cubicBezTo>
                  <a:lnTo>
                    <a:pt x="4301" y="349"/>
                  </a:lnTo>
                  <a:cubicBezTo>
                    <a:pt x="4211" y="349"/>
                    <a:pt x="4122" y="358"/>
                    <a:pt x="4033" y="366"/>
                  </a:cubicBezTo>
                  <a:lnTo>
                    <a:pt x="4033" y="366"/>
                  </a:lnTo>
                  <a:cubicBezTo>
                    <a:pt x="3774" y="126"/>
                    <a:pt x="3444" y="1"/>
                    <a:pt x="3105" y="1"/>
                  </a:cubicBezTo>
                  <a:lnTo>
                    <a:pt x="3105" y="1"/>
                  </a:lnTo>
                  <a:cubicBezTo>
                    <a:pt x="2757" y="1"/>
                    <a:pt x="2418" y="126"/>
                    <a:pt x="2160" y="384"/>
                  </a:cubicBezTo>
                  <a:moveTo>
                    <a:pt x="2284" y="2160"/>
                  </a:moveTo>
                  <a:lnTo>
                    <a:pt x="2284" y="2160"/>
                  </a:lnTo>
                  <a:cubicBezTo>
                    <a:pt x="2061" y="1928"/>
                    <a:pt x="1945" y="1633"/>
                    <a:pt x="1945" y="1339"/>
                  </a:cubicBezTo>
                  <a:lnTo>
                    <a:pt x="1945" y="1339"/>
                  </a:lnTo>
                  <a:lnTo>
                    <a:pt x="1945" y="1339"/>
                  </a:lnTo>
                  <a:cubicBezTo>
                    <a:pt x="1945" y="1036"/>
                    <a:pt x="2061" y="741"/>
                    <a:pt x="2284" y="518"/>
                  </a:cubicBezTo>
                  <a:lnTo>
                    <a:pt x="2284" y="518"/>
                  </a:lnTo>
                  <a:cubicBezTo>
                    <a:pt x="2508" y="286"/>
                    <a:pt x="2811" y="179"/>
                    <a:pt x="3105" y="179"/>
                  </a:cubicBezTo>
                  <a:lnTo>
                    <a:pt x="3105" y="179"/>
                  </a:lnTo>
                  <a:cubicBezTo>
                    <a:pt x="3355" y="179"/>
                    <a:pt x="3605" y="259"/>
                    <a:pt x="3819" y="420"/>
                  </a:cubicBezTo>
                  <a:lnTo>
                    <a:pt x="3819" y="420"/>
                  </a:lnTo>
                  <a:cubicBezTo>
                    <a:pt x="3551" y="500"/>
                    <a:pt x="3310" y="634"/>
                    <a:pt x="3105" y="839"/>
                  </a:cubicBezTo>
                  <a:lnTo>
                    <a:pt x="3105" y="839"/>
                  </a:lnTo>
                  <a:cubicBezTo>
                    <a:pt x="2775" y="1169"/>
                    <a:pt x="2615" y="1606"/>
                    <a:pt x="2615" y="2035"/>
                  </a:cubicBezTo>
                  <a:lnTo>
                    <a:pt x="2615" y="2035"/>
                  </a:lnTo>
                  <a:lnTo>
                    <a:pt x="2615" y="2035"/>
                  </a:lnTo>
                  <a:cubicBezTo>
                    <a:pt x="2615" y="2213"/>
                    <a:pt x="2641" y="2392"/>
                    <a:pt x="2695" y="2570"/>
                  </a:cubicBezTo>
                  <a:lnTo>
                    <a:pt x="2695" y="2570"/>
                  </a:lnTo>
                  <a:close/>
                  <a:moveTo>
                    <a:pt x="179" y="3105"/>
                  </a:moveTo>
                  <a:cubicBezTo>
                    <a:pt x="179" y="2811"/>
                    <a:pt x="286" y="2507"/>
                    <a:pt x="518" y="2284"/>
                  </a:cubicBezTo>
                  <a:lnTo>
                    <a:pt x="518" y="2284"/>
                  </a:lnTo>
                  <a:cubicBezTo>
                    <a:pt x="741" y="2061"/>
                    <a:pt x="1036" y="1945"/>
                    <a:pt x="1339" y="1945"/>
                  </a:cubicBezTo>
                  <a:lnTo>
                    <a:pt x="1339" y="1945"/>
                  </a:lnTo>
                  <a:cubicBezTo>
                    <a:pt x="1633" y="1945"/>
                    <a:pt x="1928" y="2061"/>
                    <a:pt x="2160" y="2284"/>
                  </a:cubicBezTo>
                  <a:lnTo>
                    <a:pt x="2160" y="2284"/>
                  </a:lnTo>
                  <a:lnTo>
                    <a:pt x="2570" y="2695"/>
                  </a:lnTo>
                  <a:cubicBezTo>
                    <a:pt x="2392" y="2641"/>
                    <a:pt x="2213" y="2606"/>
                    <a:pt x="2035" y="2606"/>
                  </a:cubicBezTo>
                  <a:lnTo>
                    <a:pt x="2035" y="2606"/>
                  </a:lnTo>
                  <a:cubicBezTo>
                    <a:pt x="1606" y="2606"/>
                    <a:pt x="1169" y="2775"/>
                    <a:pt x="839" y="3105"/>
                  </a:cubicBezTo>
                  <a:lnTo>
                    <a:pt x="839" y="3105"/>
                  </a:lnTo>
                  <a:cubicBezTo>
                    <a:pt x="634" y="3310"/>
                    <a:pt x="491" y="3551"/>
                    <a:pt x="420" y="3819"/>
                  </a:cubicBezTo>
                  <a:lnTo>
                    <a:pt x="420" y="3819"/>
                  </a:lnTo>
                  <a:cubicBezTo>
                    <a:pt x="259" y="3605"/>
                    <a:pt x="179" y="3355"/>
                    <a:pt x="179" y="3105"/>
                  </a:cubicBezTo>
                  <a:moveTo>
                    <a:pt x="491" y="581"/>
                  </a:moveTo>
                  <a:lnTo>
                    <a:pt x="491" y="1160"/>
                  </a:lnTo>
                  <a:cubicBezTo>
                    <a:pt x="491" y="1455"/>
                    <a:pt x="536" y="1526"/>
                    <a:pt x="670" y="1526"/>
                  </a:cubicBezTo>
                  <a:lnTo>
                    <a:pt x="670" y="1526"/>
                  </a:lnTo>
                  <a:cubicBezTo>
                    <a:pt x="705" y="1526"/>
                    <a:pt x="732" y="1517"/>
                    <a:pt x="777" y="1508"/>
                  </a:cubicBezTo>
                  <a:lnTo>
                    <a:pt x="777" y="1508"/>
                  </a:lnTo>
                  <a:cubicBezTo>
                    <a:pt x="902" y="1482"/>
                    <a:pt x="1116" y="1428"/>
                    <a:pt x="1499" y="1624"/>
                  </a:cubicBezTo>
                  <a:lnTo>
                    <a:pt x="1499" y="1624"/>
                  </a:lnTo>
                  <a:lnTo>
                    <a:pt x="1499" y="1624"/>
                  </a:lnTo>
                  <a:lnTo>
                    <a:pt x="1499" y="1624"/>
                  </a:lnTo>
                  <a:lnTo>
                    <a:pt x="1499" y="1624"/>
                  </a:lnTo>
                  <a:lnTo>
                    <a:pt x="1499" y="1624"/>
                  </a:lnTo>
                  <a:lnTo>
                    <a:pt x="1508" y="1624"/>
                  </a:lnTo>
                  <a:lnTo>
                    <a:pt x="1508" y="1624"/>
                  </a:lnTo>
                  <a:lnTo>
                    <a:pt x="1508" y="1624"/>
                  </a:lnTo>
                  <a:lnTo>
                    <a:pt x="1508" y="1624"/>
                  </a:lnTo>
                  <a:lnTo>
                    <a:pt x="1508" y="1624"/>
                  </a:lnTo>
                  <a:lnTo>
                    <a:pt x="1508" y="1624"/>
                  </a:lnTo>
                  <a:lnTo>
                    <a:pt x="1508" y="1624"/>
                  </a:lnTo>
                  <a:lnTo>
                    <a:pt x="1517" y="1624"/>
                  </a:lnTo>
                  <a:cubicBezTo>
                    <a:pt x="1526" y="1633"/>
                    <a:pt x="1535" y="1633"/>
                    <a:pt x="1544" y="1633"/>
                  </a:cubicBezTo>
                  <a:lnTo>
                    <a:pt x="1544" y="1633"/>
                  </a:lnTo>
                  <a:lnTo>
                    <a:pt x="1544" y="1633"/>
                  </a:lnTo>
                  <a:lnTo>
                    <a:pt x="1544" y="1633"/>
                  </a:lnTo>
                  <a:lnTo>
                    <a:pt x="1544" y="1633"/>
                  </a:lnTo>
                  <a:cubicBezTo>
                    <a:pt x="1553" y="1633"/>
                    <a:pt x="1562" y="1633"/>
                    <a:pt x="1571" y="1624"/>
                  </a:cubicBezTo>
                  <a:lnTo>
                    <a:pt x="1571" y="1624"/>
                  </a:lnTo>
                  <a:lnTo>
                    <a:pt x="1571" y="1624"/>
                  </a:lnTo>
                  <a:lnTo>
                    <a:pt x="1571" y="1624"/>
                  </a:lnTo>
                  <a:lnTo>
                    <a:pt x="1571" y="1624"/>
                  </a:lnTo>
                  <a:lnTo>
                    <a:pt x="1571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9" y="1624"/>
                  </a:lnTo>
                  <a:lnTo>
                    <a:pt x="1589" y="1615"/>
                  </a:lnTo>
                  <a:lnTo>
                    <a:pt x="1589" y="1615"/>
                  </a:lnTo>
                  <a:lnTo>
                    <a:pt x="1589" y="1615"/>
                  </a:lnTo>
                  <a:lnTo>
                    <a:pt x="1589" y="1615"/>
                  </a:lnTo>
                  <a:lnTo>
                    <a:pt x="1589" y="1615"/>
                  </a:lnTo>
                  <a:lnTo>
                    <a:pt x="1589" y="1615"/>
                  </a:lnTo>
                  <a:cubicBezTo>
                    <a:pt x="1598" y="1615"/>
                    <a:pt x="1598" y="1615"/>
                    <a:pt x="1598" y="1606"/>
                  </a:cubicBezTo>
                  <a:lnTo>
                    <a:pt x="1598" y="1606"/>
                  </a:lnTo>
                  <a:lnTo>
                    <a:pt x="1598" y="1606"/>
                  </a:lnTo>
                  <a:lnTo>
                    <a:pt x="1598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89"/>
                  </a:lnTo>
                  <a:lnTo>
                    <a:pt x="1615" y="1589"/>
                  </a:lnTo>
                  <a:lnTo>
                    <a:pt x="1615" y="1589"/>
                  </a:lnTo>
                  <a:lnTo>
                    <a:pt x="1615" y="1589"/>
                  </a:lnTo>
                  <a:lnTo>
                    <a:pt x="1624" y="1589"/>
                  </a:lnTo>
                  <a:lnTo>
                    <a:pt x="1624" y="1589"/>
                  </a:lnTo>
                  <a:lnTo>
                    <a:pt x="1624" y="1589"/>
                  </a:lnTo>
                  <a:lnTo>
                    <a:pt x="1624" y="1580"/>
                  </a:lnTo>
                  <a:lnTo>
                    <a:pt x="1624" y="1580"/>
                  </a:lnTo>
                  <a:lnTo>
                    <a:pt x="1624" y="1580"/>
                  </a:lnTo>
                  <a:lnTo>
                    <a:pt x="1624" y="1580"/>
                  </a:lnTo>
                  <a:lnTo>
                    <a:pt x="1624" y="1580"/>
                  </a:lnTo>
                  <a:lnTo>
                    <a:pt x="1624" y="1580"/>
                  </a:lnTo>
                  <a:cubicBezTo>
                    <a:pt x="1624" y="1571"/>
                    <a:pt x="1633" y="1553"/>
                    <a:pt x="1633" y="1544"/>
                  </a:cubicBezTo>
                  <a:lnTo>
                    <a:pt x="1633" y="1544"/>
                  </a:lnTo>
                  <a:lnTo>
                    <a:pt x="1633" y="1544"/>
                  </a:lnTo>
                  <a:lnTo>
                    <a:pt x="1633" y="1544"/>
                  </a:lnTo>
                  <a:lnTo>
                    <a:pt x="1633" y="1544"/>
                  </a:lnTo>
                  <a:cubicBezTo>
                    <a:pt x="1633" y="1535"/>
                    <a:pt x="1624" y="1517"/>
                    <a:pt x="1624" y="1508"/>
                  </a:cubicBezTo>
                  <a:lnTo>
                    <a:pt x="1624" y="1508"/>
                  </a:lnTo>
                  <a:lnTo>
                    <a:pt x="1624" y="1508"/>
                  </a:lnTo>
                  <a:lnTo>
                    <a:pt x="1624" y="1508"/>
                  </a:lnTo>
                  <a:lnTo>
                    <a:pt x="1624" y="1508"/>
                  </a:lnTo>
                  <a:lnTo>
                    <a:pt x="1624" y="1508"/>
                  </a:lnTo>
                  <a:lnTo>
                    <a:pt x="1624" y="1508"/>
                  </a:lnTo>
                  <a:lnTo>
                    <a:pt x="1624" y="1508"/>
                  </a:lnTo>
                  <a:lnTo>
                    <a:pt x="1624" y="1499"/>
                  </a:lnTo>
                  <a:lnTo>
                    <a:pt x="1624" y="1499"/>
                  </a:lnTo>
                  <a:cubicBezTo>
                    <a:pt x="1428" y="1116"/>
                    <a:pt x="1482" y="902"/>
                    <a:pt x="1508" y="777"/>
                  </a:cubicBezTo>
                  <a:lnTo>
                    <a:pt x="1508" y="777"/>
                  </a:lnTo>
                  <a:cubicBezTo>
                    <a:pt x="1517" y="732"/>
                    <a:pt x="1526" y="705"/>
                    <a:pt x="1526" y="670"/>
                  </a:cubicBezTo>
                  <a:lnTo>
                    <a:pt x="1526" y="670"/>
                  </a:lnTo>
                  <a:cubicBezTo>
                    <a:pt x="1526" y="536"/>
                    <a:pt x="1455" y="500"/>
                    <a:pt x="1152" y="491"/>
                  </a:cubicBezTo>
                  <a:lnTo>
                    <a:pt x="1152" y="491"/>
                  </a:lnTo>
                  <a:lnTo>
                    <a:pt x="581" y="491"/>
                  </a:lnTo>
                  <a:cubicBezTo>
                    <a:pt x="527" y="491"/>
                    <a:pt x="491" y="536"/>
                    <a:pt x="491" y="581"/>
                  </a:cubicBezTo>
                  <a:moveTo>
                    <a:pt x="1294" y="670"/>
                  </a:moveTo>
                  <a:cubicBezTo>
                    <a:pt x="1330" y="670"/>
                    <a:pt x="1339" y="670"/>
                    <a:pt x="1339" y="670"/>
                  </a:cubicBezTo>
                  <a:lnTo>
                    <a:pt x="1339" y="670"/>
                  </a:lnTo>
                  <a:cubicBezTo>
                    <a:pt x="1339" y="679"/>
                    <a:pt x="1339" y="705"/>
                    <a:pt x="1330" y="732"/>
                  </a:cubicBezTo>
                  <a:lnTo>
                    <a:pt x="1330" y="732"/>
                  </a:lnTo>
                  <a:cubicBezTo>
                    <a:pt x="1303" y="857"/>
                    <a:pt x="1259" y="1053"/>
                    <a:pt x="1366" y="1375"/>
                  </a:cubicBezTo>
                  <a:lnTo>
                    <a:pt x="1366" y="1375"/>
                  </a:lnTo>
                  <a:cubicBezTo>
                    <a:pt x="1053" y="1259"/>
                    <a:pt x="857" y="1303"/>
                    <a:pt x="732" y="1330"/>
                  </a:cubicBezTo>
                  <a:lnTo>
                    <a:pt x="732" y="1330"/>
                  </a:lnTo>
                  <a:cubicBezTo>
                    <a:pt x="705" y="1339"/>
                    <a:pt x="679" y="1348"/>
                    <a:pt x="670" y="1348"/>
                  </a:cubicBezTo>
                  <a:lnTo>
                    <a:pt x="670" y="1348"/>
                  </a:lnTo>
                  <a:cubicBezTo>
                    <a:pt x="661" y="1348"/>
                    <a:pt x="670" y="1312"/>
                    <a:pt x="670" y="1160"/>
                  </a:cubicBezTo>
                  <a:lnTo>
                    <a:pt x="670" y="1160"/>
                  </a:lnTo>
                  <a:lnTo>
                    <a:pt x="670" y="670"/>
                  </a:lnTo>
                  <a:lnTo>
                    <a:pt x="1152" y="679"/>
                  </a:lnTo>
                  <a:lnTo>
                    <a:pt x="1169" y="679"/>
                  </a:lnTo>
                  <a:lnTo>
                    <a:pt x="1169" y="679"/>
                  </a:lnTo>
                  <a:cubicBezTo>
                    <a:pt x="1223" y="679"/>
                    <a:pt x="1259" y="670"/>
                    <a:pt x="1294" y="670"/>
                  </a:cubicBezTo>
                  <a:close/>
                  <a:moveTo>
                    <a:pt x="3864" y="759"/>
                  </a:moveTo>
                  <a:cubicBezTo>
                    <a:pt x="3810" y="812"/>
                    <a:pt x="3810" y="902"/>
                    <a:pt x="3864" y="955"/>
                  </a:cubicBezTo>
                  <a:lnTo>
                    <a:pt x="3864" y="955"/>
                  </a:lnTo>
                  <a:cubicBezTo>
                    <a:pt x="3917" y="1009"/>
                    <a:pt x="4006" y="1009"/>
                    <a:pt x="4060" y="955"/>
                  </a:cubicBezTo>
                  <a:lnTo>
                    <a:pt x="4060" y="955"/>
                  </a:lnTo>
                  <a:cubicBezTo>
                    <a:pt x="4113" y="902"/>
                    <a:pt x="4113" y="812"/>
                    <a:pt x="4060" y="759"/>
                  </a:cubicBezTo>
                  <a:lnTo>
                    <a:pt x="4060" y="759"/>
                  </a:lnTo>
                  <a:cubicBezTo>
                    <a:pt x="4033" y="723"/>
                    <a:pt x="3997" y="714"/>
                    <a:pt x="3962" y="714"/>
                  </a:cubicBezTo>
                  <a:lnTo>
                    <a:pt x="3962" y="714"/>
                  </a:lnTo>
                  <a:cubicBezTo>
                    <a:pt x="3926" y="714"/>
                    <a:pt x="3890" y="723"/>
                    <a:pt x="3864" y="759"/>
                  </a:cubicBezTo>
                  <a:moveTo>
                    <a:pt x="3346" y="1062"/>
                  </a:moveTo>
                  <a:cubicBezTo>
                    <a:pt x="3293" y="1116"/>
                    <a:pt x="3293" y="1205"/>
                    <a:pt x="3346" y="1267"/>
                  </a:cubicBezTo>
                  <a:lnTo>
                    <a:pt x="3346" y="1267"/>
                  </a:lnTo>
                  <a:cubicBezTo>
                    <a:pt x="3400" y="1321"/>
                    <a:pt x="3489" y="1321"/>
                    <a:pt x="3551" y="1267"/>
                  </a:cubicBezTo>
                  <a:lnTo>
                    <a:pt x="3551" y="1267"/>
                  </a:lnTo>
                  <a:cubicBezTo>
                    <a:pt x="3605" y="1205"/>
                    <a:pt x="3605" y="1116"/>
                    <a:pt x="3551" y="1062"/>
                  </a:cubicBezTo>
                  <a:lnTo>
                    <a:pt x="3551" y="1062"/>
                  </a:lnTo>
                  <a:cubicBezTo>
                    <a:pt x="3516" y="1036"/>
                    <a:pt x="3480" y="1027"/>
                    <a:pt x="3444" y="1027"/>
                  </a:cubicBezTo>
                  <a:lnTo>
                    <a:pt x="3444" y="1027"/>
                  </a:lnTo>
                  <a:cubicBezTo>
                    <a:pt x="3409" y="1027"/>
                    <a:pt x="3373" y="1036"/>
                    <a:pt x="3346" y="1062"/>
                  </a:cubicBezTo>
                  <a:close/>
                  <a:moveTo>
                    <a:pt x="3061" y="1553"/>
                  </a:moveTo>
                  <a:cubicBezTo>
                    <a:pt x="3007" y="1606"/>
                    <a:pt x="3007" y="1696"/>
                    <a:pt x="3061" y="1758"/>
                  </a:cubicBezTo>
                  <a:lnTo>
                    <a:pt x="3061" y="1758"/>
                  </a:lnTo>
                  <a:cubicBezTo>
                    <a:pt x="3114" y="1812"/>
                    <a:pt x="3203" y="1812"/>
                    <a:pt x="3257" y="1758"/>
                  </a:cubicBezTo>
                  <a:lnTo>
                    <a:pt x="3257" y="1758"/>
                  </a:lnTo>
                  <a:cubicBezTo>
                    <a:pt x="3310" y="1696"/>
                    <a:pt x="3310" y="1606"/>
                    <a:pt x="3257" y="1553"/>
                  </a:cubicBezTo>
                  <a:lnTo>
                    <a:pt x="3257" y="1553"/>
                  </a:lnTo>
                  <a:cubicBezTo>
                    <a:pt x="3230" y="1526"/>
                    <a:pt x="3194" y="1517"/>
                    <a:pt x="3159" y="1517"/>
                  </a:cubicBezTo>
                  <a:lnTo>
                    <a:pt x="3159" y="1517"/>
                  </a:lnTo>
                  <a:cubicBezTo>
                    <a:pt x="3123" y="1517"/>
                    <a:pt x="3087" y="1526"/>
                    <a:pt x="3061" y="1553"/>
                  </a:cubicBezTo>
                  <a:close/>
                  <a:moveTo>
                    <a:pt x="2998" y="2124"/>
                  </a:moveTo>
                  <a:cubicBezTo>
                    <a:pt x="2945" y="2177"/>
                    <a:pt x="2945" y="2267"/>
                    <a:pt x="2998" y="2320"/>
                  </a:cubicBezTo>
                  <a:lnTo>
                    <a:pt x="2998" y="2320"/>
                  </a:lnTo>
                  <a:cubicBezTo>
                    <a:pt x="3052" y="2383"/>
                    <a:pt x="3141" y="2383"/>
                    <a:pt x="3194" y="2320"/>
                  </a:cubicBezTo>
                  <a:lnTo>
                    <a:pt x="3194" y="2320"/>
                  </a:lnTo>
                  <a:cubicBezTo>
                    <a:pt x="3248" y="2267"/>
                    <a:pt x="3248" y="2177"/>
                    <a:pt x="3194" y="2124"/>
                  </a:cubicBezTo>
                  <a:lnTo>
                    <a:pt x="3194" y="2124"/>
                  </a:lnTo>
                  <a:cubicBezTo>
                    <a:pt x="3168" y="2097"/>
                    <a:pt x="3132" y="2088"/>
                    <a:pt x="3096" y="2088"/>
                  </a:cubicBezTo>
                  <a:lnTo>
                    <a:pt x="3096" y="2088"/>
                  </a:lnTo>
                  <a:cubicBezTo>
                    <a:pt x="3061" y="2088"/>
                    <a:pt x="3025" y="2097"/>
                    <a:pt x="2998" y="2124"/>
                  </a:cubicBezTo>
                  <a:close/>
                  <a:moveTo>
                    <a:pt x="3212" y="2659"/>
                  </a:moveTo>
                  <a:cubicBezTo>
                    <a:pt x="3159" y="2713"/>
                    <a:pt x="3159" y="2802"/>
                    <a:pt x="3212" y="2855"/>
                  </a:cubicBezTo>
                  <a:lnTo>
                    <a:pt x="3212" y="2855"/>
                  </a:lnTo>
                  <a:cubicBezTo>
                    <a:pt x="3266" y="2909"/>
                    <a:pt x="3355" y="2909"/>
                    <a:pt x="3409" y="2855"/>
                  </a:cubicBezTo>
                  <a:lnTo>
                    <a:pt x="3409" y="2855"/>
                  </a:lnTo>
                  <a:cubicBezTo>
                    <a:pt x="3462" y="2802"/>
                    <a:pt x="3462" y="2713"/>
                    <a:pt x="3409" y="2659"/>
                  </a:cubicBezTo>
                  <a:lnTo>
                    <a:pt x="3409" y="2659"/>
                  </a:lnTo>
                  <a:cubicBezTo>
                    <a:pt x="3382" y="2632"/>
                    <a:pt x="3346" y="2615"/>
                    <a:pt x="3310" y="2615"/>
                  </a:cubicBezTo>
                  <a:lnTo>
                    <a:pt x="3310" y="2615"/>
                  </a:lnTo>
                  <a:cubicBezTo>
                    <a:pt x="3275" y="2615"/>
                    <a:pt x="3239" y="2632"/>
                    <a:pt x="3212" y="2659"/>
                  </a:cubicBezTo>
                  <a:moveTo>
                    <a:pt x="2124" y="2998"/>
                  </a:moveTo>
                  <a:cubicBezTo>
                    <a:pt x="2070" y="3052"/>
                    <a:pt x="2070" y="3141"/>
                    <a:pt x="2124" y="3203"/>
                  </a:cubicBezTo>
                  <a:lnTo>
                    <a:pt x="2124" y="3203"/>
                  </a:lnTo>
                  <a:cubicBezTo>
                    <a:pt x="2177" y="3257"/>
                    <a:pt x="2267" y="3257"/>
                    <a:pt x="2320" y="3203"/>
                  </a:cubicBezTo>
                  <a:lnTo>
                    <a:pt x="2320" y="3203"/>
                  </a:lnTo>
                  <a:cubicBezTo>
                    <a:pt x="2374" y="3141"/>
                    <a:pt x="2374" y="3052"/>
                    <a:pt x="2320" y="2998"/>
                  </a:cubicBezTo>
                  <a:lnTo>
                    <a:pt x="2320" y="2998"/>
                  </a:lnTo>
                  <a:cubicBezTo>
                    <a:pt x="2293" y="2971"/>
                    <a:pt x="2258" y="2962"/>
                    <a:pt x="2222" y="2962"/>
                  </a:cubicBezTo>
                  <a:lnTo>
                    <a:pt x="2222" y="2962"/>
                  </a:lnTo>
                  <a:cubicBezTo>
                    <a:pt x="2186" y="2962"/>
                    <a:pt x="2151" y="2971"/>
                    <a:pt x="2124" y="2998"/>
                  </a:cubicBezTo>
                  <a:close/>
                  <a:moveTo>
                    <a:pt x="1553" y="3061"/>
                  </a:moveTo>
                  <a:cubicBezTo>
                    <a:pt x="1499" y="3114"/>
                    <a:pt x="1499" y="3203"/>
                    <a:pt x="1553" y="3257"/>
                  </a:cubicBezTo>
                  <a:lnTo>
                    <a:pt x="1553" y="3257"/>
                  </a:lnTo>
                  <a:cubicBezTo>
                    <a:pt x="1606" y="3319"/>
                    <a:pt x="1696" y="3319"/>
                    <a:pt x="1749" y="3257"/>
                  </a:cubicBezTo>
                  <a:lnTo>
                    <a:pt x="1749" y="3257"/>
                  </a:lnTo>
                  <a:cubicBezTo>
                    <a:pt x="1803" y="3203"/>
                    <a:pt x="1803" y="3114"/>
                    <a:pt x="1749" y="3061"/>
                  </a:cubicBezTo>
                  <a:lnTo>
                    <a:pt x="1749" y="3061"/>
                  </a:lnTo>
                  <a:cubicBezTo>
                    <a:pt x="1722" y="3034"/>
                    <a:pt x="1687" y="3025"/>
                    <a:pt x="1651" y="3025"/>
                  </a:cubicBezTo>
                  <a:lnTo>
                    <a:pt x="1651" y="3025"/>
                  </a:lnTo>
                  <a:cubicBezTo>
                    <a:pt x="1615" y="3025"/>
                    <a:pt x="1580" y="3034"/>
                    <a:pt x="1553" y="3061"/>
                  </a:cubicBezTo>
                  <a:close/>
                  <a:moveTo>
                    <a:pt x="2659" y="3212"/>
                  </a:moveTo>
                  <a:cubicBezTo>
                    <a:pt x="2606" y="3266"/>
                    <a:pt x="2606" y="3355"/>
                    <a:pt x="2659" y="3408"/>
                  </a:cubicBezTo>
                  <a:lnTo>
                    <a:pt x="2659" y="3408"/>
                  </a:lnTo>
                  <a:cubicBezTo>
                    <a:pt x="2713" y="3462"/>
                    <a:pt x="2802" y="3462"/>
                    <a:pt x="2855" y="3408"/>
                  </a:cubicBezTo>
                  <a:lnTo>
                    <a:pt x="2855" y="3408"/>
                  </a:lnTo>
                  <a:cubicBezTo>
                    <a:pt x="2909" y="3355"/>
                    <a:pt x="2909" y="3266"/>
                    <a:pt x="2855" y="3212"/>
                  </a:cubicBezTo>
                  <a:lnTo>
                    <a:pt x="2855" y="3212"/>
                  </a:lnTo>
                  <a:cubicBezTo>
                    <a:pt x="2829" y="3185"/>
                    <a:pt x="2793" y="3168"/>
                    <a:pt x="2757" y="3168"/>
                  </a:cubicBezTo>
                  <a:lnTo>
                    <a:pt x="2757" y="3168"/>
                  </a:lnTo>
                  <a:cubicBezTo>
                    <a:pt x="2722" y="3168"/>
                    <a:pt x="2686" y="3185"/>
                    <a:pt x="2659" y="3212"/>
                  </a:cubicBezTo>
                  <a:close/>
                  <a:moveTo>
                    <a:pt x="1062" y="3346"/>
                  </a:moveTo>
                  <a:cubicBezTo>
                    <a:pt x="1009" y="3408"/>
                    <a:pt x="1009" y="3498"/>
                    <a:pt x="1062" y="3551"/>
                  </a:cubicBezTo>
                  <a:lnTo>
                    <a:pt x="1062" y="3551"/>
                  </a:lnTo>
                  <a:cubicBezTo>
                    <a:pt x="1116" y="3605"/>
                    <a:pt x="1205" y="3605"/>
                    <a:pt x="1259" y="3551"/>
                  </a:cubicBezTo>
                  <a:lnTo>
                    <a:pt x="1259" y="3551"/>
                  </a:lnTo>
                  <a:cubicBezTo>
                    <a:pt x="1312" y="3498"/>
                    <a:pt x="1312" y="3408"/>
                    <a:pt x="1259" y="3346"/>
                  </a:cubicBezTo>
                  <a:lnTo>
                    <a:pt x="1259" y="3346"/>
                  </a:lnTo>
                  <a:cubicBezTo>
                    <a:pt x="1232" y="3319"/>
                    <a:pt x="1196" y="3310"/>
                    <a:pt x="1160" y="3310"/>
                  </a:cubicBezTo>
                  <a:lnTo>
                    <a:pt x="1160" y="3310"/>
                  </a:lnTo>
                  <a:cubicBezTo>
                    <a:pt x="1125" y="3310"/>
                    <a:pt x="1089" y="3319"/>
                    <a:pt x="1062" y="3346"/>
                  </a:cubicBezTo>
                  <a:close/>
                  <a:moveTo>
                    <a:pt x="750" y="3863"/>
                  </a:moveTo>
                  <a:cubicBezTo>
                    <a:pt x="697" y="3917"/>
                    <a:pt x="697" y="4006"/>
                    <a:pt x="750" y="4060"/>
                  </a:cubicBezTo>
                  <a:lnTo>
                    <a:pt x="750" y="4060"/>
                  </a:lnTo>
                  <a:cubicBezTo>
                    <a:pt x="804" y="4113"/>
                    <a:pt x="893" y="4113"/>
                    <a:pt x="946" y="4060"/>
                  </a:cubicBezTo>
                  <a:lnTo>
                    <a:pt x="946" y="4060"/>
                  </a:lnTo>
                  <a:cubicBezTo>
                    <a:pt x="1009" y="4006"/>
                    <a:pt x="1009" y="3917"/>
                    <a:pt x="946" y="3863"/>
                  </a:cubicBezTo>
                  <a:lnTo>
                    <a:pt x="946" y="3863"/>
                  </a:lnTo>
                  <a:cubicBezTo>
                    <a:pt x="920" y="3837"/>
                    <a:pt x="884" y="3819"/>
                    <a:pt x="848" y="3819"/>
                  </a:cubicBezTo>
                  <a:lnTo>
                    <a:pt x="848" y="3819"/>
                  </a:lnTo>
                  <a:cubicBezTo>
                    <a:pt x="813" y="3819"/>
                    <a:pt x="777" y="3837"/>
                    <a:pt x="750" y="3863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675789" y="125342"/>
              <a:ext cx="344463" cy="343931"/>
            </a:xfrm>
            <a:custGeom>
              <a:avLst/>
              <a:gdLst/>
              <a:ahLst/>
              <a:cxnLst/>
              <a:rect l="l" t="t" r="r" b="b"/>
              <a:pathLst>
                <a:path w="5827" h="5818" extrusionOk="0">
                  <a:moveTo>
                    <a:pt x="1785" y="366"/>
                  </a:moveTo>
                  <a:cubicBezTo>
                    <a:pt x="1696" y="358"/>
                    <a:pt x="1606" y="349"/>
                    <a:pt x="1526" y="349"/>
                  </a:cubicBezTo>
                  <a:lnTo>
                    <a:pt x="1526" y="349"/>
                  </a:lnTo>
                  <a:cubicBezTo>
                    <a:pt x="1089" y="349"/>
                    <a:pt x="661" y="518"/>
                    <a:pt x="331" y="839"/>
                  </a:cubicBezTo>
                  <a:lnTo>
                    <a:pt x="331" y="839"/>
                  </a:lnTo>
                  <a:lnTo>
                    <a:pt x="331" y="848"/>
                  </a:lnTo>
                  <a:cubicBezTo>
                    <a:pt x="108" y="1062"/>
                    <a:pt x="1" y="1357"/>
                    <a:pt x="1" y="1642"/>
                  </a:cubicBezTo>
                  <a:lnTo>
                    <a:pt x="1" y="1642"/>
                  </a:lnTo>
                  <a:cubicBezTo>
                    <a:pt x="1" y="1928"/>
                    <a:pt x="108" y="2222"/>
                    <a:pt x="331" y="2436"/>
                  </a:cubicBezTo>
                  <a:lnTo>
                    <a:pt x="331" y="2436"/>
                  </a:lnTo>
                  <a:lnTo>
                    <a:pt x="331" y="2445"/>
                  </a:lnTo>
                  <a:cubicBezTo>
                    <a:pt x="554" y="2659"/>
                    <a:pt x="839" y="2775"/>
                    <a:pt x="1125" y="2775"/>
                  </a:cubicBezTo>
                  <a:lnTo>
                    <a:pt x="1125" y="2775"/>
                  </a:lnTo>
                  <a:cubicBezTo>
                    <a:pt x="1419" y="2775"/>
                    <a:pt x="1705" y="2659"/>
                    <a:pt x="1928" y="2445"/>
                  </a:cubicBezTo>
                  <a:lnTo>
                    <a:pt x="1928" y="2445"/>
                  </a:lnTo>
                  <a:cubicBezTo>
                    <a:pt x="2070" y="2302"/>
                    <a:pt x="2142" y="2115"/>
                    <a:pt x="2142" y="1928"/>
                  </a:cubicBezTo>
                  <a:lnTo>
                    <a:pt x="2142" y="1928"/>
                  </a:lnTo>
                  <a:cubicBezTo>
                    <a:pt x="2142" y="1740"/>
                    <a:pt x="2070" y="1553"/>
                    <a:pt x="1928" y="1410"/>
                  </a:cubicBezTo>
                  <a:lnTo>
                    <a:pt x="1928" y="1410"/>
                  </a:lnTo>
                  <a:cubicBezTo>
                    <a:pt x="1785" y="1267"/>
                    <a:pt x="1598" y="1196"/>
                    <a:pt x="1410" y="1196"/>
                  </a:cubicBezTo>
                  <a:lnTo>
                    <a:pt x="1410" y="1196"/>
                  </a:lnTo>
                  <a:cubicBezTo>
                    <a:pt x="1294" y="1196"/>
                    <a:pt x="1169" y="1223"/>
                    <a:pt x="1062" y="1276"/>
                  </a:cubicBezTo>
                  <a:lnTo>
                    <a:pt x="1062" y="1276"/>
                  </a:lnTo>
                  <a:cubicBezTo>
                    <a:pt x="982" y="1232"/>
                    <a:pt x="875" y="1241"/>
                    <a:pt x="804" y="1312"/>
                  </a:cubicBezTo>
                  <a:lnTo>
                    <a:pt x="804" y="1312"/>
                  </a:lnTo>
                  <a:cubicBezTo>
                    <a:pt x="714" y="1401"/>
                    <a:pt x="714" y="1544"/>
                    <a:pt x="804" y="1624"/>
                  </a:cubicBezTo>
                  <a:lnTo>
                    <a:pt x="804" y="1624"/>
                  </a:lnTo>
                  <a:cubicBezTo>
                    <a:pt x="884" y="1714"/>
                    <a:pt x="1027" y="1714"/>
                    <a:pt x="1116" y="1624"/>
                  </a:cubicBezTo>
                  <a:lnTo>
                    <a:pt x="1116" y="1624"/>
                  </a:lnTo>
                  <a:cubicBezTo>
                    <a:pt x="1169" y="1571"/>
                    <a:pt x="1187" y="1499"/>
                    <a:pt x="1169" y="1428"/>
                  </a:cubicBezTo>
                  <a:lnTo>
                    <a:pt x="1169" y="1428"/>
                  </a:lnTo>
                  <a:cubicBezTo>
                    <a:pt x="1250" y="1392"/>
                    <a:pt x="1330" y="1375"/>
                    <a:pt x="1410" y="1375"/>
                  </a:cubicBezTo>
                  <a:lnTo>
                    <a:pt x="1410" y="1375"/>
                  </a:lnTo>
                  <a:cubicBezTo>
                    <a:pt x="1553" y="1375"/>
                    <a:pt x="1696" y="1428"/>
                    <a:pt x="1803" y="1535"/>
                  </a:cubicBezTo>
                  <a:lnTo>
                    <a:pt x="1803" y="1535"/>
                  </a:lnTo>
                  <a:cubicBezTo>
                    <a:pt x="1910" y="1642"/>
                    <a:pt x="1963" y="1785"/>
                    <a:pt x="1963" y="1928"/>
                  </a:cubicBezTo>
                  <a:lnTo>
                    <a:pt x="1963" y="1928"/>
                  </a:lnTo>
                  <a:cubicBezTo>
                    <a:pt x="1963" y="2061"/>
                    <a:pt x="1910" y="2204"/>
                    <a:pt x="1803" y="2311"/>
                  </a:cubicBezTo>
                  <a:lnTo>
                    <a:pt x="1803" y="2311"/>
                  </a:lnTo>
                  <a:cubicBezTo>
                    <a:pt x="1615" y="2499"/>
                    <a:pt x="1375" y="2588"/>
                    <a:pt x="1125" y="2588"/>
                  </a:cubicBezTo>
                  <a:lnTo>
                    <a:pt x="1125" y="2588"/>
                  </a:lnTo>
                  <a:cubicBezTo>
                    <a:pt x="884" y="2588"/>
                    <a:pt x="643" y="2499"/>
                    <a:pt x="456" y="2311"/>
                  </a:cubicBezTo>
                  <a:lnTo>
                    <a:pt x="456" y="2311"/>
                  </a:lnTo>
                  <a:lnTo>
                    <a:pt x="456" y="2311"/>
                  </a:lnTo>
                  <a:cubicBezTo>
                    <a:pt x="268" y="2133"/>
                    <a:pt x="179" y="1883"/>
                    <a:pt x="179" y="1642"/>
                  </a:cubicBezTo>
                  <a:lnTo>
                    <a:pt x="179" y="1642"/>
                  </a:lnTo>
                  <a:cubicBezTo>
                    <a:pt x="179" y="1401"/>
                    <a:pt x="268" y="1151"/>
                    <a:pt x="456" y="973"/>
                  </a:cubicBezTo>
                  <a:lnTo>
                    <a:pt x="456" y="973"/>
                  </a:lnTo>
                  <a:cubicBezTo>
                    <a:pt x="750" y="679"/>
                    <a:pt x="1134" y="536"/>
                    <a:pt x="1526" y="536"/>
                  </a:cubicBezTo>
                  <a:lnTo>
                    <a:pt x="1526" y="536"/>
                  </a:lnTo>
                  <a:cubicBezTo>
                    <a:pt x="1910" y="536"/>
                    <a:pt x="2293" y="679"/>
                    <a:pt x="2588" y="973"/>
                  </a:cubicBezTo>
                  <a:lnTo>
                    <a:pt x="2588" y="973"/>
                  </a:lnTo>
                  <a:cubicBezTo>
                    <a:pt x="2882" y="1267"/>
                    <a:pt x="3025" y="1651"/>
                    <a:pt x="3025" y="2035"/>
                  </a:cubicBezTo>
                  <a:lnTo>
                    <a:pt x="3025" y="2035"/>
                  </a:lnTo>
                  <a:lnTo>
                    <a:pt x="3025" y="2035"/>
                  </a:lnTo>
                  <a:cubicBezTo>
                    <a:pt x="3025" y="2427"/>
                    <a:pt x="2882" y="2811"/>
                    <a:pt x="2588" y="3105"/>
                  </a:cubicBezTo>
                  <a:lnTo>
                    <a:pt x="2588" y="3105"/>
                  </a:lnTo>
                  <a:lnTo>
                    <a:pt x="1508" y="4185"/>
                  </a:lnTo>
                  <a:cubicBezTo>
                    <a:pt x="1473" y="4220"/>
                    <a:pt x="1473" y="4283"/>
                    <a:pt x="1508" y="4318"/>
                  </a:cubicBezTo>
                  <a:lnTo>
                    <a:pt x="1508" y="4318"/>
                  </a:lnTo>
                  <a:cubicBezTo>
                    <a:pt x="1544" y="4345"/>
                    <a:pt x="1598" y="4345"/>
                    <a:pt x="1633" y="4318"/>
                  </a:cubicBezTo>
                  <a:lnTo>
                    <a:pt x="1633" y="4318"/>
                  </a:lnTo>
                  <a:lnTo>
                    <a:pt x="2436" y="3507"/>
                  </a:lnTo>
                  <a:lnTo>
                    <a:pt x="2436" y="3507"/>
                  </a:lnTo>
                  <a:lnTo>
                    <a:pt x="2713" y="3230"/>
                  </a:lnTo>
                  <a:cubicBezTo>
                    <a:pt x="3007" y="2936"/>
                    <a:pt x="3400" y="2793"/>
                    <a:pt x="3783" y="2793"/>
                  </a:cubicBezTo>
                  <a:lnTo>
                    <a:pt x="3783" y="2793"/>
                  </a:lnTo>
                  <a:cubicBezTo>
                    <a:pt x="4167" y="2793"/>
                    <a:pt x="4559" y="2936"/>
                    <a:pt x="4845" y="3230"/>
                  </a:cubicBezTo>
                  <a:lnTo>
                    <a:pt x="4845" y="3230"/>
                  </a:lnTo>
                  <a:cubicBezTo>
                    <a:pt x="5139" y="3524"/>
                    <a:pt x="5291" y="3908"/>
                    <a:pt x="5291" y="4292"/>
                  </a:cubicBezTo>
                  <a:lnTo>
                    <a:pt x="5291" y="4292"/>
                  </a:lnTo>
                  <a:lnTo>
                    <a:pt x="5291" y="4292"/>
                  </a:lnTo>
                  <a:cubicBezTo>
                    <a:pt x="5291" y="4684"/>
                    <a:pt x="5139" y="5068"/>
                    <a:pt x="4854" y="5362"/>
                  </a:cubicBezTo>
                  <a:lnTo>
                    <a:pt x="4854" y="5362"/>
                  </a:lnTo>
                  <a:lnTo>
                    <a:pt x="4854" y="5362"/>
                  </a:lnTo>
                  <a:cubicBezTo>
                    <a:pt x="4666" y="5550"/>
                    <a:pt x="4426" y="5639"/>
                    <a:pt x="4176" y="5639"/>
                  </a:cubicBezTo>
                  <a:lnTo>
                    <a:pt x="4176" y="5639"/>
                  </a:lnTo>
                  <a:cubicBezTo>
                    <a:pt x="3935" y="5639"/>
                    <a:pt x="3694" y="5550"/>
                    <a:pt x="3507" y="5362"/>
                  </a:cubicBezTo>
                  <a:lnTo>
                    <a:pt x="3507" y="5362"/>
                  </a:lnTo>
                  <a:lnTo>
                    <a:pt x="3507" y="5362"/>
                  </a:lnTo>
                  <a:cubicBezTo>
                    <a:pt x="3319" y="5175"/>
                    <a:pt x="3230" y="4934"/>
                    <a:pt x="3230" y="4693"/>
                  </a:cubicBezTo>
                  <a:lnTo>
                    <a:pt x="3230" y="4693"/>
                  </a:lnTo>
                  <a:cubicBezTo>
                    <a:pt x="3230" y="4443"/>
                    <a:pt x="3319" y="4202"/>
                    <a:pt x="3507" y="4015"/>
                  </a:cubicBezTo>
                  <a:lnTo>
                    <a:pt x="3507" y="4015"/>
                  </a:lnTo>
                  <a:cubicBezTo>
                    <a:pt x="3614" y="3908"/>
                    <a:pt x="3756" y="3855"/>
                    <a:pt x="3899" y="3855"/>
                  </a:cubicBezTo>
                  <a:lnTo>
                    <a:pt x="3899" y="3855"/>
                  </a:lnTo>
                  <a:cubicBezTo>
                    <a:pt x="4033" y="3855"/>
                    <a:pt x="4176" y="3908"/>
                    <a:pt x="4283" y="4015"/>
                  </a:cubicBezTo>
                  <a:lnTo>
                    <a:pt x="4283" y="4015"/>
                  </a:lnTo>
                  <a:cubicBezTo>
                    <a:pt x="4390" y="4122"/>
                    <a:pt x="4443" y="4265"/>
                    <a:pt x="4443" y="4408"/>
                  </a:cubicBezTo>
                  <a:lnTo>
                    <a:pt x="4443" y="4408"/>
                  </a:lnTo>
                  <a:cubicBezTo>
                    <a:pt x="4443" y="4488"/>
                    <a:pt x="4426" y="4568"/>
                    <a:pt x="4390" y="4649"/>
                  </a:cubicBezTo>
                  <a:lnTo>
                    <a:pt x="4390" y="4649"/>
                  </a:lnTo>
                  <a:cubicBezTo>
                    <a:pt x="4318" y="4631"/>
                    <a:pt x="4247" y="4649"/>
                    <a:pt x="4194" y="4702"/>
                  </a:cubicBezTo>
                  <a:lnTo>
                    <a:pt x="4194" y="4702"/>
                  </a:lnTo>
                  <a:cubicBezTo>
                    <a:pt x="4104" y="4791"/>
                    <a:pt x="4104" y="4934"/>
                    <a:pt x="4194" y="5014"/>
                  </a:cubicBezTo>
                  <a:lnTo>
                    <a:pt x="4194" y="5014"/>
                  </a:lnTo>
                  <a:cubicBezTo>
                    <a:pt x="4283" y="5103"/>
                    <a:pt x="4417" y="5103"/>
                    <a:pt x="4506" y="5014"/>
                  </a:cubicBezTo>
                  <a:lnTo>
                    <a:pt x="4506" y="5014"/>
                  </a:lnTo>
                  <a:cubicBezTo>
                    <a:pt x="4577" y="4943"/>
                    <a:pt x="4586" y="4836"/>
                    <a:pt x="4541" y="4756"/>
                  </a:cubicBezTo>
                  <a:lnTo>
                    <a:pt x="4541" y="4756"/>
                  </a:lnTo>
                  <a:cubicBezTo>
                    <a:pt x="4595" y="4649"/>
                    <a:pt x="4622" y="4524"/>
                    <a:pt x="4622" y="4408"/>
                  </a:cubicBezTo>
                  <a:lnTo>
                    <a:pt x="4622" y="4408"/>
                  </a:lnTo>
                  <a:cubicBezTo>
                    <a:pt x="4622" y="4220"/>
                    <a:pt x="4559" y="4033"/>
                    <a:pt x="4417" y="3890"/>
                  </a:cubicBezTo>
                  <a:lnTo>
                    <a:pt x="4417" y="3890"/>
                  </a:lnTo>
                  <a:cubicBezTo>
                    <a:pt x="4274" y="3747"/>
                    <a:pt x="4087" y="3676"/>
                    <a:pt x="3899" y="3676"/>
                  </a:cubicBezTo>
                  <a:lnTo>
                    <a:pt x="3899" y="3676"/>
                  </a:lnTo>
                  <a:cubicBezTo>
                    <a:pt x="3712" y="3676"/>
                    <a:pt x="3524" y="3747"/>
                    <a:pt x="3382" y="3890"/>
                  </a:cubicBezTo>
                  <a:lnTo>
                    <a:pt x="3382" y="3890"/>
                  </a:lnTo>
                  <a:cubicBezTo>
                    <a:pt x="3159" y="4113"/>
                    <a:pt x="3052" y="4399"/>
                    <a:pt x="3052" y="4693"/>
                  </a:cubicBezTo>
                  <a:lnTo>
                    <a:pt x="3052" y="4693"/>
                  </a:lnTo>
                  <a:cubicBezTo>
                    <a:pt x="3052" y="4979"/>
                    <a:pt x="3159" y="5264"/>
                    <a:pt x="3373" y="5487"/>
                  </a:cubicBezTo>
                  <a:lnTo>
                    <a:pt x="3373" y="5487"/>
                  </a:lnTo>
                  <a:lnTo>
                    <a:pt x="3382" y="5487"/>
                  </a:lnTo>
                  <a:cubicBezTo>
                    <a:pt x="3596" y="5710"/>
                    <a:pt x="3890" y="5817"/>
                    <a:pt x="4176" y="5817"/>
                  </a:cubicBezTo>
                  <a:lnTo>
                    <a:pt x="4176" y="5817"/>
                  </a:lnTo>
                  <a:cubicBezTo>
                    <a:pt x="4470" y="5817"/>
                    <a:pt x="4756" y="5710"/>
                    <a:pt x="4979" y="5487"/>
                  </a:cubicBezTo>
                  <a:lnTo>
                    <a:pt x="4979" y="5487"/>
                  </a:lnTo>
                  <a:lnTo>
                    <a:pt x="4979" y="5487"/>
                  </a:lnTo>
                  <a:cubicBezTo>
                    <a:pt x="5309" y="5157"/>
                    <a:pt x="5469" y="4729"/>
                    <a:pt x="5469" y="4292"/>
                  </a:cubicBezTo>
                  <a:lnTo>
                    <a:pt x="5469" y="4292"/>
                  </a:lnTo>
                  <a:lnTo>
                    <a:pt x="5469" y="4292"/>
                  </a:lnTo>
                  <a:cubicBezTo>
                    <a:pt x="5469" y="4211"/>
                    <a:pt x="5460" y="4122"/>
                    <a:pt x="5451" y="4033"/>
                  </a:cubicBezTo>
                  <a:lnTo>
                    <a:pt x="5451" y="4033"/>
                  </a:lnTo>
                  <a:cubicBezTo>
                    <a:pt x="5701" y="3774"/>
                    <a:pt x="5826" y="3444"/>
                    <a:pt x="5826" y="3105"/>
                  </a:cubicBezTo>
                  <a:lnTo>
                    <a:pt x="5826" y="3105"/>
                  </a:lnTo>
                  <a:cubicBezTo>
                    <a:pt x="5826" y="2757"/>
                    <a:pt x="5692" y="2418"/>
                    <a:pt x="5434" y="2160"/>
                  </a:cubicBezTo>
                  <a:lnTo>
                    <a:pt x="5434" y="2160"/>
                  </a:lnTo>
                  <a:cubicBezTo>
                    <a:pt x="5175" y="1892"/>
                    <a:pt x="4827" y="1767"/>
                    <a:pt x="4488" y="1767"/>
                  </a:cubicBezTo>
                  <a:lnTo>
                    <a:pt x="4488" y="1767"/>
                  </a:lnTo>
                  <a:cubicBezTo>
                    <a:pt x="4301" y="1767"/>
                    <a:pt x="4113" y="1803"/>
                    <a:pt x="3944" y="1883"/>
                  </a:cubicBezTo>
                  <a:lnTo>
                    <a:pt x="3944" y="1883"/>
                  </a:lnTo>
                  <a:cubicBezTo>
                    <a:pt x="4015" y="1705"/>
                    <a:pt x="4051" y="1517"/>
                    <a:pt x="4051" y="1339"/>
                  </a:cubicBezTo>
                  <a:lnTo>
                    <a:pt x="4051" y="1339"/>
                  </a:lnTo>
                  <a:lnTo>
                    <a:pt x="4051" y="1339"/>
                  </a:lnTo>
                  <a:cubicBezTo>
                    <a:pt x="4051" y="991"/>
                    <a:pt x="3926" y="652"/>
                    <a:pt x="3658" y="384"/>
                  </a:cubicBezTo>
                  <a:lnTo>
                    <a:pt x="3658" y="384"/>
                  </a:lnTo>
                  <a:cubicBezTo>
                    <a:pt x="3400" y="126"/>
                    <a:pt x="3061" y="1"/>
                    <a:pt x="2713" y="1"/>
                  </a:cubicBezTo>
                  <a:lnTo>
                    <a:pt x="2713" y="1"/>
                  </a:lnTo>
                  <a:cubicBezTo>
                    <a:pt x="2374" y="1"/>
                    <a:pt x="2044" y="126"/>
                    <a:pt x="1785" y="366"/>
                  </a:cubicBezTo>
                  <a:moveTo>
                    <a:pt x="3212" y="2035"/>
                  </a:moveTo>
                  <a:lnTo>
                    <a:pt x="3212" y="2035"/>
                  </a:lnTo>
                  <a:cubicBezTo>
                    <a:pt x="3212" y="1606"/>
                    <a:pt x="3043" y="1169"/>
                    <a:pt x="2713" y="839"/>
                  </a:cubicBezTo>
                  <a:lnTo>
                    <a:pt x="2713" y="839"/>
                  </a:lnTo>
                  <a:cubicBezTo>
                    <a:pt x="2507" y="634"/>
                    <a:pt x="2267" y="500"/>
                    <a:pt x="1999" y="420"/>
                  </a:cubicBezTo>
                  <a:lnTo>
                    <a:pt x="1999" y="420"/>
                  </a:lnTo>
                  <a:cubicBezTo>
                    <a:pt x="2213" y="259"/>
                    <a:pt x="2463" y="179"/>
                    <a:pt x="2713" y="179"/>
                  </a:cubicBezTo>
                  <a:lnTo>
                    <a:pt x="2713" y="179"/>
                  </a:lnTo>
                  <a:cubicBezTo>
                    <a:pt x="3007" y="179"/>
                    <a:pt x="3310" y="286"/>
                    <a:pt x="3533" y="518"/>
                  </a:cubicBezTo>
                  <a:lnTo>
                    <a:pt x="3533" y="518"/>
                  </a:lnTo>
                  <a:cubicBezTo>
                    <a:pt x="3756" y="741"/>
                    <a:pt x="3872" y="1036"/>
                    <a:pt x="3872" y="1339"/>
                  </a:cubicBezTo>
                  <a:lnTo>
                    <a:pt x="3872" y="1339"/>
                  </a:lnTo>
                  <a:lnTo>
                    <a:pt x="3872" y="1339"/>
                  </a:lnTo>
                  <a:cubicBezTo>
                    <a:pt x="3872" y="1633"/>
                    <a:pt x="3756" y="1928"/>
                    <a:pt x="3533" y="2160"/>
                  </a:cubicBezTo>
                  <a:lnTo>
                    <a:pt x="3533" y="2160"/>
                  </a:lnTo>
                  <a:lnTo>
                    <a:pt x="3123" y="2570"/>
                  </a:lnTo>
                  <a:cubicBezTo>
                    <a:pt x="3177" y="2392"/>
                    <a:pt x="3203" y="2213"/>
                    <a:pt x="3203" y="2035"/>
                  </a:cubicBezTo>
                  <a:moveTo>
                    <a:pt x="3658" y="2284"/>
                  </a:moveTo>
                  <a:cubicBezTo>
                    <a:pt x="3890" y="2061"/>
                    <a:pt x="4185" y="1945"/>
                    <a:pt x="4479" y="1945"/>
                  </a:cubicBezTo>
                  <a:lnTo>
                    <a:pt x="4479" y="1945"/>
                  </a:lnTo>
                  <a:cubicBezTo>
                    <a:pt x="4782" y="1945"/>
                    <a:pt x="5077" y="2061"/>
                    <a:pt x="5300" y="2284"/>
                  </a:cubicBezTo>
                  <a:lnTo>
                    <a:pt x="5300" y="2284"/>
                  </a:lnTo>
                  <a:cubicBezTo>
                    <a:pt x="5532" y="2507"/>
                    <a:pt x="5639" y="2811"/>
                    <a:pt x="5639" y="3105"/>
                  </a:cubicBezTo>
                  <a:lnTo>
                    <a:pt x="5639" y="3105"/>
                  </a:lnTo>
                  <a:cubicBezTo>
                    <a:pt x="5639" y="3355"/>
                    <a:pt x="5558" y="3605"/>
                    <a:pt x="5398" y="3819"/>
                  </a:cubicBezTo>
                  <a:lnTo>
                    <a:pt x="5398" y="3819"/>
                  </a:lnTo>
                  <a:cubicBezTo>
                    <a:pt x="5327" y="3551"/>
                    <a:pt x="5184" y="3310"/>
                    <a:pt x="4979" y="3105"/>
                  </a:cubicBezTo>
                  <a:lnTo>
                    <a:pt x="4979" y="3105"/>
                  </a:lnTo>
                  <a:cubicBezTo>
                    <a:pt x="4649" y="2775"/>
                    <a:pt x="4211" y="2606"/>
                    <a:pt x="3783" y="2606"/>
                  </a:cubicBezTo>
                  <a:lnTo>
                    <a:pt x="3783" y="2606"/>
                  </a:lnTo>
                  <a:cubicBezTo>
                    <a:pt x="3605" y="2606"/>
                    <a:pt x="3426" y="2641"/>
                    <a:pt x="3248" y="2695"/>
                  </a:cubicBezTo>
                  <a:lnTo>
                    <a:pt x="3248" y="2695"/>
                  </a:lnTo>
                  <a:close/>
                  <a:moveTo>
                    <a:pt x="4666" y="491"/>
                  </a:moveTo>
                  <a:cubicBezTo>
                    <a:pt x="4363" y="500"/>
                    <a:pt x="4292" y="536"/>
                    <a:pt x="4292" y="670"/>
                  </a:cubicBezTo>
                  <a:lnTo>
                    <a:pt x="4292" y="670"/>
                  </a:lnTo>
                  <a:cubicBezTo>
                    <a:pt x="4292" y="705"/>
                    <a:pt x="4301" y="732"/>
                    <a:pt x="4310" y="777"/>
                  </a:cubicBezTo>
                  <a:lnTo>
                    <a:pt x="4310" y="777"/>
                  </a:lnTo>
                  <a:cubicBezTo>
                    <a:pt x="4336" y="902"/>
                    <a:pt x="4390" y="1116"/>
                    <a:pt x="4194" y="1499"/>
                  </a:cubicBezTo>
                  <a:lnTo>
                    <a:pt x="4194" y="1499"/>
                  </a:lnTo>
                  <a:lnTo>
                    <a:pt x="4194" y="1499"/>
                  </a:lnTo>
                  <a:lnTo>
                    <a:pt x="4194" y="1508"/>
                  </a:lnTo>
                  <a:lnTo>
                    <a:pt x="4194" y="1508"/>
                  </a:lnTo>
                  <a:lnTo>
                    <a:pt x="4194" y="1508"/>
                  </a:lnTo>
                  <a:lnTo>
                    <a:pt x="4194" y="1508"/>
                  </a:lnTo>
                  <a:lnTo>
                    <a:pt x="4194" y="1508"/>
                  </a:lnTo>
                  <a:lnTo>
                    <a:pt x="4194" y="1508"/>
                  </a:lnTo>
                  <a:lnTo>
                    <a:pt x="4194" y="1508"/>
                  </a:lnTo>
                  <a:cubicBezTo>
                    <a:pt x="4185" y="1517"/>
                    <a:pt x="4185" y="1535"/>
                    <a:pt x="4185" y="1544"/>
                  </a:cubicBezTo>
                  <a:lnTo>
                    <a:pt x="4185" y="1544"/>
                  </a:lnTo>
                  <a:lnTo>
                    <a:pt x="4185" y="1544"/>
                  </a:lnTo>
                  <a:lnTo>
                    <a:pt x="4185" y="1544"/>
                  </a:lnTo>
                  <a:lnTo>
                    <a:pt x="4185" y="1544"/>
                  </a:lnTo>
                  <a:cubicBezTo>
                    <a:pt x="4185" y="1553"/>
                    <a:pt x="4185" y="1571"/>
                    <a:pt x="4194" y="1580"/>
                  </a:cubicBezTo>
                  <a:lnTo>
                    <a:pt x="4194" y="1580"/>
                  </a:lnTo>
                  <a:lnTo>
                    <a:pt x="4194" y="1580"/>
                  </a:lnTo>
                  <a:lnTo>
                    <a:pt x="4194" y="1580"/>
                  </a:lnTo>
                  <a:lnTo>
                    <a:pt x="4194" y="1580"/>
                  </a:lnTo>
                  <a:lnTo>
                    <a:pt x="4194" y="1580"/>
                  </a:lnTo>
                  <a:lnTo>
                    <a:pt x="4194" y="1580"/>
                  </a:lnTo>
                  <a:lnTo>
                    <a:pt x="4194" y="1589"/>
                  </a:lnTo>
                  <a:lnTo>
                    <a:pt x="4194" y="1589"/>
                  </a:lnTo>
                  <a:lnTo>
                    <a:pt x="4194" y="1589"/>
                  </a:lnTo>
                  <a:lnTo>
                    <a:pt x="4194" y="1589"/>
                  </a:lnTo>
                  <a:lnTo>
                    <a:pt x="4194" y="1589"/>
                  </a:lnTo>
                  <a:lnTo>
                    <a:pt x="4194" y="1589"/>
                  </a:lnTo>
                  <a:lnTo>
                    <a:pt x="4194" y="1589"/>
                  </a:lnTo>
                  <a:lnTo>
                    <a:pt x="4194" y="1598"/>
                  </a:lnTo>
                  <a:lnTo>
                    <a:pt x="4194" y="1598"/>
                  </a:lnTo>
                  <a:lnTo>
                    <a:pt x="4194" y="1598"/>
                  </a:lnTo>
                  <a:lnTo>
                    <a:pt x="4194" y="1598"/>
                  </a:lnTo>
                  <a:lnTo>
                    <a:pt x="4194" y="1598"/>
                  </a:lnTo>
                  <a:lnTo>
                    <a:pt x="4202" y="1598"/>
                  </a:lnTo>
                  <a:lnTo>
                    <a:pt x="4202" y="1598"/>
                  </a:lnTo>
                  <a:lnTo>
                    <a:pt x="4202" y="1598"/>
                  </a:lnTo>
                  <a:lnTo>
                    <a:pt x="4202" y="1598"/>
                  </a:lnTo>
                  <a:lnTo>
                    <a:pt x="4202" y="1598"/>
                  </a:lnTo>
                  <a:lnTo>
                    <a:pt x="4202" y="1598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11" y="1606"/>
                  </a:lnTo>
                  <a:lnTo>
                    <a:pt x="4211" y="1606"/>
                  </a:lnTo>
                  <a:lnTo>
                    <a:pt x="4211" y="1606"/>
                  </a:lnTo>
                  <a:lnTo>
                    <a:pt x="4211" y="1606"/>
                  </a:lnTo>
                  <a:cubicBezTo>
                    <a:pt x="4211" y="1615"/>
                    <a:pt x="4220" y="1615"/>
                    <a:pt x="4220" y="1615"/>
                  </a:cubicBezTo>
                  <a:lnTo>
                    <a:pt x="4220" y="1615"/>
                  </a:lnTo>
                  <a:lnTo>
                    <a:pt x="4220" y="1615"/>
                  </a:lnTo>
                  <a:lnTo>
                    <a:pt x="4220" y="1615"/>
                  </a:lnTo>
                  <a:lnTo>
                    <a:pt x="4220" y="1615"/>
                  </a:lnTo>
                  <a:lnTo>
                    <a:pt x="4220" y="1615"/>
                  </a:lnTo>
                  <a:lnTo>
                    <a:pt x="4220" y="1615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38" y="1624"/>
                  </a:lnTo>
                  <a:lnTo>
                    <a:pt x="4238" y="1624"/>
                  </a:lnTo>
                  <a:lnTo>
                    <a:pt x="4238" y="1624"/>
                  </a:lnTo>
                  <a:lnTo>
                    <a:pt x="4238" y="1624"/>
                  </a:lnTo>
                  <a:lnTo>
                    <a:pt x="4238" y="1624"/>
                  </a:lnTo>
                  <a:lnTo>
                    <a:pt x="4238" y="1624"/>
                  </a:lnTo>
                  <a:lnTo>
                    <a:pt x="4238" y="1624"/>
                  </a:lnTo>
                  <a:cubicBezTo>
                    <a:pt x="4247" y="1633"/>
                    <a:pt x="4256" y="1633"/>
                    <a:pt x="4274" y="1633"/>
                  </a:cubicBezTo>
                  <a:lnTo>
                    <a:pt x="4274" y="1633"/>
                  </a:lnTo>
                  <a:lnTo>
                    <a:pt x="4274" y="1633"/>
                  </a:lnTo>
                  <a:lnTo>
                    <a:pt x="4274" y="1633"/>
                  </a:lnTo>
                  <a:lnTo>
                    <a:pt x="4274" y="1633"/>
                  </a:lnTo>
                  <a:cubicBezTo>
                    <a:pt x="4283" y="1633"/>
                    <a:pt x="4292" y="1633"/>
                    <a:pt x="4301" y="1624"/>
                  </a:cubicBezTo>
                  <a:lnTo>
                    <a:pt x="4301" y="1624"/>
                  </a:lnTo>
                  <a:lnTo>
                    <a:pt x="4301" y="1624"/>
                  </a:lnTo>
                  <a:lnTo>
                    <a:pt x="4301" y="1624"/>
                  </a:lnTo>
                  <a:lnTo>
                    <a:pt x="4301" y="1624"/>
                  </a:lnTo>
                  <a:lnTo>
                    <a:pt x="4301" y="1624"/>
                  </a:lnTo>
                  <a:lnTo>
                    <a:pt x="4301" y="1624"/>
                  </a:lnTo>
                  <a:lnTo>
                    <a:pt x="4310" y="1624"/>
                  </a:lnTo>
                  <a:lnTo>
                    <a:pt x="4310" y="1624"/>
                  </a:lnTo>
                  <a:lnTo>
                    <a:pt x="4310" y="1624"/>
                  </a:lnTo>
                  <a:lnTo>
                    <a:pt x="4310" y="1624"/>
                  </a:lnTo>
                  <a:lnTo>
                    <a:pt x="4310" y="1624"/>
                  </a:lnTo>
                  <a:lnTo>
                    <a:pt x="4310" y="1624"/>
                  </a:lnTo>
                  <a:cubicBezTo>
                    <a:pt x="4693" y="1428"/>
                    <a:pt x="4907" y="1482"/>
                    <a:pt x="5032" y="1508"/>
                  </a:cubicBezTo>
                  <a:lnTo>
                    <a:pt x="5032" y="1508"/>
                  </a:lnTo>
                  <a:cubicBezTo>
                    <a:pt x="5077" y="1517"/>
                    <a:pt x="5112" y="1526"/>
                    <a:pt x="5139" y="1526"/>
                  </a:cubicBezTo>
                  <a:lnTo>
                    <a:pt x="5139" y="1526"/>
                  </a:lnTo>
                  <a:cubicBezTo>
                    <a:pt x="5282" y="1526"/>
                    <a:pt x="5318" y="1455"/>
                    <a:pt x="5318" y="1160"/>
                  </a:cubicBezTo>
                  <a:lnTo>
                    <a:pt x="5318" y="1160"/>
                  </a:lnTo>
                  <a:lnTo>
                    <a:pt x="5318" y="581"/>
                  </a:lnTo>
                  <a:cubicBezTo>
                    <a:pt x="5318" y="536"/>
                    <a:pt x="5282" y="491"/>
                    <a:pt x="5228" y="491"/>
                  </a:cubicBezTo>
                  <a:lnTo>
                    <a:pt x="5228" y="491"/>
                  </a:lnTo>
                  <a:lnTo>
                    <a:pt x="4657" y="491"/>
                  </a:lnTo>
                  <a:close/>
                  <a:moveTo>
                    <a:pt x="4488" y="732"/>
                  </a:moveTo>
                  <a:cubicBezTo>
                    <a:pt x="4479" y="705"/>
                    <a:pt x="4470" y="679"/>
                    <a:pt x="4470" y="670"/>
                  </a:cubicBezTo>
                  <a:lnTo>
                    <a:pt x="4470" y="670"/>
                  </a:lnTo>
                  <a:cubicBezTo>
                    <a:pt x="4470" y="670"/>
                    <a:pt x="4488" y="670"/>
                    <a:pt x="4524" y="670"/>
                  </a:cubicBezTo>
                  <a:lnTo>
                    <a:pt x="4524" y="670"/>
                  </a:lnTo>
                  <a:cubicBezTo>
                    <a:pt x="4559" y="670"/>
                    <a:pt x="4595" y="679"/>
                    <a:pt x="4666" y="679"/>
                  </a:cubicBezTo>
                  <a:lnTo>
                    <a:pt x="4666" y="679"/>
                  </a:lnTo>
                  <a:lnTo>
                    <a:pt x="5148" y="670"/>
                  </a:lnTo>
                  <a:lnTo>
                    <a:pt x="5148" y="1160"/>
                  </a:lnTo>
                  <a:cubicBezTo>
                    <a:pt x="5148" y="1312"/>
                    <a:pt x="5157" y="1348"/>
                    <a:pt x="5148" y="1348"/>
                  </a:cubicBezTo>
                  <a:lnTo>
                    <a:pt x="5148" y="1348"/>
                  </a:lnTo>
                  <a:cubicBezTo>
                    <a:pt x="5139" y="1348"/>
                    <a:pt x="5112" y="1339"/>
                    <a:pt x="5086" y="1330"/>
                  </a:cubicBezTo>
                  <a:lnTo>
                    <a:pt x="5086" y="1330"/>
                  </a:lnTo>
                  <a:cubicBezTo>
                    <a:pt x="4961" y="1303"/>
                    <a:pt x="4765" y="1259"/>
                    <a:pt x="4452" y="1375"/>
                  </a:cubicBezTo>
                  <a:lnTo>
                    <a:pt x="4452" y="1375"/>
                  </a:lnTo>
                  <a:cubicBezTo>
                    <a:pt x="4559" y="1053"/>
                    <a:pt x="4515" y="857"/>
                    <a:pt x="4488" y="732"/>
                  </a:cubicBezTo>
                  <a:moveTo>
                    <a:pt x="1758" y="759"/>
                  </a:moveTo>
                  <a:cubicBezTo>
                    <a:pt x="1696" y="812"/>
                    <a:pt x="1696" y="902"/>
                    <a:pt x="1758" y="955"/>
                  </a:cubicBezTo>
                  <a:lnTo>
                    <a:pt x="1758" y="955"/>
                  </a:lnTo>
                  <a:cubicBezTo>
                    <a:pt x="1812" y="1009"/>
                    <a:pt x="1901" y="1009"/>
                    <a:pt x="1954" y="955"/>
                  </a:cubicBezTo>
                  <a:lnTo>
                    <a:pt x="1954" y="955"/>
                  </a:lnTo>
                  <a:cubicBezTo>
                    <a:pt x="2008" y="902"/>
                    <a:pt x="2008" y="812"/>
                    <a:pt x="1954" y="759"/>
                  </a:cubicBezTo>
                  <a:lnTo>
                    <a:pt x="1954" y="759"/>
                  </a:lnTo>
                  <a:cubicBezTo>
                    <a:pt x="1928" y="723"/>
                    <a:pt x="1892" y="714"/>
                    <a:pt x="1856" y="714"/>
                  </a:cubicBezTo>
                  <a:lnTo>
                    <a:pt x="1856" y="714"/>
                  </a:lnTo>
                  <a:cubicBezTo>
                    <a:pt x="1821" y="714"/>
                    <a:pt x="1785" y="723"/>
                    <a:pt x="1758" y="759"/>
                  </a:cubicBezTo>
                  <a:close/>
                  <a:moveTo>
                    <a:pt x="2267" y="1062"/>
                  </a:moveTo>
                  <a:cubicBezTo>
                    <a:pt x="2213" y="1116"/>
                    <a:pt x="2213" y="1205"/>
                    <a:pt x="2267" y="1267"/>
                  </a:cubicBezTo>
                  <a:lnTo>
                    <a:pt x="2267" y="1267"/>
                  </a:lnTo>
                  <a:cubicBezTo>
                    <a:pt x="2320" y="1321"/>
                    <a:pt x="2409" y="1321"/>
                    <a:pt x="2463" y="1267"/>
                  </a:cubicBezTo>
                  <a:lnTo>
                    <a:pt x="2463" y="1267"/>
                  </a:lnTo>
                  <a:cubicBezTo>
                    <a:pt x="2525" y="1205"/>
                    <a:pt x="2525" y="1116"/>
                    <a:pt x="2463" y="1062"/>
                  </a:cubicBezTo>
                  <a:lnTo>
                    <a:pt x="2463" y="1062"/>
                  </a:lnTo>
                  <a:cubicBezTo>
                    <a:pt x="2436" y="1036"/>
                    <a:pt x="2400" y="1027"/>
                    <a:pt x="2365" y="1027"/>
                  </a:cubicBezTo>
                  <a:lnTo>
                    <a:pt x="2365" y="1027"/>
                  </a:lnTo>
                  <a:cubicBezTo>
                    <a:pt x="2329" y="1027"/>
                    <a:pt x="2293" y="1036"/>
                    <a:pt x="2267" y="1062"/>
                  </a:cubicBezTo>
                  <a:close/>
                  <a:moveTo>
                    <a:pt x="2552" y="1553"/>
                  </a:moveTo>
                  <a:cubicBezTo>
                    <a:pt x="2499" y="1606"/>
                    <a:pt x="2499" y="1696"/>
                    <a:pt x="2552" y="1758"/>
                  </a:cubicBezTo>
                  <a:lnTo>
                    <a:pt x="2552" y="1758"/>
                  </a:lnTo>
                  <a:cubicBezTo>
                    <a:pt x="2615" y="1812"/>
                    <a:pt x="2704" y="1812"/>
                    <a:pt x="2757" y="1758"/>
                  </a:cubicBezTo>
                  <a:lnTo>
                    <a:pt x="2757" y="1758"/>
                  </a:lnTo>
                  <a:cubicBezTo>
                    <a:pt x="2811" y="1696"/>
                    <a:pt x="2811" y="1606"/>
                    <a:pt x="2757" y="1553"/>
                  </a:cubicBezTo>
                  <a:lnTo>
                    <a:pt x="2757" y="1553"/>
                  </a:lnTo>
                  <a:cubicBezTo>
                    <a:pt x="2731" y="1526"/>
                    <a:pt x="2695" y="1517"/>
                    <a:pt x="2659" y="1517"/>
                  </a:cubicBezTo>
                  <a:lnTo>
                    <a:pt x="2659" y="1517"/>
                  </a:lnTo>
                  <a:cubicBezTo>
                    <a:pt x="2623" y="1517"/>
                    <a:pt x="2588" y="1526"/>
                    <a:pt x="2552" y="1553"/>
                  </a:cubicBezTo>
                  <a:close/>
                  <a:moveTo>
                    <a:pt x="2615" y="2124"/>
                  </a:moveTo>
                  <a:cubicBezTo>
                    <a:pt x="2561" y="2177"/>
                    <a:pt x="2561" y="2267"/>
                    <a:pt x="2615" y="2320"/>
                  </a:cubicBezTo>
                  <a:lnTo>
                    <a:pt x="2615" y="2320"/>
                  </a:lnTo>
                  <a:cubicBezTo>
                    <a:pt x="2677" y="2383"/>
                    <a:pt x="2766" y="2383"/>
                    <a:pt x="2820" y="2320"/>
                  </a:cubicBezTo>
                  <a:lnTo>
                    <a:pt x="2820" y="2320"/>
                  </a:lnTo>
                  <a:cubicBezTo>
                    <a:pt x="2873" y="2267"/>
                    <a:pt x="2873" y="2177"/>
                    <a:pt x="2820" y="2124"/>
                  </a:cubicBezTo>
                  <a:lnTo>
                    <a:pt x="2820" y="2124"/>
                  </a:lnTo>
                  <a:cubicBezTo>
                    <a:pt x="2793" y="2097"/>
                    <a:pt x="2757" y="2088"/>
                    <a:pt x="2722" y="2088"/>
                  </a:cubicBezTo>
                  <a:lnTo>
                    <a:pt x="2722" y="2088"/>
                  </a:lnTo>
                  <a:cubicBezTo>
                    <a:pt x="2686" y="2088"/>
                    <a:pt x="2650" y="2097"/>
                    <a:pt x="2615" y="2124"/>
                  </a:cubicBezTo>
                  <a:close/>
                  <a:moveTo>
                    <a:pt x="2409" y="2659"/>
                  </a:moveTo>
                  <a:cubicBezTo>
                    <a:pt x="2356" y="2713"/>
                    <a:pt x="2356" y="2802"/>
                    <a:pt x="2409" y="2855"/>
                  </a:cubicBezTo>
                  <a:lnTo>
                    <a:pt x="2409" y="2855"/>
                  </a:lnTo>
                  <a:cubicBezTo>
                    <a:pt x="2463" y="2909"/>
                    <a:pt x="2552" y="2909"/>
                    <a:pt x="2606" y="2855"/>
                  </a:cubicBezTo>
                  <a:lnTo>
                    <a:pt x="2606" y="2855"/>
                  </a:lnTo>
                  <a:cubicBezTo>
                    <a:pt x="2659" y="2802"/>
                    <a:pt x="2659" y="2713"/>
                    <a:pt x="2606" y="2659"/>
                  </a:cubicBezTo>
                  <a:lnTo>
                    <a:pt x="2606" y="2659"/>
                  </a:lnTo>
                  <a:cubicBezTo>
                    <a:pt x="2579" y="2632"/>
                    <a:pt x="2543" y="2615"/>
                    <a:pt x="2507" y="2615"/>
                  </a:cubicBezTo>
                  <a:lnTo>
                    <a:pt x="2507" y="2615"/>
                  </a:lnTo>
                  <a:cubicBezTo>
                    <a:pt x="2472" y="2615"/>
                    <a:pt x="2436" y="2632"/>
                    <a:pt x="2409" y="2659"/>
                  </a:cubicBezTo>
                  <a:moveTo>
                    <a:pt x="3498" y="2998"/>
                  </a:moveTo>
                  <a:cubicBezTo>
                    <a:pt x="3435" y="3052"/>
                    <a:pt x="3435" y="3141"/>
                    <a:pt x="3498" y="3203"/>
                  </a:cubicBezTo>
                  <a:lnTo>
                    <a:pt x="3498" y="3203"/>
                  </a:lnTo>
                  <a:cubicBezTo>
                    <a:pt x="3551" y="3257"/>
                    <a:pt x="3640" y="3257"/>
                    <a:pt x="3694" y="3203"/>
                  </a:cubicBezTo>
                  <a:lnTo>
                    <a:pt x="3694" y="3203"/>
                  </a:lnTo>
                  <a:cubicBezTo>
                    <a:pt x="3748" y="3141"/>
                    <a:pt x="3748" y="3052"/>
                    <a:pt x="3694" y="2998"/>
                  </a:cubicBezTo>
                  <a:lnTo>
                    <a:pt x="3694" y="2998"/>
                  </a:lnTo>
                  <a:cubicBezTo>
                    <a:pt x="3667" y="2971"/>
                    <a:pt x="3632" y="2962"/>
                    <a:pt x="3596" y="2962"/>
                  </a:cubicBezTo>
                  <a:lnTo>
                    <a:pt x="3596" y="2962"/>
                  </a:lnTo>
                  <a:cubicBezTo>
                    <a:pt x="3560" y="2962"/>
                    <a:pt x="3524" y="2971"/>
                    <a:pt x="3498" y="2998"/>
                  </a:cubicBezTo>
                  <a:close/>
                  <a:moveTo>
                    <a:pt x="4060" y="3061"/>
                  </a:moveTo>
                  <a:cubicBezTo>
                    <a:pt x="4006" y="3114"/>
                    <a:pt x="4006" y="3203"/>
                    <a:pt x="4060" y="3257"/>
                  </a:cubicBezTo>
                  <a:lnTo>
                    <a:pt x="4060" y="3257"/>
                  </a:lnTo>
                  <a:cubicBezTo>
                    <a:pt x="4122" y="3319"/>
                    <a:pt x="4211" y="3319"/>
                    <a:pt x="4265" y="3257"/>
                  </a:cubicBezTo>
                  <a:lnTo>
                    <a:pt x="4265" y="3257"/>
                  </a:lnTo>
                  <a:cubicBezTo>
                    <a:pt x="4318" y="3203"/>
                    <a:pt x="4318" y="3114"/>
                    <a:pt x="4265" y="3061"/>
                  </a:cubicBezTo>
                  <a:lnTo>
                    <a:pt x="4265" y="3061"/>
                  </a:lnTo>
                  <a:cubicBezTo>
                    <a:pt x="4238" y="3034"/>
                    <a:pt x="4202" y="3025"/>
                    <a:pt x="4167" y="3025"/>
                  </a:cubicBezTo>
                  <a:lnTo>
                    <a:pt x="4167" y="3025"/>
                  </a:lnTo>
                  <a:cubicBezTo>
                    <a:pt x="4131" y="3025"/>
                    <a:pt x="4095" y="3034"/>
                    <a:pt x="4060" y="3061"/>
                  </a:cubicBezTo>
                  <a:moveTo>
                    <a:pt x="2962" y="3212"/>
                  </a:moveTo>
                  <a:cubicBezTo>
                    <a:pt x="2909" y="3266"/>
                    <a:pt x="2909" y="3355"/>
                    <a:pt x="2962" y="3408"/>
                  </a:cubicBezTo>
                  <a:lnTo>
                    <a:pt x="2962" y="3408"/>
                  </a:lnTo>
                  <a:cubicBezTo>
                    <a:pt x="3016" y="3462"/>
                    <a:pt x="3105" y="3462"/>
                    <a:pt x="3159" y="3408"/>
                  </a:cubicBezTo>
                  <a:lnTo>
                    <a:pt x="3159" y="3408"/>
                  </a:lnTo>
                  <a:cubicBezTo>
                    <a:pt x="3212" y="3355"/>
                    <a:pt x="3212" y="3266"/>
                    <a:pt x="3159" y="3212"/>
                  </a:cubicBezTo>
                  <a:lnTo>
                    <a:pt x="3159" y="3212"/>
                  </a:lnTo>
                  <a:cubicBezTo>
                    <a:pt x="3132" y="3185"/>
                    <a:pt x="3096" y="3168"/>
                    <a:pt x="3061" y="3168"/>
                  </a:cubicBezTo>
                  <a:lnTo>
                    <a:pt x="3061" y="3168"/>
                  </a:lnTo>
                  <a:cubicBezTo>
                    <a:pt x="3025" y="3168"/>
                    <a:pt x="2989" y="3185"/>
                    <a:pt x="2962" y="3212"/>
                  </a:cubicBezTo>
                  <a:close/>
                  <a:moveTo>
                    <a:pt x="4559" y="3346"/>
                  </a:moveTo>
                  <a:cubicBezTo>
                    <a:pt x="4497" y="3408"/>
                    <a:pt x="4497" y="3498"/>
                    <a:pt x="4559" y="3551"/>
                  </a:cubicBezTo>
                  <a:lnTo>
                    <a:pt x="4559" y="3551"/>
                  </a:lnTo>
                  <a:cubicBezTo>
                    <a:pt x="4613" y="3605"/>
                    <a:pt x="4702" y="3605"/>
                    <a:pt x="4756" y="3551"/>
                  </a:cubicBezTo>
                  <a:lnTo>
                    <a:pt x="4756" y="3551"/>
                  </a:lnTo>
                  <a:cubicBezTo>
                    <a:pt x="4809" y="3498"/>
                    <a:pt x="4809" y="3408"/>
                    <a:pt x="4756" y="3346"/>
                  </a:cubicBezTo>
                  <a:lnTo>
                    <a:pt x="4756" y="3346"/>
                  </a:lnTo>
                  <a:cubicBezTo>
                    <a:pt x="4729" y="3319"/>
                    <a:pt x="4693" y="3310"/>
                    <a:pt x="4657" y="3310"/>
                  </a:cubicBezTo>
                  <a:lnTo>
                    <a:pt x="4657" y="3310"/>
                  </a:lnTo>
                  <a:cubicBezTo>
                    <a:pt x="4622" y="3310"/>
                    <a:pt x="4586" y="3319"/>
                    <a:pt x="4559" y="3346"/>
                  </a:cubicBezTo>
                  <a:close/>
                  <a:moveTo>
                    <a:pt x="4863" y="3863"/>
                  </a:moveTo>
                  <a:cubicBezTo>
                    <a:pt x="4809" y="3917"/>
                    <a:pt x="4809" y="4006"/>
                    <a:pt x="4863" y="4060"/>
                  </a:cubicBezTo>
                  <a:lnTo>
                    <a:pt x="4863" y="4060"/>
                  </a:lnTo>
                  <a:cubicBezTo>
                    <a:pt x="4916" y="4113"/>
                    <a:pt x="5005" y="4113"/>
                    <a:pt x="5068" y="4060"/>
                  </a:cubicBezTo>
                  <a:lnTo>
                    <a:pt x="5068" y="4060"/>
                  </a:lnTo>
                  <a:cubicBezTo>
                    <a:pt x="5121" y="4006"/>
                    <a:pt x="5121" y="3917"/>
                    <a:pt x="5068" y="3863"/>
                  </a:cubicBezTo>
                  <a:lnTo>
                    <a:pt x="5068" y="3863"/>
                  </a:lnTo>
                  <a:cubicBezTo>
                    <a:pt x="5041" y="3837"/>
                    <a:pt x="4996" y="3819"/>
                    <a:pt x="4961" y="3819"/>
                  </a:cubicBezTo>
                  <a:lnTo>
                    <a:pt x="4961" y="3819"/>
                  </a:lnTo>
                  <a:cubicBezTo>
                    <a:pt x="4925" y="3819"/>
                    <a:pt x="4889" y="3837"/>
                    <a:pt x="4863" y="3863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23643" y="4674267"/>
              <a:ext cx="344463" cy="343872"/>
            </a:xfrm>
            <a:custGeom>
              <a:avLst/>
              <a:gdLst/>
              <a:ahLst/>
              <a:cxnLst/>
              <a:rect l="l" t="t" r="r" b="b"/>
              <a:pathLst>
                <a:path w="5827" h="5817" extrusionOk="0">
                  <a:moveTo>
                    <a:pt x="848" y="322"/>
                  </a:moveTo>
                  <a:lnTo>
                    <a:pt x="848" y="331"/>
                  </a:lnTo>
                  <a:cubicBezTo>
                    <a:pt x="518" y="652"/>
                    <a:pt x="349" y="1089"/>
                    <a:pt x="349" y="1517"/>
                  </a:cubicBezTo>
                  <a:lnTo>
                    <a:pt x="349" y="1517"/>
                  </a:lnTo>
                  <a:lnTo>
                    <a:pt x="349" y="1517"/>
                  </a:lnTo>
                  <a:cubicBezTo>
                    <a:pt x="349" y="1606"/>
                    <a:pt x="358" y="1695"/>
                    <a:pt x="375" y="1785"/>
                  </a:cubicBezTo>
                  <a:lnTo>
                    <a:pt x="375" y="1785"/>
                  </a:lnTo>
                  <a:cubicBezTo>
                    <a:pt x="126" y="2043"/>
                    <a:pt x="1" y="2373"/>
                    <a:pt x="1" y="2712"/>
                  </a:cubicBezTo>
                  <a:lnTo>
                    <a:pt x="1" y="2712"/>
                  </a:lnTo>
                  <a:cubicBezTo>
                    <a:pt x="1" y="3051"/>
                    <a:pt x="126" y="3399"/>
                    <a:pt x="393" y="3658"/>
                  </a:cubicBezTo>
                  <a:lnTo>
                    <a:pt x="393" y="3658"/>
                  </a:lnTo>
                  <a:cubicBezTo>
                    <a:pt x="652" y="3917"/>
                    <a:pt x="991" y="4051"/>
                    <a:pt x="1339" y="4051"/>
                  </a:cubicBezTo>
                  <a:lnTo>
                    <a:pt x="1339" y="4051"/>
                  </a:lnTo>
                  <a:cubicBezTo>
                    <a:pt x="1526" y="4051"/>
                    <a:pt x="1714" y="4015"/>
                    <a:pt x="1883" y="3935"/>
                  </a:cubicBezTo>
                  <a:lnTo>
                    <a:pt x="1883" y="3935"/>
                  </a:lnTo>
                  <a:cubicBezTo>
                    <a:pt x="1803" y="4113"/>
                    <a:pt x="1767" y="4291"/>
                    <a:pt x="1767" y="4479"/>
                  </a:cubicBezTo>
                  <a:lnTo>
                    <a:pt x="1767" y="4479"/>
                  </a:lnTo>
                  <a:lnTo>
                    <a:pt x="1767" y="4479"/>
                  </a:lnTo>
                  <a:cubicBezTo>
                    <a:pt x="1767" y="4827"/>
                    <a:pt x="1901" y="5166"/>
                    <a:pt x="2160" y="5433"/>
                  </a:cubicBezTo>
                  <a:lnTo>
                    <a:pt x="2160" y="5433"/>
                  </a:lnTo>
                  <a:cubicBezTo>
                    <a:pt x="2418" y="5692"/>
                    <a:pt x="2766" y="5817"/>
                    <a:pt x="3105" y="5817"/>
                  </a:cubicBezTo>
                  <a:lnTo>
                    <a:pt x="3105" y="5817"/>
                  </a:lnTo>
                  <a:cubicBezTo>
                    <a:pt x="3444" y="5817"/>
                    <a:pt x="3783" y="5692"/>
                    <a:pt x="4042" y="5442"/>
                  </a:cubicBezTo>
                  <a:lnTo>
                    <a:pt x="4042" y="5442"/>
                  </a:lnTo>
                  <a:cubicBezTo>
                    <a:pt x="4122" y="5460"/>
                    <a:pt x="4211" y="5469"/>
                    <a:pt x="4301" y="5469"/>
                  </a:cubicBezTo>
                  <a:lnTo>
                    <a:pt x="4301" y="5469"/>
                  </a:lnTo>
                  <a:cubicBezTo>
                    <a:pt x="4729" y="5469"/>
                    <a:pt x="5166" y="5300"/>
                    <a:pt x="5496" y="4969"/>
                  </a:cubicBezTo>
                  <a:lnTo>
                    <a:pt x="5496" y="4969"/>
                  </a:lnTo>
                  <a:lnTo>
                    <a:pt x="5496" y="4969"/>
                  </a:lnTo>
                  <a:cubicBezTo>
                    <a:pt x="5719" y="4755"/>
                    <a:pt x="5826" y="4461"/>
                    <a:pt x="5826" y="4176"/>
                  </a:cubicBezTo>
                  <a:lnTo>
                    <a:pt x="5826" y="4176"/>
                  </a:lnTo>
                  <a:cubicBezTo>
                    <a:pt x="5826" y="3881"/>
                    <a:pt x="5719" y="3596"/>
                    <a:pt x="5496" y="3373"/>
                  </a:cubicBezTo>
                  <a:lnTo>
                    <a:pt x="5496" y="3373"/>
                  </a:lnTo>
                  <a:lnTo>
                    <a:pt x="5496" y="3373"/>
                  </a:lnTo>
                  <a:cubicBezTo>
                    <a:pt x="5273" y="3159"/>
                    <a:pt x="4988" y="3043"/>
                    <a:pt x="4693" y="3043"/>
                  </a:cubicBezTo>
                  <a:lnTo>
                    <a:pt x="4693" y="3043"/>
                  </a:lnTo>
                  <a:cubicBezTo>
                    <a:pt x="4408" y="3043"/>
                    <a:pt x="4113" y="3159"/>
                    <a:pt x="3899" y="3373"/>
                  </a:cubicBezTo>
                  <a:lnTo>
                    <a:pt x="3899" y="3373"/>
                  </a:lnTo>
                  <a:cubicBezTo>
                    <a:pt x="3756" y="3515"/>
                    <a:pt x="3685" y="3703"/>
                    <a:pt x="3685" y="3890"/>
                  </a:cubicBezTo>
                  <a:lnTo>
                    <a:pt x="3685" y="3890"/>
                  </a:lnTo>
                  <a:cubicBezTo>
                    <a:pt x="3685" y="4077"/>
                    <a:pt x="3756" y="4265"/>
                    <a:pt x="3899" y="4407"/>
                  </a:cubicBezTo>
                  <a:lnTo>
                    <a:pt x="3899" y="4407"/>
                  </a:lnTo>
                  <a:cubicBezTo>
                    <a:pt x="4033" y="4550"/>
                    <a:pt x="4229" y="4622"/>
                    <a:pt x="4417" y="4622"/>
                  </a:cubicBezTo>
                  <a:lnTo>
                    <a:pt x="4417" y="4622"/>
                  </a:lnTo>
                  <a:cubicBezTo>
                    <a:pt x="4533" y="4622"/>
                    <a:pt x="4649" y="4595"/>
                    <a:pt x="4756" y="4541"/>
                  </a:cubicBezTo>
                  <a:lnTo>
                    <a:pt x="4756" y="4541"/>
                  </a:lnTo>
                  <a:cubicBezTo>
                    <a:pt x="4845" y="4586"/>
                    <a:pt x="4952" y="4577"/>
                    <a:pt x="5023" y="4497"/>
                  </a:cubicBezTo>
                  <a:lnTo>
                    <a:pt x="5023" y="4497"/>
                  </a:lnTo>
                  <a:cubicBezTo>
                    <a:pt x="5104" y="4416"/>
                    <a:pt x="5104" y="4274"/>
                    <a:pt x="5023" y="4193"/>
                  </a:cubicBezTo>
                  <a:lnTo>
                    <a:pt x="5023" y="4193"/>
                  </a:lnTo>
                  <a:cubicBezTo>
                    <a:pt x="4934" y="4104"/>
                    <a:pt x="4800" y="4104"/>
                    <a:pt x="4711" y="4193"/>
                  </a:cubicBezTo>
                  <a:lnTo>
                    <a:pt x="4711" y="4193"/>
                  </a:lnTo>
                  <a:cubicBezTo>
                    <a:pt x="4657" y="4247"/>
                    <a:pt x="4640" y="4318"/>
                    <a:pt x="4649" y="4390"/>
                  </a:cubicBezTo>
                  <a:lnTo>
                    <a:pt x="4649" y="4390"/>
                  </a:lnTo>
                  <a:cubicBezTo>
                    <a:pt x="4577" y="4425"/>
                    <a:pt x="4497" y="4443"/>
                    <a:pt x="4417" y="4443"/>
                  </a:cubicBezTo>
                  <a:lnTo>
                    <a:pt x="4417" y="4443"/>
                  </a:lnTo>
                  <a:cubicBezTo>
                    <a:pt x="4274" y="4443"/>
                    <a:pt x="4131" y="4390"/>
                    <a:pt x="4024" y="4283"/>
                  </a:cubicBezTo>
                  <a:lnTo>
                    <a:pt x="4024" y="4283"/>
                  </a:lnTo>
                  <a:cubicBezTo>
                    <a:pt x="3917" y="4176"/>
                    <a:pt x="3864" y="4033"/>
                    <a:pt x="3864" y="3890"/>
                  </a:cubicBezTo>
                  <a:lnTo>
                    <a:pt x="3864" y="3890"/>
                  </a:lnTo>
                  <a:cubicBezTo>
                    <a:pt x="3864" y="3747"/>
                    <a:pt x="3917" y="3613"/>
                    <a:pt x="4024" y="3506"/>
                  </a:cubicBezTo>
                  <a:lnTo>
                    <a:pt x="4024" y="3506"/>
                  </a:lnTo>
                  <a:cubicBezTo>
                    <a:pt x="4211" y="3319"/>
                    <a:pt x="4452" y="3230"/>
                    <a:pt x="4693" y="3230"/>
                  </a:cubicBezTo>
                  <a:lnTo>
                    <a:pt x="4693" y="3230"/>
                  </a:lnTo>
                  <a:cubicBezTo>
                    <a:pt x="4934" y="3230"/>
                    <a:pt x="5184" y="3319"/>
                    <a:pt x="5362" y="3506"/>
                  </a:cubicBezTo>
                  <a:lnTo>
                    <a:pt x="5362" y="3506"/>
                  </a:lnTo>
                  <a:lnTo>
                    <a:pt x="5362" y="3506"/>
                  </a:lnTo>
                  <a:cubicBezTo>
                    <a:pt x="5550" y="3685"/>
                    <a:pt x="5639" y="3935"/>
                    <a:pt x="5639" y="4176"/>
                  </a:cubicBezTo>
                  <a:lnTo>
                    <a:pt x="5639" y="4176"/>
                  </a:lnTo>
                  <a:cubicBezTo>
                    <a:pt x="5639" y="4416"/>
                    <a:pt x="5550" y="4657"/>
                    <a:pt x="5362" y="4845"/>
                  </a:cubicBezTo>
                  <a:lnTo>
                    <a:pt x="5362" y="4845"/>
                  </a:lnTo>
                  <a:cubicBezTo>
                    <a:pt x="5077" y="5139"/>
                    <a:pt x="4684" y="5282"/>
                    <a:pt x="4301" y="5282"/>
                  </a:cubicBezTo>
                  <a:lnTo>
                    <a:pt x="4301" y="5282"/>
                  </a:lnTo>
                  <a:cubicBezTo>
                    <a:pt x="3917" y="5282"/>
                    <a:pt x="3525" y="5139"/>
                    <a:pt x="3230" y="4845"/>
                  </a:cubicBezTo>
                  <a:lnTo>
                    <a:pt x="3230" y="4845"/>
                  </a:lnTo>
                  <a:cubicBezTo>
                    <a:pt x="2945" y="4550"/>
                    <a:pt x="2793" y="4167"/>
                    <a:pt x="2793" y="3783"/>
                  </a:cubicBezTo>
                  <a:lnTo>
                    <a:pt x="2793" y="3783"/>
                  </a:lnTo>
                  <a:lnTo>
                    <a:pt x="2793" y="3783"/>
                  </a:lnTo>
                  <a:cubicBezTo>
                    <a:pt x="2793" y="3390"/>
                    <a:pt x="2945" y="3007"/>
                    <a:pt x="3230" y="2712"/>
                  </a:cubicBezTo>
                  <a:lnTo>
                    <a:pt x="3230" y="2712"/>
                  </a:lnTo>
                  <a:lnTo>
                    <a:pt x="4318" y="1633"/>
                  </a:lnTo>
                  <a:cubicBezTo>
                    <a:pt x="4354" y="1597"/>
                    <a:pt x="4354" y="1535"/>
                    <a:pt x="4318" y="1499"/>
                  </a:cubicBezTo>
                  <a:lnTo>
                    <a:pt x="4318" y="1499"/>
                  </a:lnTo>
                  <a:cubicBezTo>
                    <a:pt x="4283" y="1464"/>
                    <a:pt x="4229" y="1464"/>
                    <a:pt x="4194" y="1499"/>
                  </a:cubicBezTo>
                  <a:lnTo>
                    <a:pt x="4194" y="1499"/>
                  </a:lnTo>
                  <a:lnTo>
                    <a:pt x="3382" y="2311"/>
                  </a:lnTo>
                  <a:lnTo>
                    <a:pt x="3382" y="2311"/>
                  </a:lnTo>
                  <a:lnTo>
                    <a:pt x="3105" y="2588"/>
                  </a:lnTo>
                  <a:cubicBezTo>
                    <a:pt x="2811" y="2882"/>
                    <a:pt x="2427" y="3025"/>
                    <a:pt x="2044" y="3025"/>
                  </a:cubicBezTo>
                  <a:lnTo>
                    <a:pt x="2044" y="3025"/>
                  </a:lnTo>
                  <a:cubicBezTo>
                    <a:pt x="1651" y="3025"/>
                    <a:pt x="1267" y="2882"/>
                    <a:pt x="973" y="2588"/>
                  </a:cubicBezTo>
                  <a:lnTo>
                    <a:pt x="973" y="2588"/>
                  </a:lnTo>
                  <a:cubicBezTo>
                    <a:pt x="679" y="2293"/>
                    <a:pt x="536" y="1910"/>
                    <a:pt x="536" y="1517"/>
                  </a:cubicBezTo>
                  <a:lnTo>
                    <a:pt x="536" y="1517"/>
                  </a:lnTo>
                  <a:lnTo>
                    <a:pt x="536" y="1517"/>
                  </a:lnTo>
                  <a:cubicBezTo>
                    <a:pt x="536" y="1133"/>
                    <a:pt x="679" y="750"/>
                    <a:pt x="973" y="455"/>
                  </a:cubicBezTo>
                  <a:lnTo>
                    <a:pt x="973" y="455"/>
                  </a:lnTo>
                  <a:lnTo>
                    <a:pt x="973" y="455"/>
                  </a:lnTo>
                  <a:cubicBezTo>
                    <a:pt x="1160" y="268"/>
                    <a:pt x="1401" y="179"/>
                    <a:pt x="1651" y="179"/>
                  </a:cubicBezTo>
                  <a:lnTo>
                    <a:pt x="1651" y="179"/>
                  </a:lnTo>
                  <a:cubicBezTo>
                    <a:pt x="1892" y="179"/>
                    <a:pt x="2133" y="268"/>
                    <a:pt x="2320" y="455"/>
                  </a:cubicBezTo>
                  <a:lnTo>
                    <a:pt x="2320" y="455"/>
                  </a:lnTo>
                  <a:lnTo>
                    <a:pt x="2320" y="455"/>
                  </a:lnTo>
                  <a:cubicBezTo>
                    <a:pt x="2508" y="643"/>
                    <a:pt x="2597" y="884"/>
                    <a:pt x="2597" y="1125"/>
                  </a:cubicBezTo>
                  <a:lnTo>
                    <a:pt x="2597" y="1125"/>
                  </a:lnTo>
                  <a:cubicBezTo>
                    <a:pt x="2597" y="1374"/>
                    <a:pt x="2508" y="1615"/>
                    <a:pt x="2320" y="1794"/>
                  </a:cubicBezTo>
                  <a:lnTo>
                    <a:pt x="2320" y="1794"/>
                  </a:lnTo>
                  <a:cubicBezTo>
                    <a:pt x="2213" y="1901"/>
                    <a:pt x="2070" y="1954"/>
                    <a:pt x="1928" y="1954"/>
                  </a:cubicBezTo>
                  <a:lnTo>
                    <a:pt x="1928" y="1954"/>
                  </a:lnTo>
                  <a:cubicBezTo>
                    <a:pt x="1785" y="1954"/>
                    <a:pt x="1651" y="1901"/>
                    <a:pt x="1544" y="1794"/>
                  </a:cubicBezTo>
                  <a:lnTo>
                    <a:pt x="1544" y="1794"/>
                  </a:lnTo>
                  <a:cubicBezTo>
                    <a:pt x="1437" y="1687"/>
                    <a:pt x="1383" y="1553"/>
                    <a:pt x="1383" y="1410"/>
                  </a:cubicBezTo>
                  <a:lnTo>
                    <a:pt x="1383" y="1410"/>
                  </a:lnTo>
                  <a:cubicBezTo>
                    <a:pt x="1383" y="1330"/>
                    <a:pt x="1401" y="1249"/>
                    <a:pt x="1428" y="1169"/>
                  </a:cubicBezTo>
                  <a:lnTo>
                    <a:pt x="1428" y="1169"/>
                  </a:lnTo>
                  <a:cubicBezTo>
                    <a:pt x="1499" y="1187"/>
                    <a:pt x="1580" y="1169"/>
                    <a:pt x="1633" y="1116"/>
                  </a:cubicBezTo>
                  <a:lnTo>
                    <a:pt x="1633" y="1116"/>
                  </a:lnTo>
                  <a:cubicBezTo>
                    <a:pt x="1714" y="1026"/>
                    <a:pt x="1714" y="884"/>
                    <a:pt x="1633" y="803"/>
                  </a:cubicBezTo>
                  <a:lnTo>
                    <a:pt x="1633" y="803"/>
                  </a:lnTo>
                  <a:cubicBezTo>
                    <a:pt x="1544" y="714"/>
                    <a:pt x="1410" y="714"/>
                    <a:pt x="1321" y="803"/>
                  </a:cubicBezTo>
                  <a:lnTo>
                    <a:pt x="1321" y="803"/>
                  </a:lnTo>
                  <a:cubicBezTo>
                    <a:pt x="1250" y="875"/>
                    <a:pt x="1232" y="982"/>
                    <a:pt x="1285" y="1062"/>
                  </a:cubicBezTo>
                  <a:lnTo>
                    <a:pt x="1285" y="1062"/>
                  </a:lnTo>
                  <a:cubicBezTo>
                    <a:pt x="1223" y="1169"/>
                    <a:pt x="1196" y="1294"/>
                    <a:pt x="1196" y="1410"/>
                  </a:cubicBezTo>
                  <a:lnTo>
                    <a:pt x="1196" y="1410"/>
                  </a:lnTo>
                  <a:cubicBezTo>
                    <a:pt x="1196" y="1597"/>
                    <a:pt x="1267" y="1785"/>
                    <a:pt x="1410" y="1927"/>
                  </a:cubicBezTo>
                  <a:lnTo>
                    <a:pt x="1410" y="1927"/>
                  </a:lnTo>
                  <a:cubicBezTo>
                    <a:pt x="1553" y="2070"/>
                    <a:pt x="1740" y="2142"/>
                    <a:pt x="1928" y="2142"/>
                  </a:cubicBezTo>
                  <a:lnTo>
                    <a:pt x="1928" y="2142"/>
                  </a:lnTo>
                  <a:cubicBezTo>
                    <a:pt x="2115" y="2142"/>
                    <a:pt x="2302" y="2070"/>
                    <a:pt x="2445" y="1927"/>
                  </a:cubicBezTo>
                  <a:lnTo>
                    <a:pt x="2445" y="1927"/>
                  </a:lnTo>
                  <a:cubicBezTo>
                    <a:pt x="2668" y="1704"/>
                    <a:pt x="2775" y="1419"/>
                    <a:pt x="2775" y="1125"/>
                  </a:cubicBezTo>
                  <a:lnTo>
                    <a:pt x="2775" y="1125"/>
                  </a:lnTo>
                  <a:cubicBezTo>
                    <a:pt x="2775" y="839"/>
                    <a:pt x="2668" y="545"/>
                    <a:pt x="2445" y="331"/>
                  </a:cubicBezTo>
                  <a:lnTo>
                    <a:pt x="2445" y="331"/>
                  </a:lnTo>
                  <a:lnTo>
                    <a:pt x="2445" y="331"/>
                  </a:lnTo>
                  <a:cubicBezTo>
                    <a:pt x="2222" y="108"/>
                    <a:pt x="1937" y="0"/>
                    <a:pt x="1651" y="0"/>
                  </a:cubicBezTo>
                  <a:lnTo>
                    <a:pt x="1651" y="0"/>
                  </a:lnTo>
                  <a:cubicBezTo>
                    <a:pt x="1357" y="0"/>
                    <a:pt x="1071" y="108"/>
                    <a:pt x="848" y="322"/>
                  </a:cubicBezTo>
                  <a:moveTo>
                    <a:pt x="518" y="3533"/>
                  </a:moveTo>
                  <a:cubicBezTo>
                    <a:pt x="295" y="3310"/>
                    <a:pt x="179" y="3007"/>
                    <a:pt x="179" y="2712"/>
                  </a:cubicBezTo>
                  <a:lnTo>
                    <a:pt x="179" y="2712"/>
                  </a:lnTo>
                  <a:cubicBezTo>
                    <a:pt x="179" y="2463"/>
                    <a:pt x="259" y="2204"/>
                    <a:pt x="420" y="1999"/>
                  </a:cubicBezTo>
                  <a:lnTo>
                    <a:pt x="420" y="1999"/>
                  </a:lnTo>
                  <a:cubicBezTo>
                    <a:pt x="500" y="2266"/>
                    <a:pt x="643" y="2507"/>
                    <a:pt x="848" y="2712"/>
                  </a:cubicBezTo>
                  <a:lnTo>
                    <a:pt x="848" y="2712"/>
                  </a:lnTo>
                  <a:cubicBezTo>
                    <a:pt x="1178" y="3043"/>
                    <a:pt x="1606" y="3203"/>
                    <a:pt x="2044" y="3203"/>
                  </a:cubicBezTo>
                  <a:lnTo>
                    <a:pt x="2044" y="3203"/>
                  </a:lnTo>
                  <a:cubicBezTo>
                    <a:pt x="2222" y="3203"/>
                    <a:pt x="2400" y="3176"/>
                    <a:pt x="2570" y="3123"/>
                  </a:cubicBezTo>
                  <a:lnTo>
                    <a:pt x="2570" y="3123"/>
                  </a:lnTo>
                  <a:lnTo>
                    <a:pt x="2160" y="3533"/>
                  </a:lnTo>
                  <a:cubicBezTo>
                    <a:pt x="1937" y="3756"/>
                    <a:pt x="1642" y="3872"/>
                    <a:pt x="1339" y="3872"/>
                  </a:cubicBezTo>
                  <a:lnTo>
                    <a:pt x="1339" y="3872"/>
                  </a:lnTo>
                  <a:cubicBezTo>
                    <a:pt x="1044" y="3872"/>
                    <a:pt x="741" y="3756"/>
                    <a:pt x="518" y="3533"/>
                  </a:cubicBezTo>
                  <a:moveTo>
                    <a:pt x="2293" y="3658"/>
                  </a:moveTo>
                  <a:lnTo>
                    <a:pt x="2704" y="3248"/>
                  </a:lnTo>
                  <a:cubicBezTo>
                    <a:pt x="2641" y="3426"/>
                    <a:pt x="2615" y="3605"/>
                    <a:pt x="2615" y="3783"/>
                  </a:cubicBezTo>
                  <a:lnTo>
                    <a:pt x="2615" y="3783"/>
                  </a:lnTo>
                  <a:lnTo>
                    <a:pt x="2615" y="3783"/>
                  </a:lnTo>
                  <a:cubicBezTo>
                    <a:pt x="2615" y="4211"/>
                    <a:pt x="2775" y="4648"/>
                    <a:pt x="3105" y="4969"/>
                  </a:cubicBezTo>
                  <a:lnTo>
                    <a:pt x="3105" y="4969"/>
                  </a:lnTo>
                  <a:cubicBezTo>
                    <a:pt x="3310" y="5184"/>
                    <a:pt x="3560" y="5317"/>
                    <a:pt x="3819" y="5398"/>
                  </a:cubicBezTo>
                  <a:lnTo>
                    <a:pt x="3819" y="5398"/>
                  </a:lnTo>
                  <a:cubicBezTo>
                    <a:pt x="3614" y="5558"/>
                    <a:pt x="3364" y="5639"/>
                    <a:pt x="3114" y="5639"/>
                  </a:cubicBezTo>
                  <a:lnTo>
                    <a:pt x="3114" y="5639"/>
                  </a:lnTo>
                  <a:cubicBezTo>
                    <a:pt x="2811" y="5639"/>
                    <a:pt x="2516" y="5523"/>
                    <a:pt x="2293" y="5300"/>
                  </a:cubicBezTo>
                  <a:lnTo>
                    <a:pt x="2293" y="5300"/>
                  </a:lnTo>
                  <a:cubicBezTo>
                    <a:pt x="2061" y="5077"/>
                    <a:pt x="1954" y="4782"/>
                    <a:pt x="1954" y="4479"/>
                  </a:cubicBezTo>
                  <a:lnTo>
                    <a:pt x="1954" y="4479"/>
                  </a:lnTo>
                  <a:lnTo>
                    <a:pt x="1954" y="4479"/>
                  </a:lnTo>
                  <a:cubicBezTo>
                    <a:pt x="1954" y="4184"/>
                    <a:pt x="2061" y="3890"/>
                    <a:pt x="2293" y="3658"/>
                  </a:cubicBezTo>
                  <a:moveTo>
                    <a:pt x="759" y="1758"/>
                  </a:moveTo>
                  <a:cubicBezTo>
                    <a:pt x="705" y="1811"/>
                    <a:pt x="705" y="1901"/>
                    <a:pt x="759" y="1954"/>
                  </a:cubicBezTo>
                  <a:lnTo>
                    <a:pt x="759" y="1954"/>
                  </a:lnTo>
                  <a:cubicBezTo>
                    <a:pt x="813" y="2008"/>
                    <a:pt x="902" y="2008"/>
                    <a:pt x="955" y="1954"/>
                  </a:cubicBezTo>
                  <a:lnTo>
                    <a:pt x="955" y="1954"/>
                  </a:lnTo>
                  <a:cubicBezTo>
                    <a:pt x="1009" y="1901"/>
                    <a:pt x="1009" y="1811"/>
                    <a:pt x="955" y="1758"/>
                  </a:cubicBezTo>
                  <a:lnTo>
                    <a:pt x="955" y="1758"/>
                  </a:lnTo>
                  <a:cubicBezTo>
                    <a:pt x="928" y="1731"/>
                    <a:pt x="893" y="1713"/>
                    <a:pt x="857" y="1713"/>
                  </a:cubicBezTo>
                  <a:lnTo>
                    <a:pt x="857" y="1713"/>
                  </a:lnTo>
                  <a:cubicBezTo>
                    <a:pt x="821" y="1713"/>
                    <a:pt x="786" y="1731"/>
                    <a:pt x="759" y="1758"/>
                  </a:cubicBezTo>
                  <a:moveTo>
                    <a:pt x="1071" y="2266"/>
                  </a:moveTo>
                  <a:cubicBezTo>
                    <a:pt x="1018" y="2320"/>
                    <a:pt x="1018" y="2409"/>
                    <a:pt x="1071" y="2463"/>
                  </a:cubicBezTo>
                  <a:lnTo>
                    <a:pt x="1071" y="2463"/>
                  </a:lnTo>
                  <a:cubicBezTo>
                    <a:pt x="1125" y="2525"/>
                    <a:pt x="1214" y="2525"/>
                    <a:pt x="1267" y="2463"/>
                  </a:cubicBezTo>
                  <a:lnTo>
                    <a:pt x="1267" y="2463"/>
                  </a:lnTo>
                  <a:cubicBezTo>
                    <a:pt x="1321" y="2409"/>
                    <a:pt x="1321" y="2320"/>
                    <a:pt x="1267" y="2266"/>
                  </a:cubicBezTo>
                  <a:lnTo>
                    <a:pt x="1267" y="2266"/>
                  </a:lnTo>
                  <a:cubicBezTo>
                    <a:pt x="1241" y="2240"/>
                    <a:pt x="1205" y="2231"/>
                    <a:pt x="1169" y="2231"/>
                  </a:cubicBezTo>
                  <a:lnTo>
                    <a:pt x="1169" y="2231"/>
                  </a:lnTo>
                  <a:cubicBezTo>
                    <a:pt x="1134" y="2231"/>
                    <a:pt x="1098" y="2240"/>
                    <a:pt x="1071" y="2266"/>
                  </a:cubicBezTo>
                  <a:close/>
                  <a:moveTo>
                    <a:pt x="2668" y="2409"/>
                  </a:moveTo>
                  <a:cubicBezTo>
                    <a:pt x="2615" y="2463"/>
                    <a:pt x="2615" y="2552"/>
                    <a:pt x="2668" y="2605"/>
                  </a:cubicBezTo>
                  <a:lnTo>
                    <a:pt x="2668" y="2605"/>
                  </a:lnTo>
                  <a:cubicBezTo>
                    <a:pt x="2722" y="2659"/>
                    <a:pt x="2811" y="2659"/>
                    <a:pt x="2864" y="2605"/>
                  </a:cubicBezTo>
                  <a:lnTo>
                    <a:pt x="2864" y="2605"/>
                  </a:lnTo>
                  <a:cubicBezTo>
                    <a:pt x="2918" y="2552"/>
                    <a:pt x="2918" y="2463"/>
                    <a:pt x="2864" y="2409"/>
                  </a:cubicBezTo>
                  <a:lnTo>
                    <a:pt x="2864" y="2409"/>
                  </a:lnTo>
                  <a:cubicBezTo>
                    <a:pt x="2838" y="2382"/>
                    <a:pt x="2802" y="2365"/>
                    <a:pt x="2766" y="2365"/>
                  </a:cubicBezTo>
                  <a:lnTo>
                    <a:pt x="2766" y="2365"/>
                  </a:lnTo>
                  <a:cubicBezTo>
                    <a:pt x="2731" y="2365"/>
                    <a:pt x="2695" y="2382"/>
                    <a:pt x="2668" y="2409"/>
                  </a:cubicBezTo>
                  <a:close/>
                  <a:moveTo>
                    <a:pt x="1562" y="2552"/>
                  </a:moveTo>
                  <a:cubicBezTo>
                    <a:pt x="1508" y="2614"/>
                    <a:pt x="1508" y="2704"/>
                    <a:pt x="1562" y="2757"/>
                  </a:cubicBezTo>
                  <a:lnTo>
                    <a:pt x="1562" y="2757"/>
                  </a:lnTo>
                  <a:cubicBezTo>
                    <a:pt x="1615" y="2811"/>
                    <a:pt x="1705" y="2811"/>
                    <a:pt x="1758" y="2757"/>
                  </a:cubicBezTo>
                  <a:lnTo>
                    <a:pt x="1758" y="2757"/>
                  </a:lnTo>
                  <a:cubicBezTo>
                    <a:pt x="1812" y="2704"/>
                    <a:pt x="1812" y="2614"/>
                    <a:pt x="1758" y="2552"/>
                  </a:cubicBezTo>
                  <a:lnTo>
                    <a:pt x="1758" y="2552"/>
                  </a:lnTo>
                  <a:cubicBezTo>
                    <a:pt x="1731" y="2525"/>
                    <a:pt x="1696" y="2516"/>
                    <a:pt x="1660" y="2516"/>
                  </a:cubicBezTo>
                  <a:lnTo>
                    <a:pt x="1660" y="2516"/>
                  </a:lnTo>
                  <a:cubicBezTo>
                    <a:pt x="1624" y="2516"/>
                    <a:pt x="1589" y="2525"/>
                    <a:pt x="1562" y="2552"/>
                  </a:cubicBezTo>
                  <a:close/>
                  <a:moveTo>
                    <a:pt x="2133" y="2614"/>
                  </a:moveTo>
                  <a:cubicBezTo>
                    <a:pt x="2079" y="2677"/>
                    <a:pt x="2079" y="2757"/>
                    <a:pt x="2133" y="2820"/>
                  </a:cubicBezTo>
                  <a:lnTo>
                    <a:pt x="2133" y="2820"/>
                  </a:lnTo>
                  <a:cubicBezTo>
                    <a:pt x="2186" y="2873"/>
                    <a:pt x="2276" y="2873"/>
                    <a:pt x="2329" y="2820"/>
                  </a:cubicBezTo>
                  <a:lnTo>
                    <a:pt x="2329" y="2820"/>
                  </a:lnTo>
                  <a:cubicBezTo>
                    <a:pt x="2383" y="2757"/>
                    <a:pt x="2383" y="2677"/>
                    <a:pt x="2329" y="2614"/>
                  </a:cubicBezTo>
                  <a:lnTo>
                    <a:pt x="2329" y="2614"/>
                  </a:lnTo>
                  <a:cubicBezTo>
                    <a:pt x="2302" y="2588"/>
                    <a:pt x="2267" y="2579"/>
                    <a:pt x="2231" y="2579"/>
                  </a:cubicBezTo>
                  <a:lnTo>
                    <a:pt x="2231" y="2579"/>
                  </a:lnTo>
                  <a:cubicBezTo>
                    <a:pt x="2195" y="2579"/>
                    <a:pt x="2160" y="2588"/>
                    <a:pt x="2133" y="2614"/>
                  </a:cubicBezTo>
                  <a:close/>
                  <a:moveTo>
                    <a:pt x="3221" y="2962"/>
                  </a:moveTo>
                  <a:cubicBezTo>
                    <a:pt x="3159" y="3016"/>
                    <a:pt x="3159" y="3105"/>
                    <a:pt x="3221" y="3159"/>
                  </a:cubicBezTo>
                  <a:lnTo>
                    <a:pt x="3221" y="3159"/>
                  </a:lnTo>
                  <a:cubicBezTo>
                    <a:pt x="3275" y="3212"/>
                    <a:pt x="3364" y="3212"/>
                    <a:pt x="3417" y="3159"/>
                  </a:cubicBezTo>
                  <a:lnTo>
                    <a:pt x="3417" y="3159"/>
                  </a:lnTo>
                  <a:cubicBezTo>
                    <a:pt x="3471" y="3105"/>
                    <a:pt x="3471" y="3016"/>
                    <a:pt x="3417" y="2962"/>
                  </a:cubicBezTo>
                  <a:lnTo>
                    <a:pt x="3417" y="2962"/>
                  </a:lnTo>
                  <a:cubicBezTo>
                    <a:pt x="3391" y="2935"/>
                    <a:pt x="3355" y="2918"/>
                    <a:pt x="3319" y="2918"/>
                  </a:cubicBezTo>
                  <a:lnTo>
                    <a:pt x="3319" y="2918"/>
                  </a:lnTo>
                  <a:cubicBezTo>
                    <a:pt x="3284" y="2918"/>
                    <a:pt x="3248" y="2935"/>
                    <a:pt x="3221" y="2962"/>
                  </a:cubicBezTo>
                  <a:moveTo>
                    <a:pt x="3007" y="3489"/>
                  </a:moveTo>
                  <a:cubicBezTo>
                    <a:pt x="2954" y="3551"/>
                    <a:pt x="2954" y="3640"/>
                    <a:pt x="3007" y="3694"/>
                  </a:cubicBezTo>
                  <a:lnTo>
                    <a:pt x="3007" y="3694"/>
                  </a:lnTo>
                  <a:cubicBezTo>
                    <a:pt x="3061" y="3747"/>
                    <a:pt x="3150" y="3747"/>
                    <a:pt x="3203" y="3694"/>
                  </a:cubicBezTo>
                  <a:lnTo>
                    <a:pt x="3203" y="3694"/>
                  </a:lnTo>
                  <a:cubicBezTo>
                    <a:pt x="3257" y="3640"/>
                    <a:pt x="3257" y="3551"/>
                    <a:pt x="3203" y="3489"/>
                  </a:cubicBezTo>
                  <a:lnTo>
                    <a:pt x="3203" y="3489"/>
                  </a:lnTo>
                  <a:cubicBezTo>
                    <a:pt x="3177" y="3462"/>
                    <a:pt x="3141" y="3453"/>
                    <a:pt x="3105" y="3453"/>
                  </a:cubicBezTo>
                  <a:lnTo>
                    <a:pt x="3105" y="3453"/>
                  </a:lnTo>
                  <a:cubicBezTo>
                    <a:pt x="3070" y="3453"/>
                    <a:pt x="3034" y="3462"/>
                    <a:pt x="3007" y="3489"/>
                  </a:cubicBezTo>
                  <a:close/>
                  <a:moveTo>
                    <a:pt x="3070" y="4060"/>
                  </a:moveTo>
                  <a:cubicBezTo>
                    <a:pt x="3016" y="4113"/>
                    <a:pt x="3016" y="4202"/>
                    <a:pt x="3070" y="4265"/>
                  </a:cubicBezTo>
                  <a:lnTo>
                    <a:pt x="3070" y="4265"/>
                  </a:lnTo>
                  <a:cubicBezTo>
                    <a:pt x="3123" y="4318"/>
                    <a:pt x="3212" y="4318"/>
                    <a:pt x="3266" y="4265"/>
                  </a:cubicBezTo>
                  <a:lnTo>
                    <a:pt x="3266" y="4265"/>
                  </a:lnTo>
                  <a:cubicBezTo>
                    <a:pt x="3319" y="4202"/>
                    <a:pt x="3319" y="4113"/>
                    <a:pt x="3266" y="4060"/>
                  </a:cubicBezTo>
                  <a:lnTo>
                    <a:pt x="3266" y="4060"/>
                  </a:lnTo>
                  <a:cubicBezTo>
                    <a:pt x="3239" y="4033"/>
                    <a:pt x="3203" y="4024"/>
                    <a:pt x="3168" y="4024"/>
                  </a:cubicBezTo>
                  <a:lnTo>
                    <a:pt x="3168" y="4024"/>
                  </a:lnTo>
                  <a:cubicBezTo>
                    <a:pt x="3132" y="4024"/>
                    <a:pt x="3096" y="4033"/>
                    <a:pt x="3070" y="4060"/>
                  </a:cubicBezTo>
                  <a:close/>
                  <a:moveTo>
                    <a:pt x="1544" y="4184"/>
                  </a:moveTo>
                  <a:lnTo>
                    <a:pt x="1544" y="4184"/>
                  </a:lnTo>
                  <a:lnTo>
                    <a:pt x="1544" y="4184"/>
                  </a:lnTo>
                  <a:cubicBezTo>
                    <a:pt x="1535" y="4184"/>
                    <a:pt x="1526" y="4184"/>
                    <a:pt x="1517" y="4184"/>
                  </a:cubicBezTo>
                  <a:lnTo>
                    <a:pt x="1517" y="4184"/>
                  </a:lnTo>
                  <a:lnTo>
                    <a:pt x="1517" y="4193"/>
                  </a:lnTo>
                  <a:lnTo>
                    <a:pt x="1517" y="4193"/>
                  </a:lnTo>
                  <a:lnTo>
                    <a:pt x="1517" y="4193"/>
                  </a:lnTo>
                  <a:lnTo>
                    <a:pt x="1517" y="4193"/>
                  </a:lnTo>
                  <a:lnTo>
                    <a:pt x="1517" y="4193"/>
                  </a:lnTo>
                  <a:lnTo>
                    <a:pt x="1508" y="4193"/>
                  </a:lnTo>
                  <a:lnTo>
                    <a:pt x="1508" y="4193"/>
                  </a:lnTo>
                  <a:lnTo>
                    <a:pt x="1508" y="4193"/>
                  </a:lnTo>
                  <a:lnTo>
                    <a:pt x="1508" y="4193"/>
                  </a:lnTo>
                  <a:lnTo>
                    <a:pt x="1508" y="4193"/>
                  </a:lnTo>
                  <a:lnTo>
                    <a:pt x="1508" y="4193"/>
                  </a:lnTo>
                  <a:lnTo>
                    <a:pt x="1508" y="4193"/>
                  </a:lnTo>
                  <a:cubicBezTo>
                    <a:pt x="1125" y="4390"/>
                    <a:pt x="902" y="4336"/>
                    <a:pt x="777" y="4309"/>
                  </a:cubicBezTo>
                  <a:lnTo>
                    <a:pt x="777" y="4309"/>
                  </a:lnTo>
                  <a:cubicBezTo>
                    <a:pt x="741" y="4300"/>
                    <a:pt x="705" y="4291"/>
                    <a:pt x="679" y="4291"/>
                  </a:cubicBezTo>
                  <a:lnTo>
                    <a:pt x="679" y="4291"/>
                  </a:lnTo>
                  <a:cubicBezTo>
                    <a:pt x="536" y="4291"/>
                    <a:pt x="500" y="4363"/>
                    <a:pt x="500" y="4657"/>
                  </a:cubicBezTo>
                  <a:lnTo>
                    <a:pt x="500" y="4657"/>
                  </a:lnTo>
                  <a:lnTo>
                    <a:pt x="500" y="5237"/>
                  </a:lnTo>
                  <a:cubicBezTo>
                    <a:pt x="500" y="5282"/>
                    <a:pt x="536" y="5326"/>
                    <a:pt x="589" y="5326"/>
                  </a:cubicBezTo>
                  <a:lnTo>
                    <a:pt x="589" y="5326"/>
                  </a:lnTo>
                  <a:lnTo>
                    <a:pt x="1160" y="5317"/>
                  </a:lnTo>
                  <a:cubicBezTo>
                    <a:pt x="1464" y="5317"/>
                    <a:pt x="1535" y="5282"/>
                    <a:pt x="1526" y="5148"/>
                  </a:cubicBezTo>
                  <a:lnTo>
                    <a:pt x="1526" y="5148"/>
                  </a:lnTo>
                  <a:cubicBezTo>
                    <a:pt x="1526" y="5112"/>
                    <a:pt x="1526" y="5077"/>
                    <a:pt x="1517" y="5041"/>
                  </a:cubicBezTo>
                  <a:lnTo>
                    <a:pt x="1517" y="5041"/>
                  </a:lnTo>
                  <a:cubicBezTo>
                    <a:pt x="1482" y="4916"/>
                    <a:pt x="1437" y="4693"/>
                    <a:pt x="1624" y="4318"/>
                  </a:cubicBezTo>
                  <a:lnTo>
                    <a:pt x="1624" y="4318"/>
                  </a:lnTo>
                  <a:lnTo>
                    <a:pt x="1624" y="4318"/>
                  </a:lnTo>
                  <a:lnTo>
                    <a:pt x="1633" y="4309"/>
                  </a:lnTo>
                  <a:lnTo>
                    <a:pt x="1633" y="4309"/>
                  </a:lnTo>
                  <a:lnTo>
                    <a:pt x="1633" y="4309"/>
                  </a:lnTo>
                  <a:lnTo>
                    <a:pt x="1633" y="4309"/>
                  </a:lnTo>
                  <a:lnTo>
                    <a:pt x="1633" y="4309"/>
                  </a:lnTo>
                  <a:lnTo>
                    <a:pt x="1633" y="4309"/>
                  </a:lnTo>
                  <a:lnTo>
                    <a:pt x="1633" y="4309"/>
                  </a:lnTo>
                  <a:cubicBezTo>
                    <a:pt x="1633" y="4300"/>
                    <a:pt x="1642" y="4283"/>
                    <a:pt x="1642" y="4274"/>
                  </a:cubicBezTo>
                  <a:lnTo>
                    <a:pt x="1642" y="4274"/>
                  </a:lnTo>
                  <a:lnTo>
                    <a:pt x="1642" y="4274"/>
                  </a:lnTo>
                  <a:lnTo>
                    <a:pt x="1642" y="4274"/>
                  </a:lnTo>
                  <a:lnTo>
                    <a:pt x="1642" y="4274"/>
                  </a:lnTo>
                  <a:cubicBezTo>
                    <a:pt x="1642" y="4265"/>
                    <a:pt x="1633" y="4247"/>
                    <a:pt x="1633" y="4238"/>
                  </a:cubicBezTo>
                  <a:lnTo>
                    <a:pt x="1633" y="4238"/>
                  </a:lnTo>
                  <a:lnTo>
                    <a:pt x="1633" y="4238"/>
                  </a:lnTo>
                  <a:lnTo>
                    <a:pt x="1633" y="4238"/>
                  </a:lnTo>
                  <a:lnTo>
                    <a:pt x="1624" y="4238"/>
                  </a:lnTo>
                  <a:lnTo>
                    <a:pt x="1624" y="4238"/>
                  </a:lnTo>
                  <a:lnTo>
                    <a:pt x="1624" y="4238"/>
                  </a:lnTo>
                  <a:lnTo>
                    <a:pt x="1624" y="4229"/>
                  </a:lnTo>
                  <a:lnTo>
                    <a:pt x="1624" y="4229"/>
                  </a:lnTo>
                  <a:lnTo>
                    <a:pt x="1624" y="4229"/>
                  </a:lnTo>
                  <a:lnTo>
                    <a:pt x="1624" y="4229"/>
                  </a:lnTo>
                  <a:lnTo>
                    <a:pt x="1624" y="4229"/>
                  </a:lnTo>
                  <a:lnTo>
                    <a:pt x="1624" y="4229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15" y="4220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06" y="4211"/>
                  </a:lnTo>
                  <a:lnTo>
                    <a:pt x="1606" y="4202"/>
                  </a:lnTo>
                  <a:lnTo>
                    <a:pt x="1606" y="4202"/>
                  </a:lnTo>
                  <a:cubicBezTo>
                    <a:pt x="1606" y="4202"/>
                    <a:pt x="1606" y="4202"/>
                    <a:pt x="1598" y="4202"/>
                  </a:cubicBezTo>
                  <a:lnTo>
                    <a:pt x="1598" y="4202"/>
                  </a:lnTo>
                  <a:lnTo>
                    <a:pt x="1598" y="4202"/>
                  </a:lnTo>
                  <a:lnTo>
                    <a:pt x="1598" y="4202"/>
                  </a:lnTo>
                  <a:lnTo>
                    <a:pt x="1598" y="4202"/>
                  </a:lnTo>
                  <a:lnTo>
                    <a:pt x="1598" y="4193"/>
                  </a:lnTo>
                  <a:lnTo>
                    <a:pt x="1598" y="4193"/>
                  </a:lnTo>
                  <a:lnTo>
                    <a:pt x="1598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0" y="4193"/>
                  </a:lnTo>
                  <a:lnTo>
                    <a:pt x="1580" y="4193"/>
                  </a:lnTo>
                  <a:lnTo>
                    <a:pt x="1580" y="4193"/>
                  </a:lnTo>
                  <a:lnTo>
                    <a:pt x="1580" y="4193"/>
                  </a:lnTo>
                  <a:lnTo>
                    <a:pt x="1580" y="4193"/>
                  </a:lnTo>
                  <a:cubicBezTo>
                    <a:pt x="1571" y="4184"/>
                    <a:pt x="1562" y="4184"/>
                    <a:pt x="1553" y="4184"/>
                  </a:cubicBezTo>
                  <a:lnTo>
                    <a:pt x="1553" y="4184"/>
                  </a:lnTo>
                  <a:lnTo>
                    <a:pt x="1553" y="4184"/>
                  </a:lnTo>
                  <a:close/>
                  <a:moveTo>
                    <a:pt x="1375" y="4443"/>
                  </a:moveTo>
                  <a:cubicBezTo>
                    <a:pt x="1267" y="4764"/>
                    <a:pt x="1312" y="4961"/>
                    <a:pt x="1339" y="5077"/>
                  </a:cubicBezTo>
                  <a:lnTo>
                    <a:pt x="1339" y="5077"/>
                  </a:lnTo>
                  <a:cubicBezTo>
                    <a:pt x="1348" y="5112"/>
                    <a:pt x="1348" y="5130"/>
                    <a:pt x="1348" y="5148"/>
                  </a:cubicBezTo>
                  <a:lnTo>
                    <a:pt x="1348" y="5148"/>
                  </a:lnTo>
                  <a:cubicBezTo>
                    <a:pt x="1348" y="5148"/>
                    <a:pt x="1339" y="5148"/>
                    <a:pt x="1294" y="5148"/>
                  </a:cubicBezTo>
                  <a:lnTo>
                    <a:pt x="1294" y="5148"/>
                  </a:lnTo>
                  <a:cubicBezTo>
                    <a:pt x="1267" y="5139"/>
                    <a:pt x="1223" y="5139"/>
                    <a:pt x="1160" y="5139"/>
                  </a:cubicBezTo>
                  <a:lnTo>
                    <a:pt x="1160" y="5139"/>
                  </a:lnTo>
                  <a:lnTo>
                    <a:pt x="679" y="5139"/>
                  </a:lnTo>
                  <a:lnTo>
                    <a:pt x="679" y="4657"/>
                  </a:lnTo>
                  <a:cubicBezTo>
                    <a:pt x="679" y="4506"/>
                    <a:pt x="670" y="4470"/>
                    <a:pt x="679" y="4470"/>
                  </a:cubicBezTo>
                  <a:lnTo>
                    <a:pt x="679" y="4470"/>
                  </a:lnTo>
                  <a:cubicBezTo>
                    <a:pt x="688" y="4470"/>
                    <a:pt x="714" y="4479"/>
                    <a:pt x="741" y="4488"/>
                  </a:cubicBezTo>
                  <a:lnTo>
                    <a:pt x="741" y="4488"/>
                  </a:lnTo>
                  <a:cubicBezTo>
                    <a:pt x="866" y="4515"/>
                    <a:pt x="1062" y="4559"/>
                    <a:pt x="1375" y="4443"/>
                  </a:cubicBezTo>
                  <a:lnTo>
                    <a:pt x="1375" y="4443"/>
                  </a:lnTo>
                  <a:lnTo>
                    <a:pt x="1375" y="4443"/>
                  </a:lnTo>
                  <a:close/>
                  <a:moveTo>
                    <a:pt x="3355" y="4550"/>
                  </a:moveTo>
                  <a:cubicBezTo>
                    <a:pt x="3301" y="4604"/>
                    <a:pt x="3301" y="4693"/>
                    <a:pt x="3355" y="4755"/>
                  </a:cubicBezTo>
                  <a:lnTo>
                    <a:pt x="3355" y="4755"/>
                  </a:lnTo>
                  <a:cubicBezTo>
                    <a:pt x="3409" y="4809"/>
                    <a:pt x="3498" y="4809"/>
                    <a:pt x="3551" y="4755"/>
                  </a:cubicBezTo>
                  <a:lnTo>
                    <a:pt x="3551" y="4755"/>
                  </a:lnTo>
                  <a:cubicBezTo>
                    <a:pt x="3614" y="4693"/>
                    <a:pt x="3614" y="4604"/>
                    <a:pt x="3551" y="4550"/>
                  </a:cubicBezTo>
                  <a:lnTo>
                    <a:pt x="3551" y="4550"/>
                  </a:lnTo>
                  <a:cubicBezTo>
                    <a:pt x="3525" y="4523"/>
                    <a:pt x="3489" y="4515"/>
                    <a:pt x="3453" y="4515"/>
                  </a:cubicBezTo>
                  <a:lnTo>
                    <a:pt x="3453" y="4515"/>
                  </a:lnTo>
                  <a:cubicBezTo>
                    <a:pt x="3417" y="4515"/>
                    <a:pt x="3382" y="4523"/>
                    <a:pt x="3355" y="4550"/>
                  </a:cubicBezTo>
                  <a:close/>
                  <a:moveTo>
                    <a:pt x="3872" y="4862"/>
                  </a:moveTo>
                  <a:cubicBezTo>
                    <a:pt x="3819" y="4916"/>
                    <a:pt x="3819" y="5005"/>
                    <a:pt x="3872" y="5059"/>
                  </a:cubicBezTo>
                  <a:lnTo>
                    <a:pt x="3872" y="5059"/>
                  </a:lnTo>
                  <a:cubicBezTo>
                    <a:pt x="3926" y="5121"/>
                    <a:pt x="4015" y="5121"/>
                    <a:pt x="4069" y="5059"/>
                  </a:cubicBezTo>
                  <a:lnTo>
                    <a:pt x="4069" y="5059"/>
                  </a:lnTo>
                  <a:cubicBezTo>
                    <a:pt x="4122" y="5005"/>
                    <a:pt x="4122" y="4916"/>
                    <a:pt x="4069" y="4862"/>
                  </a:cubicBezTo>
                  <a:lnTo>
                    <a:pt x="4069" y="4862"/>
                  </a:lnTo>
                  <a:cubicBezTo>
                    <a:pt x="4042" y="4836"/>
                    <a:pt x="4006" y="4818"/>
                    <a:pt x="3971" y="4818"/>
                  </a:cubicBezTo>
                  <a:lnTo>
                    <a:pt x="3971" y="4818"/>
                  </a:lnTo>
                  <a:cubicBezTo>
                    <a:pt x="3935" y="4818"/>
                    <a:pt x="3899" y="4836"/>
                    <a:pt x="3872" y="4862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675789" y="4674267"/>
              <a:ext cx="344463" cy="343872"/>
            </a:xfrm>
            <a:custGeom>
              <a:avLst/>
              <a:gdLst/>
              <a:ahLst/>
              <a:cxnLst/>
              <a:rect l="l" t="t" r="r" b="b"/>
              <a:pathLst>
                <a:path w="5827" h="5817" extrusionOk="0">
                  <a:moveTo>
                    <a:pt x="3382" y="331"/>
                  </a:moveTo>
                  <a:lnTo>
                    <a:pt x="3373" y="331"/>
                  </a:lnTo>
                  <a:cubicBezTo>
                    <a:pt x="3159" y="545"/>
                    <a:pt x="3052" y="839"/>
                    <a:pt x="3052" y="1125"/>
                  </a:cubicBezTo>
                  <a:lnTo>
                    <a:pt x="3052" y="1125"/>
                  </a:lnTo>
                  <a:cubicBezTo>
                    <a:pt x="3052" y="1419"/>
                    <a:pt x="3159" y="1704"/>
                    <a:pt x="3382" y="1927"/>
                  </a:cubicBezTo>
                  <a:lnTo>
                    <a:pt x="3382" y="1927"/>
                  </a:lnTo>
                  <a:cubicBezTo>
                    <a:pt x="3524" y="2070"/>
                    <a:pt x="3712" y="2142"/>
                    <a:pt x="3899" y="2142"/>
                  </a:cubicBezTo>
                  <a:lnTo>
                    <a:pt x="3899" y="2142"/>
                  </a:lnTo>
                  <a:cubicBezTo>
                    <a:pt x="4087" y="2142"/>
                    <a:pt x="4274" y="2070"/>
                    <a:pt x="4417" y="1927"/>
                  </a:cubicBezTo>
                  <a:lnTo>
                    <a:pt x="4417" y="1927"/>
                  </a:lnTo>
                  <a:cubicBezTo>
                    <a:pt x="4559" y="1785"/>
                    <a:pt x="4631" y="1597"/>
                    <a:pt x="4631" y="1410"/>
                  </a:cubicBezTo>
                  <a:lnTo>
                    <a:pt x="4631" y="1410"/>
                  </a:lnTo>
                  <a:cubicBezTo>
                    <a:pt x="4631" y="1294"/>
                    <a:pt x="4595" y="1169"/>
                    <a:pt x="4541" y="1062"/>
                  </a:cubicBezTo>
                  <a:lnTo>
                    <a:pt x="4541" y="1062"/>
                  </a:lnTo>
                  <a:cubicBezTo>
                    <a:pt x="4586" y="982"/>
                    <a:pt x="4577" y="875"/>
                    <a:pt x="4506" y="803"/>
                  </a:cubicBezTo>
                  <a:lnTo>
                    <a:pt x="4506" y="803"/>
                  </a:lnTo>
                  <a:cubicBezTo>
                    <a:pt x="4417" y="714"/>
                    <a:pt x="4283" y="714"/>
                    <a:pt x="4194" y="803"/>
                  </a:cubicBezTo>
                  <a:lnTo>
                    <a:pt x="4194" y="803"/>
                  </a:lnTo>
                  <a:cubicBezTo>
                    <a:pt x="4104" y="884"/>
                    <a:pt x="4104" y="1026"/>
                    <a:pt x="4194" y="1116"/>
                  </a:cubicBezTo>
                  <a:lnTo>
                    <a:pt x="4194" y="1116"/>
                  </a:lnTo>
                  <a:cubicBezTo>
                    <a:pt x="4247" y="1169"/>
                    <a:pt x="4318" y="1187"/>
                    <a:pt x="4390" y="1169"/>
                  </a:cubicBezTo>
                  <a:lnTo>
                    <a:pt x="4390" y="1169"/>
                  </a:lnTo>
                  <a:cubicBezTo>
                    <a:pt x="4426" y="1249"/>
                    <a:pt x="4443" y="1330"/>
                    <a:pt x="4443" y="1410"/>
                  </a:cubicBezTo>
                  <a:lnTo>
                    <a:pt x="4443" y="1410"/>
                  </a:lnTo>
                  <a:cubicBezTo>
                    <a:pt x="4443" y="1553"/>
                    <a:pt x="4390" y="1687"/>
                    <a:pt x="4283" y="1794"/>
                  </a:cubicBezTo>
                  <a:lnTo>
                    <a:pt x="4283" y="1794"/>
                  </a:lnTo>
                  <a:cubicBezTo>
                    <a:pt x="4176" y="1901"/>
                    <a:pt x="4033" y="1954"/>
                    <a:pt x="3899" y="1954"/>
                  </a:cubicBezTo>
                  <a:lnTo>
                    <a:pt x="3899" y="1954"/>
                  </a:lnTo>
                  <a:cubicBezTo>
                    <a:pt x="3756" y="1954"/>
                    <a:pt x="3614" y="1901"/>
                    <a:pt x="3507" y="1794"/>
                  </a:cubicBezTo>
                  <a:lnTo>
                    <a:pt x="3507" y="1794"/>
                  </a:lnTo>
                  <a:cubicBezTo>
                    <a:pt x="3319" y="1615"/>
                    <a:pt x="3230" y="1374"/>
                    <a:pt x="3230" y="1125"/>
                  </a:cubicBezTo>
                  <a:lnTo>
                    <a:pt x="3230" y="1125"/>
                  </a:lnTo>
                  <a:cubicBezTo>
                    <a:pt x="3230" y="884"/>
                    <a:pt x="3319" y="643"/>
                    <a:pt x="3507" y="455"/>
                  </a:cubicBezTo>
                  <a:lnTo>
                    <a:pt x="3507" y="455"/>
                  </a:lnTo>
                  <a:lnTo>
                    <a:pt x="3507" y="455"/>
                  </a:lnTo>
                  <a:cubicBezTo>
                    <a:pt x="3694" y="268"/>
                    <a:pt x="3935" y="179"/>
                    <a:pt x="4176" y="179"/>
                  </a:cubicBezTo>
                  <a:lnTo>
                    <a:pt x="4176" y="179"/>
                  </a:lnTo>
                  <a:cubicBezTo>
                    <a:pt x="4426" y="179"/>
                    <a:pt x="4666" y="268"/>
                    <a:pt x="4854" y="455"/>
                  </a:cubicBezTo>
                  <a:lnTo>
                    <a:pt x="4854" y="455"/>
                  </a:lnTo>
                  <a:lnTo>
                    <a:pt x="4854" y="455"/>
                  </a:lnTo>
                  <a:cubicBezTo>
                    <a:pt x="5139" y="750"/>
                    <a:pt x="5291" y="1133"/>
                    <a:pt x="5291" y="1517"/>
                  </a:cubicBezTo>
                  <a:lnTo>
                    <a:pt x="5291" y="1517"/>
                  </a:lnTo>
                  <a:lnTo>
                    <a:pt x="5291" y="1517"/>
                  </a:lnTo>
                  <a:cubicBezTo>
                    <a:pt x="5291" y="1910"/>
                    <a:pt x="5139" y="2293"/>
                    <a:pt x="4854" y="2588"/>
                  </a:cubicBezTo>
                  <a:lnTo>
                    <a:pt x="4854" y="2588"/>
                  </a:lnTo>
                  <a:cubicBezTo>
                    <a:pt x="4559" y="2882"/>
                    <a:pt x="4167" y="3025"/>
                    <a:pt x="3783" y="3025"/>
                  </a:cubicBezTo>
                  <a:lnTo>
                    <a:pt x="3783" y="3025"/>
                  </a:lnTo>
                  <a:cubicBezTo>
                    <a:pt x="3400" y="3025"/>
                    <a:pt x="3007" y="2882"/>
                    <a:pt x="2722" y="2588"/>
                  </a:cubicBezTo>
                  <a:lnTo>
                    <a:pt x="2722" y="2588"/>
                  </a:lnTo>
                  <a:lnTo>
                    <a:pt x="2436" y="2311"/>
                  </a:lnTo>
                  <a:lnTo>
                    <a:pt x="2436" y="2311"/>
                  </a:lnTo>
                  <a:lnTo>
                    <a:pt x="1633" y="1499"/>
                  </a:lnTo>
                  <a:cubicBezTo>
                    <a:pt x="1598" y="1464"/>
                    <a:pt x="1544" y="1464"/>
                    <a:pt x="1508" y="1499"/>
                  </a:cubicBezTo>
                  <a:lnTo>
                    <a:pt x="1508" y="1499"/>
                  </a:lnTo>
                  <a:cubicBezTo>
                    <a:pt x="1473" y="1535"/>
                    <a:pt x="1473" y="1597"/>
                    <a:pt x="1508" y="1633"/>
                  </a:cubicBezTo>
                  <a:lnTo>
                    <a:pt x="1508" y="1633"/>
                  </a:lnTo>
                  <a:lnTo>
                    <a:pt x="2463" y="2588"/>
                  </a:lnTo>
                  <a:lnTo>
                    <a:pt x="2588" y="2712"/>
                  </a:lnTo>
                  <a:cubicBezTo>
                    <a:pt x="2882" y="3007"/>
                    <a:pt x="3034" y="3390"/>
                    <a:pt x="3034" y="3783"/>
                  </a:cubicBezTo>
                  <a:lnTo>
                    <a:pt x="3034" y="3783"/>
                  </a:lnTo>
                  <a:lnTo>
                    <a:pt x="3034" y="3783"/>
                  </a:lnTo>
                  <a:cubicBezTo>
                    <a:pt x="3034" y="4167"/>
                    <a:pt x="2882" y="4550"/>
                    <a:pt x="2588" y="4845"/>
                  </a:cubicBezTo>
                  <a:lnTo>
                    <a:pt x="2588" y="4845"/>
                  </a:lnTo>
                  <a:cubicBezTo>
                    <a:pt x="2293" y="5139"/>
                    <a:pt x="1910" y="5282"/>
                    <a:pt x="1526" y="5282"/>
                  </a:cubicBezTo>
                  <a:lnTo>
                    <a:pt x="1526" y="5282"/>
                  </a:lnTo>
                  <a:cubicBezTo>
                    <a:pt x="1134" y="5282"/>
                    <a:pt x="750" y="5139"/>
                    <a:pt x="456" y="4845"/>
                  </a:cubicBezTo>
                  <a:lnTo>
                    <a:pt x="456" y="4845"/>
                  </a:lnTo>
                  <a:cubicBezTo>
                    <a:pt x="277" y="4657"/>
                    <a:pt x="179" y="4416"/>
                    <a:pt x="179" y="4176"/>
                  </a:cubicBezTo>
                  <a:lnTo>
                    <a:pt x="179" y="4176"/>
                  </a:lnTo>
                  <a:cubicBezTo>
                    <a:pt x="179" y="3935"/>
                    <a:pt x="277" y="3685"/>
                    <a:pt x="456" y="3506"/>
                  </a:cubicBezTo>
                  <a:lnTo>
                    <a:pt x="456" y="3506"/>
                  </a:lnTo>
                  <a:lnTo>
                    <a:pt x="456" y="3506"/>
                  </a:lnTo>
                  <a:cubicBezTo>
                    <a:pt x="643" y="3319"/>
                    <a:pt x="884" y="3230"/>
                    <a:pt x="1125" y="3230"/>
                  </a:cubicBezTo>
                  <a:lnTo>
                    <a:pt x="1125" y="3230"/>
                  </a:lnTo>
                  <a:cubicBezTo>
                    <a:pt x="1375" y="3230"/>
                    <a:pt x="1615" y="3319"/>
                    <a:pt x="1803" y="3506"/>
                  </a:cubicBezTo>
                  <a:lnTo>
                    <a:pt x="1803" y="3506"/>
                  </a:lnTo>
                  <a:cubicBezTo>
                    <a:pt x="1910" y="3613"/>
                    <a:pt x="1963" y="3747"/>
                    <a:pt x="1963" y="3890"/>
                  </a:cubicBezTo>
                  <a:lnTo>
                    <a:pt x="1963" y="3890"/>
                  </a:lnTo>
                  <a:cubicBezTo>
                    <a:pt x="1963" y="4033"/>
                    <a:pt x="1910" y="4176"/>
                    <a:pt x="1803" y="4283"/>
                  </a:cubicBezTo>
                  <a:lnTo>
                    <a:pt x="1803" y="4283"/>
                  </a:lnTo>
                  <a:cubicBezTo>
                    <a:pt x="1696" y="4390"/>
                    <a:pt x="1553" y="4443"/>
                    <a:pt x="1410" y="4443"/>
                  </a:cubicBezTo>
                  <a:lnTo>
                    <a:pt x="1410" y="4443"/>
                  </a:lnTo>
                  <a:cubicBezTo>
                    <a:pt x="1330" y="4443"/>
                    <a:pt x="1250" y="4425"/>
                    <a:pt x="1178" y="4390"/>
                  </a:cubicBezTo>
                  <a:lnTo>
                    <a:pt x="1178" y="4390"/>
                  </a:lnTo>
                  <a:cubicBezTo>
                    <a:pt x="1187" y="4318"/>
                    <a:pt x="1169" y="4247"/>
                    <a:pt x="1116" y="4193"/>
                  </a:cubicBezTo>
                  <a:lnTo>
                    <a:pt x="1116" y="4193"/>
                  </a:lnTo>
                  <a:cubicBezTo>
                    <a:pt x="1027" y="4104"/>
                    <a:pt x="884" y="4104"/>
                    <a:pt x="804" y="4193"/>
                  </a:cubicBezTo>
                  <a:lnTo>
                    <a:pt x="804" y="4193"/>
                  </a:lnTo>
                  <a:cubicBezTo>
                    <a:pt x="714" y="4274"/>
                    <a:pt x="714" y="4416"/>
                    <a:pt x="804" y="4497"/>
                  </a:cubicBezTo>
                  <a:lnTo>
                    <a:pt x="804" y="4497"/>
                  </a:lnTo>
                  <a:cubicBezTo>
                    <a:pt x="875" y="4577"/>
                    <a:pt x="982" y="4586"/>
                    <a:pt x="1062" y="4541"/>
                  </a:cubicBezTo>
                  <a:lnTo>
                    <a:pt x="1062" y="4541"/>
                  </a:lnTo>
                  <a:cubicBezTo>
                    <a:pt x="1169" y="4595"/>
                    <a:pt x="1294" y="4622"/>
                    <a:pt x="1410" y="4622"/>
                  </a:cubicBezTo>
                  <a:lnTo>
                    <a:pt x="1410" y="4622"/>
                  </a:lnTo>
                  <a:cubicBezTo>
                    <a:pt x="1598" y="4622"/>
                    <a:pt x="1785" y="4550"/>
                    <a:pt x="1928" y="4407"/>
                  </a:cubicBezTo>
                  <a:lnTo>
                    <a:pt x="1928" y="4407"/>
                  </a:lnTo>
                  <a:cubicBezTo>
                    <a:pt x="2070" y="4265"/>
                    <a:pt x="2142" y="4077"/>
                    <a:pt x="2142" y="3890"/>
                  </a:cubicBezTo>
                  <a:lnTo>
                    <a:pt x="2142" y="3890"/>
                  </a:lnTo>
                  <a:cubicBezTo>
                    <a:pt x="2142" y="3703"/>
                    <a:pt x="2070" y="3515"/>
                    <a:pt x="1928" y="3373"/>
                  </a:cubicBezTo>
                  <a:lnTo>
                    <a:pt x="1928" y="3373"/>
                  </a:lnTo>
                  <a:cubicBezTo>
                    <a:pt x="1705" y="3159"/>
                    <a:pt x="1419" y="3043"/>
                    <a:pt x="1125" y="3043"/>
                  </a:cubicBezTo>
                  <a:lnTo>
                    <a:pt x="1125" y="3043"/>
                  </a:lnTo>
                  <a:cubicBezTo>
                    <a:pt x="839" y="3043"/>
                    <a:pt x="554" y="3159"/>
                    <a:pt x="331" y="3373"/>
                  </a:cubicBezTo>
                  <a:lnTo>
                    <a:pt x="331" y="3373"/>
                  </a:lnTo>
                  <a:lnTo>
                    <a:pt x="331" y="3373"/>
                  </a:lnTo>
                  <a:cubicBezTo>
                    <a:pt x="108" y="3596"/>
                    <a:pt x="1" y="3881"/>
                    <a:pt x="1" y="4176"/>
                  </a:cubicBezTo>
                  <a:lnTo>
                    <a:pt x="1" y="4176"/>
                  </a:lnTo>
                  <a:cubicBezTo>
                    <a:pt x="1" y="4461"/>
                    <a:pt x="108" y="4755"/>
                    <a:pt x="331" y="4969"/>
                  </a:cubicBezTo>
                  <a:lnTo>
                    <a:pt x="331" y="4969"/>
                  </a:lnTo>
                  <a:lnTo>
                    <a:pt x="331" y="4969"/>
                  </a:lnTo>
                  <a:cubicBezTo>
                    <a:pt x="661" y="5300"/>
                    <a:pt x="1089" y="5469"/>
                    <a:pt x="1526" y="5469"/>
                  </a:cubicBezTo>
                  <a:lnTo>
                    <a:pt x="1526" y="5469"/>
                  </a:lnTo>
                  <a:cubicBezTo>
                    <a:pt x="1606" y="5469"/>
                    <a:pt x="1696" y="5460"/>
                    <a:pt x="1785" y="5442"/>
                  </a:cubicBezTo>
                  <a:lnTo>
                    <a:pt x="1785" y="5442"/>
                  </a:lnTo>
                  <a:cubicBezTo>
                    <a:pt x="2044" y="5692"/>
                    <a:pt x="2383" y="5817"/>
                    <a:pt x="2713" y="5817"/>
                  </a:cubicBezTo>
                  <a:lnTo>
                    <a:pt x="2713" y="5817"/>
                  </a:lnTo>
                  <a:cubicBezTo>
                    <a:pt x="3061" y="5817"/>
                    <a:pt x="3400" y="5692"/>
                    <a:pt x="3667" y="5433"/>
                  </a:cubicBezTo>
                  <a:lnTo>
                    <a:pt x="3667" y="5433"/>
                  </a:lnTo>
                  <a:cubicBezTo>
                    <a:pt x="3926" y="5166"/>
                    <a:pt x="4060" y="4827"/>
                    <a:pt x="4060" y="4479"/>
                  </a:cubicBezTo>
                  <a:lnTo>
                    <a:pt x="4060" y="4479"/>
                  </a:lnTo>
                  <a:lnTo>
                    <a:pt x="4060" y="4479"/>
                  </a:lnTo>
                  <a:cubicBezTo>
                    <a:pt x="4060" y="4291"/>
                    <a:pt x="4015" y="4113"/>
                    <a:pt x="3944" y="3935"/>
                  </a:cubicBezTo>
                  <a:lnTo>
                    <a:pt x="3944" y="3935"/>
                  </a:lnTo>
                  <a:cubicBezTo>
                    <a:pt x="4113" y="4015"/>
                    <a:pt x="4301" y="4051"/>
                    <a:pt x="4488" y="4051"/>
                  </a:cubicBezTo>
                  <a:lnTo>
                    <a:pt x="4488" y="4051"/>
                  </a:lnTo>
                  <a:cubicBezTo>
                    <a:pt x="4827" y="4051"/>
                    <a:pt x="5175" y="3917"/>
                    <a:pt x="5434" y="3658"/>
                  </a:cubicBezTo>
                  <a:lnTo>
                    <a:pt x="5434" y="3658"/>
                  </a:lnTo>
                  <a:cubicBezTo>
                    <a:pt x="5692" y="3399"/>
                    <a:pt x="5826" y="3051"/>
                    <a:pt x="5826" y="2712"/>
                  </a:cubicBezTo>
                  <a:lnTo>
                    <a:pt x="5826" y="2712"/>
                  </a:lnTo>
                  <a:cubicBezTo>
                    <a:pt x="5826" y="2373"/>
                    <a:pt x="5701" y="2043"/>
                    <a:pt x="5451" y="1785"/>
                  </a:cubicBezTo>
                  <a:lnTo>
                    <a:pt x="5451" y="1785"/>
                  </a:lnTo>
                  <a:cubicBezTo>
                    <a:pt x="5460" y="1695"/>
                    <a:pt x="5469" y="1606"/>
                    <a:pt x="5469" y="1517"/>
                  </a:cubicBezTo>
                  <a:lnTo>
                    <a:pt x="5469" y="1517"/>
                  </a:lnTo>
                  <a:lnTo>
                    <a:pt x="5469" y="1517"/>
                  </a:lnTo>
                  <a:cubicBezTo>
                    <a:pt x="5469" y="1089"/>
                    <a:pt x="5309" y="652"/>
                    <a:pt x="4979" y="331"/>
                  </a:cubicBezTo>
                  <a:lnTo>
                    <a:pt x="4979" y="331"/>
                  </a:lnTo>
                  <a:lnTo>
                    <a:pt x="4979" y="322"/>
                  </a:lnTo>
                  <a:cubicBezTo>
                    <a:pt x="4756" y="108"/>
                    <a:pt x="4470" y="0"/>
                    <a:pt x="4176" y="0"/>
                  </a:cubicBezTo>
                  <a:lnTo>
                    <a:pt x="4176" y="0"/>
                  </a:lnTo>
                  <a:cubicBezTo>
                    <a:pt x="3890" y="0"/>
                    <a:pt x="3605" y="108"/>
                    <a:pt x="3382" y="331"/>
                  </a:cubicBezTo>
                  <a:moveTo>
                    <a:pt x="4979" y="2712"/>
                  </a:moveTo>
                  <a:cubicBezTo>
                    <a:pt x="5184" y="2507"/>
                    <a:pt x="5327" y="2266"/>
                    <a:pt x="5407" y="1999"/>
                  </a:cubicBezTo>
                  <a:lnTo>
                    <a:pt x="5407" y="1999"/>
                  </a:lnTo>
                  <a:cubicBezTo>
                    <a:pt x="5567" y="2204"/>
                    <a:pt x="5648" y="2463"/>
                    <a:pt x="5648" y="2712"/>
                  </a:cubicBezTo>
                  <a:lnTo>
                    <a:pt x="5648" y="2712"/>
                  </a:lnTo>
                  <a:cubicBezTo>
                    <a:pt x="5648" y="3007"/>
                    <a:pt x="5532" y="3310"/>
                    <a:pt x="5309" y="3533"/>
                  </a:cubicBezTo>
                  <a:lnTo>
                    <a:pt x="5309" y="3533"/>
                  </a:lnTo>
                  <a:cubicBezTo>
                    <a:pt x="5086" y="3756"/>
                    <a:pt x="4782" y="3872"/>
                    <a:pt x="4488" y="3872"/>
                  </a:cubicBezTo>
                  <a:lnTo>
                    <a:pt x="4488" y="3872"/>
                  </a:lnTo>
                  <a:cubicBezTo>
                    <a:pt x="4185" y="3872"/>
                    <a:pt x="3890" y="3756"/>
                    <a:pt x="3667" y="3533"/>
                  </a:cubicBezTo>
                  <a:lnTo>
                    <a:pt x="3667" y="3533"/>
                  </a:lnTo>
                  <a:lnTo>
                    <a:pt x="3257" y="3123"/>
                  </a:lnTo>
                  <a:cubicBezTo>
                    <a:pt x="3426" y="3176"/>
                    <a:pt x="3605" y="3203"/>
                    <a:pt x="3783" y="3203"/>
                  </a:cubicBezTo>
                  <a:lnTo>
                    <a:pt x="3783" y="3203"/>
                  </a:lnTo>
                  <a:cubicBezTo>
                    <a:pt x="4220" y="3203"/>
                    <a:pt x="4649" y="3043"/>
                    <a:pt x="4979" y="2712"/>
                  </a:cubicBezTo>
                  <a:close/>
                  <a:moveTo>
                    <a:pt x="3123" y="3248"/>
                  </a:moveTo>
                  <a:lnTo>
                    <a:pt x="3533" y="3658"/>
                  </a:lnTo>
                  <a:lnTo>
                    <a:pt x="3533" y="3658"/>
                  </a:lnTo>
                  <a:cubicBezTo>
                    <a:pt x="3765" y="3890"/>
                    <a:pt x="3872" y="4184"/>
                    <a:pt x="3872" y="4479"/>
                  </a:cubicBezTo>
                  <a:lnTo>
                    <a:pt x="3872" y="4479"/>
                  </a:lnTo>
                  <a:lnTo>
                    <a:pt x="3872" y="4479"/>
                  </a:lnTo>
                  <a:cubicBezTo>
                    <a:pt x="3872" y="4782"/>
                    <a:pt x="3765" y="5077"/>
                    <a:pt x="3533" y="5300"/>
                  </a:cubicBezTo>
                  <a:lnTo>
                    <a:pt x="3533" y="5300"/>
                  </a:lnTo>
                  <a:cubicBezTo>
                    <a:pt x="3310" y="5523"/>
                    <a:pt x="3016" y="5639"/>
                    <a:pt x="2713" y="5639"/>
                  </a:cubicBezTo>
                  <a:lnTo>
                    <a:pt x="2713" y="5639"/>
                  </a:lnTo>
                  <a:cubicBezTo>
                    <a:pt x="2463" y="5639"/>
                    <a:pt x="2213" y="5558"/>
                    <a:pt x="2008" y="5398"/>
                  </a:cubicBezTo>
                  <a:lnTo>
                    <a:pt x="2008" y="5398"/>
                  </a:lnTo>
                  <a:cubicBezTo>
                    <a:pt x="2267" y="5317"/>
                    <a:pt x="2516" y="5184"/>
                    <a:pt x="2722" y="4969"/>
                  </a:cubicBezTo>
                  <a:lnTo>
                    <a:pt x="2722" y="4969"/>
                  </a:lnTo>
                  <a:cubicBezTo>
                    <a:pt x="3043" y="4648"/>
                    <a:pt x="3212" y="4211"/>
                    <a:pt x="3212" y="3783"/>
                  </a:cubicBezTo>
                  <a:lnTo>
                    <a:pt x="3212" y="3783"/>
                  </a:lnTo>
                  <a:lnTo>
                    <a:pt x="3212" y="3783"/>
                  </a:lnTo>
                  <a:cubicBezTo>
                    <a:pt x="3212" y="3605"/>
                    <a:pt x="3185" y="3426"/>
                    <a:pt x="3123" y="3248"/>
                  </a:cubicBezTo>
                  <a:moveTo>
                    <a:pt x="4872" y="1758"/>
                  </a:moveTo>
                  <a:cubicBezTo>
                    <a:pt x="4818" y="1811"/>
                    <a:pt x="4818" y="1901"/>
                    <a:pt x="4872" y="1954"/>
                  </a:cubicBezTo>
                  <a:lnTo>
                    <a:pt x="4872" y="1954"/>
                  </a:lnTo>
                  <a:cubicBezTo>
                    <a:pt x="4925" y="2008"/>
                    <a:pt x="5014" y="2008"/>
                    <a:pt x="5068" y="1954"/>
                  </a:cubicBezTo>
                  <a:lnTo>
                    <a:pt x="5068" y="1954"/>
                  </a:lnTo>
                  <a:cubicBezTo>
                    <a:pt x="5121" y="1901"/>
                    <a:pt x="5121" y="1811"/>
                    <a:pt x="5068" y="1758"/>
                  </a:cubicBezTo>
                  <a:lnTo>
                    <a:pt x="5068" y="1758"/>
                  </a:lnTo>
                  <a:cubicBezTo>
                    <a:pt x="5041" y="1731"/>
                    <a:pt x="5005" y="1713"/>
                    <a:pt x="4970" y="1713"/>
                  </a:cubicBezTo>
                  <a:lnTo>
                    <a:pt x="4970" y="1713"/>
                  </a:lnTo>
                  <a:cubicBezTo>
                    <a:pt x="4934" y="1713"/>
                    <a:pt x="4898" y="1731"/>
                    <a:pt x="4872" y="1758"/>
                  </a:cubicBezTo>
                  <a:moveTo>
                    <a:pt x="4559" y="2266"/>
                  </a:moveTo>
                  <a:cubicBezTo>
                    <a:pt x="4506" y="2320"/>
                    <a:pt x="4506" y="2409"/>
                    <a:pt x="4559" y="2463"/>
                  </a:cubicBezTo>
                  <a:lnTo>
                    <a:pt x="4559" y="2463"/>
                  </a:lnTo>
                  <a:cubicBezTo>
                    <a:pt x="4613" y="2525"/>
                    <a:pt x="4702" y="2525"/>
                    <a:pt x="4756" y="2463"/>
                  </a:cubicBezTo>
                  <a:lnTo>
                    <a:pt x="4756" y="2463"/>
                  </a:lnTo>
                  <a:cubicBezTo>
                    <a:pt x="4809" y="2409"/>
                    <a:pt x="4809" y="2320"/>
                    <a:pt x="4756" y="2266"/>
                  </a:cubicBezTo>
                  <a:lnTo>
                    <a:pt x="4756" y="2266"/>
                  </a:lnTo>
                  <a:cubicBezTo>
                    <a:pt x="4729" y="2240"/>
                    <a:pt x="4693" y="2231"/>
                    <a:pt x="4657" y="2231"/>
                  </a:cubicBezTo>
                  <a:lnTo>
                    <a:pt x="4657" y="2231"/>
                  </a:lnTo>
                  <a:cubicBezTo>
                    <a:pt x="4622" y="2231"/>
                    <a:pt x="4586" y="2240"/>
                    <a:pt x="4559" y="2266"/>
                  </a:cubicBezTo>
                  <a:moveTo>
                    <a:pt x="2962" y="2409"/>
                  </a:moveTo>
                  <a:cubicBezTo>
                    <a:pt x="2909" y="2463"/>
                    <a:pt x="2909" y="2552"/>
                    <a:pt x="2962" y="2605"/>
                  </a:cubicBezTo>
                  <a:lnTo>
                    <a:pt x="2962" y="2605"/>
                  </a:lnTo>
                  <a:cubicBezTo>
                    <a:pt x="3016" y="2659"/>
                    <a:pt x="3105" y="2659"/>
                    <a:pt x="3159" y="2605"/>
                  </a:cubicBezTo>
                  <a:lnTo>
                    <a:pt x="3159" y="2605"/>
                  </a:lnTo>
                  <a:cubicBezTo>
                    <a:pt x="3221" y="2552"/>
                    <a:pt x="3221" y="2463"/>
                    <a:pt x="3159" y="2409"/>
                  </a:cubicBezTo>
                  <a:lnTo>
                    <a:pt x="3159" y="2409"/>
                  </a:lnTo>
                  <a:cubicBezTo>
                    <a:pt x="3132" y="2382"/>
                    <a:pt x="3096" y="2365"/>
                    <a:pt x="3061" y="2365"/>
                  </a:cubicBezTo>
                  <a:lnTo>
                    <a:pt x="3061" y="2365"/>
                  </a:lnTo>
                  <a:cubicBezTo>
                    <a:pt x="3025" y="2365"/>
                    <a:pt x="2989" y="2382"/>
                    <a:pt x="2962" y="2409"/>
                  </a:cubicBezTo>
                  <a:close/>
                  <a:moveTo>
                    <a:pt x="4069" y="2552"/>
                  </a:moveTo>
                  <a:cubicBezTo>
                    <a:pt x="4015" y="2614"/>
                    <a:pt x="4015" y="2704"/>
                    <a:pt x="4069" y="2757"/>
                  </a:cubicBezTo>
                  <a:lnTo>
                    <a:pt x="4069" y="2757"/>
                  </a:lnTo>
                  <a:cubicBezTo>
                    <a:pt x="4122" y="2811"/>
                    <a:pt x="4211" y="2811"/>
                    <a:pt x="4265" y="2757"/>
                  </a:cubicBezTo>
                  <a:lnTo>
                    <a:pt x="4265" y="2757"/>
                  </a:lnTo>
                  <a:cubicBezTo>
                    <a:pt x="4318" y="2704"/>
                    <a:pt x="4318" y="2614"/>
                    <a:pt x="4265" y="2552"/>
                  </a:cubicBezTo>
                  <a:lnTo>
                    <a:pt x="4265" y="2552"/>
                  </a:lnTo>
                  <a:cubicBezTo>
                    <a:pt x="4238" y="2525"/>
                    <a:pt x="4202" y="2516"/>
                    <a:pt x="4167" y="2516"/>
                  </a:cubicBezTo>
                  <a:lnTo>
                    <a:pt x="4167" y="2516"/>
                  </a:lnTo>
                  <a:cubicBezTo>
                    <a:pt x="4131" y="2516"/>
                    <a:pt x="4095" y="2525"/>
                    <a:pt x="4069" y="2552"/>
                  </a:cubicBezTo>
                  <a:moveTo>
                    <a:pt x="3498" y="2614"/>
                  </a:moveTo>
                  <a:cubicBezTo>
                    <a:pt x="3444" y="2677"/>
                    <a:pt x="3444" y="2757"/>
                    <a:pt x="3498" y="2820"/>
                  </a:cubicBezTo>
                  <a:lnTo>
                    <a:pt x="3498" y="2820"/>
                  </a:lnTo>
                  <a:cubicBezTo>
                    <a:pt x="3551" y="2873"/>
                    <a:pt x="3640" y="2873"/>
                    <a:pt x="3694" y="2820"/>
                  </a:cubicBezTo>
                  <a:lnTo>
                    <a:pt x="3694" y="2820"/>
                  </a:lnTo>
                  <a:cubicBezTo>
                    <a:pt x="3748" y="2757"/>
                    <a:pt x="3748" y="2677"/>
                    <a:pt x="3694" y="2614"/>
                  </a:cubicBezTo>
                  <a:lnTo>
                    <a:pt x="3694" y="2614"/>
                  </a:lnTo>
                  <a:cubicBezTo>
                    <a:pt x="3667" y="2588"/>
                    <a:pt x="3632" y="2579"/>
                    <a:pt x="3596" y="2579"/>
                  </a:cubicBezTo>
                  <a:lnTo>
                    <a:pt x="3596" y="2579"/>
                  </a:lnTo>
                  <a:cubicBezTo>
                    <a:pt x="3560" y="2579"/>
                    <a:pt x="3524" y="2588"/>
                    <a:pt x="3498" y="2614"/>
                  </a:cubicBezTo>
                  <a:moveTo>
                    <a:pt x="2409" y="2962"/>
                  </a:moveTo>
                  <a:cubicBezTo>
                    <a:pt x="2356" y="3016"/>
                    <a:pt x="2356" y="3105"/>
                    <a:pt x="2409" y="3159"/>
                  </a:cubicBezTo>
                  <a:lnTo>
                    <a:pt x="2409" y="3159"/>
                  </a:lnTo>
                  <a:cubicBezTo>
                    <a:pt x="2463" y="3212"/>
                    <a:pt x="2552" y="3212"/>
                    <a:pt x="2606" y="3159"/>
                  </a:cubicBezTo>
                  <a:lnTo>
                    <a:pt x="2606" y="3159"/>
                  </a:lnTo>
                  <a:cubicBezTo>
                    <a:pt x="2668" y="3105"/>
                    <a:pt x="2668" y="3016"/>
                    <a:pt x="2606" y="2962"/>
                  </a:cubicBezTo>
                  <a:lnTo>
                    <a:pt x="2606" y="2962"/>
                  </a:lnTo>
                  <a:cubicBezTo>
                    <a:pt x="2579" y="2935"/>
                    <a:pt x="2543" y="2918"/>
                    <a:pt x="2507" y="2918"/>
                  </a:cubicBezTo>
                  <a:lnTo>
                    <a:pt x="2507" y="2918"/>
                  </a:lnTo>
                  <a:cubicBezTo>
                    <a:pt x="2472" y="2918"/>
                    <a:pt x="2436" y="2935"/>
                    <a:pt x="2409" y="2962"/>
                  </a:cubicBezTo>
                  <a:moveTo>
                    <a:pt x="2623" y="3489"/>
                  </a:moveTo>
                  <a:cubicBezTo>
                    <a:pt x="2570" y="3551"/>
                    <a:pt x="2570" y="3640"/>
                    <a:pt x="2623" y="3694"/>
                  </a:cubicBezTo>
                  <a:lnTo>
                    <a:pt x="2623" y="3694"/>
                  </a:lnTo>
                  <a:cubicBezTo>
                    <a:pt x="2677" y="3747"/>
                    <a:pt x="2766" y="3747"/>
                    <a:pt x="2820" y="3694"/>
                  </a:cubicBezTo>
                  <a:lnTo>
                    <a:pt x="2820" y="3694"/>
                  </a:lnTo>
                  <a:cubicBezTo>
                    <a:pt x="2873" y="3640"/>
                    <a:pt x="2873" y="3551"/>
                    <a:pt x="2820" y="3489"/>
                  </a:cubicBezTo>
                  <a:lnTo>
                    <a:pt x="2820" y="3489"/>
                  </a:lnTo>
                  <a:cubicBezTo>
                    <a:pt x="2793" y="3462"/>
                    <a:pt x="2757" y="3453"/>
                    <a:pt x="2722" y="3453"/>
                  </a:cubicBezTo>
                  <a:lnTo>
                    <a:pt x="2722" y="3453"/>
                  </a:lnTo>
                  <a:cubicBezTo>
                    <a:pt x="2686" y="3453"/>
                    <a:pt x="2650" y="3462"/>
                    <a:pt x="2623" y="3489"/>
                  </a:cubicBezTo>
                  <a:close/>
                  <a:moveTo>
                    <a:pt x="2561" y="4060"/>
                  </a:moveTo>
                  <a:cubicBezTo>
                    <a:pt x="2507" y="4113"/>
                    <a:pt x="2507" y="4202"/>
                    <a:pt x="2561" y="4265"/>
                  </a:cubicBezTo>
                  <a:lnTo>
                    <a:pt x="2561" y="4265"/>
                  </a:lnTo>
                  <a:cubicBezTo>
                    <a:pt x="2615" y="4318"/>
                    <a:pt x="2704" y="4318"/>
                    <a:pt x="2757" y="4265"/>
                  </a:cubicBezTo>
                  <a:lnTo>
                    <a:pt x="2757" y="4265"/>
                  </a:lnTo>
                  <a:cubicBezTo>
                    <a:pt x="2811" y="4202"/>
                    <a:pt x="2811" y="4113"/>
                    <a:pt x="2757" y="4060"/>
                  </a:cubicBezTo>
                  <a:lnTo>
                    <a:pt x="2757" y="4060"/>
                  </a:lnTo>
                  <a:cubicBezTo>
                    <a:pt x="2731" y="4033"/>
                    <a:pt x="2695" y="4024"/>
                    <a:pt x="2659" y="4024"/>
                  </a:cubicBezTo>
                  <a:lnTo>
                    <a:pt x="2659" y="4024"/>
                  </a:lnTo>
                  <a:cubicBezTo>
                    <a:pt x="2623" y="4024"/>
                    <a:pt x="2588" y="4033"/>
                    <a:pt x="2561" y="4060"/>
                  </a:cubicBezTo>
                  <a:close/>
                  <a:moveTo>
                    <a:pt x="4283" y="4184"/>
                  </a:moveTo>
                  <a:lnTo>
                    <a:pt x="4283" y="4184"/>
                  </a:lnTo>
                  <a:lnTo>
                    <a:pt x="4283" y="4184"/>
                  </a:lnTo>
                  <a:cubicBezTo>
                    <a:pt x="4265" y="4184"/>
                    <a:pt x="4256" y="4184"/>
                    <a:pt x="4247" y="4193"/>
                  </a:cubicBezTo>
                  <a:lnTo>
                    <a:pt x="4247" y="4193"/>
                  </a:lnTo>
                  <a:lnTo>
                    <a:pt x="4247" y="4193"/>
                  </a:lnTo>
                  <a:lnTo>
                    <a:pt x="4247" y="4193"/>
                  </a:lnTo>
                  <a:lnTo>
                    <a:pt x="4247" y="4193"/>
                  </a:lnTo>
                  <a:lnTo>
                    <a:pt x="4247" y="4193"/>
                  </a:lnTo>
                  <a:lnTo>
                    <a:pt x="4247" y="4193"/>
                  </a:lnTo>
                  <a:lnTo>
                    <a:pt x="4247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29" y="4193"/>
                  </a:lnTo>
                  <a:lnTo>
                    <a:pt x="4229" y="4193"/>
                  </a:lnTo>
                  <a:lnTo>
                    <a:pt x="4229" y="4202"/>
                  </a:lnTo>
                  <a:lnTo>
                    <a:pt x="4229" y="4202"/>
                  </a:lnTo>
                  <a:lnTo>
                    <a:pt x="4229" y="4202"/>
                  </a:lnTo>
                  <a:lnTo>
                    <a:pt x="4229" y="4202"/>
                  </a:lnTo>
                  <a:cubicBezTo>
                    <a:pt x="4229" y="4202"/>
                    <a:pt x="4220" y="4202"/>
                    <a:pt x="4220" y="4202"/>
                  </a:cubicBezTo>
                  <a:lnTo>
                    <a:pt x="4220" y="4202"/>
                  </a:lnTo>
                  <a:lnTo>
                    <a:pt x="4220" y="4202"/>
                  </a:lnTo>
                  <a:lnTo>
                    <a:pt x="4220" y="4211"/>
                  </a:lnTo>
                  <a:lnTo>
                    <a:pt x="4220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20"/>
                  </a:lnTo>
                  <a:lnTo>
                    <a:pt x="4211" y="4220"/>
                  </a:lnTo>
                  <a:lnTo>
                    <a:pt x="4211" y="4220"/>
                  </a:lnTo>
                  <a:lnTo>
                    <a:pt x="4211" y="4220"/>
                  </a:lnTo>
                  <a:lnTo>
                    <a:pt x="4211" y="4220"/>
                  </a:lnTo>
                  <a:lnTo>
                    <a:pt x="4211" y="4220"/>
                  </a:lnTo>
                  <a:lnTo>
                    <a:pt x="4202" y="4220"/>
                  </a:lnTo>
                  <a:lnTo>
                    <a:pt x="4202" y="4220"/>
                  </a:lnTo>
                  <a:lnTo>
                    <a:pt x="4202" y="4220"/>
                  </a:lnTo>
                  <a:lnTo>
                    <a:pt x="4202" y="4220"/>
                  </a:lnTo>
                  <a:lnTo>
                    <a:pt x="4202" y="4220"/>
                  </a:lnTo>
                  <a:lnTo>
                    <a:pt x="4202" y="4220"/>
                  </a:lnTo>
                  <a:lnTo>
                    <a:pt x="4202" y="4229"/>
                  </a:lnTo>
                  <a:lnTo>
                    <a:pt x="4202" y="4229"/>
                  </a:lnTo>
                  <a:lnTo>
                    <a:pt x="4202" y="4229"/>
                  </a:lnTo>
                  <a:lnTo>
                    <a:pt x="4202" y="4229"/>
                  </a:lnTo>
                  <a:lnTo>
                    <a:pt x="4202" y="4229"/>
                  </a:lnTo>
                  <a:lnTo>
                    <a:pt x="4202" y="4229"/>
                  </a:lnTo>
                  <a:lnTo>
                    <a:pt x="4202" y="4238"/>
                  </a:lnTo>
                  <a:lnTo>
                    <a:pt x="4202" y="4238"/>
                  </a:lnTo>
                  <a:lnTo>
                    <a:pt x="4202" y="4238"/>
                  </a:lnTo>
                  <a:lnTo>
                    <a:pt x="4202" y="4238"/>
                  </a:lnTo>
                  <a:lnTo>
                    <a:pt x="4202" y="4238"/>
                  </a:lnTo>
                  <a:lnTo>
                    <a:pt x="4202" y="4238"/>
                  </a:lnTo>
                  <a:cubicBezTo>
                    <a:pt x="4194" y="4247"/>
                    <a:pt x="4194" y="4265"/>
                    <a:pt x="4194" y="4274"/>
                  </a:cubicBezTo>
                  <a:lnTo>
                    <a:pt x="4194" y="4274"/>
                  </a:lnTo>
                  <a:lnTo>
                    <a:pt x="4194" y="4274"/>
                  </a:lnTo>
                  <a:lnTo>
                    <a:pt x="4194" y="4274"/>
                  </a:lnTo>
                  <a:lnTo>
                    <a:pt x="4194" y="4274"/>
                  </a:lnTo>
                  <a:cubicBezTo>
                    <a:pt x="4194" y="4283"/>
                    <a:pt x="4194" y="4300"/>
                    <a:pt x="4202" y="4309"/>
                  </a:cubicBezTo>
                  <a:lnTo>
                    <a:pt x="4202" y="4309"/>
                  </a:lnTo>
                  <a:lnTo>
                    <a:pt x="4202" y="4309"/>
                  </a:lnTo>
                  <a:lnTo>
                    <a:pt x="4202" y="4309"/>
                  </a:lnTo>
                  <a:lnTo>
                    <a:pt x="4202" y="4309"/>
                  </a:lnTo>
                  <a:lnTo>
                    <a:pt x="4202" y="4309"/>
                  </a:lnTo>
                  <a:lnTo>
                    <a:pt x="4202" y="4309"/>
                  </a:lnTo>
                  <a:lnTo>
                    <a:pt x="4202" y="4309"/>
                  </a:lnTo>
                  <a:lnTo>
                    <a:pt x="4202" y="4318"/>
                  </a:lnTo>
                  <a:lnTo>
                    <a:pt x="4202" y="4318"/>
                  </a:lnTo>
                  <a:cubicBezTo>
                    <a:pt x="4399" y="4693"/>
                    <a:pt x="4345" y="4916"/>
                    <a:pt x="4318" y="5041"/>
                  </a:cubicBezTo>
                  <a:lnTo>
                    <a:pt x="4318" y="5041"/>
                  </a:lnTo>
                  <a:cubicBezTo>
                    <a:pt x="4310" y="5077"/>
                    <a:pt x="4301" y="5112"/>
                    <a:pt x="4301" y="5148"/>
                  </a:cubicBezTo>
                  <a:lnTo>
                    <a:pt x="4301" y="5148"/>
                  </a:lnTo>
                  <a:cubicBezTo>
                    <a:pt x="4301" y="5282"/>
                    <a:pt x="4372" y="5317"/>
                    <a:pt x="4675" y="5317"/>
                  </a:cubicBezTo>
                  <a:lnTo>
                    <a:pt x="4675" y="5317"/>
                  </a:lnTo>
                  <a:lnTo>
                    <a:pt x="5246" y="5326"/>
                  </a:lnTo>
                  <a:cubicBezTo>
                    <a:pt x="5291" y="5326"/>
                    <a:pt x="5335" y="5282"/>
                    <a:pt x="5335" y="5237"/>
                  </a:cubicBezTo>
                  <a:lnTo>
                    <a:pt x="5335" y="5237"/>
                  </a:lnTo>
                  <a:lnTo>
                    <a:pt x="5335" y="4657"/>
                  </a:lnTo>
                  <a:cubicBezTo>
                    <a:pt x="5335" y="4363"/>
                    <a:pt x="5291" y="4291"/>
                    <a:pt x="5157" y="4291"/>
                  </a:cubicBezTo>
                  <a:lnTo>
                    <a:pt x="5157" y="4291"/>
                  </a:lnTo>
                  <a:cubicBezTo>
                    <a:pt x="5121" y="4291"/>
                    <a:pt x="5095" y="4300"/>
                    <a:pt x="5050" y="4309"/>
                  </a:cubicBezTo>
                  <a:lnTo>
                    <a:pt x="5050" y="4309"/>
                  </a:lnTo>
                  <a:cubicBezTo>
                    <a:pt x="4925" y="4336"/>
                    <a:pt x="4711" y="4390"/>
                    <a:pt x="4327" y="4193"/>
                  </a:cubicBezTo>
                  <a:lnTo>
                    <a:pt x="4327" y="4193"/>
                  </a:lnTo>
                  <a:lnTo>
                    <a:pt x="4327" y="4193"/>
                  </a:lnTo>
                  <a:lnTo>
                    <a:pt x="4327" y="4193"/>
                  </a:lnTo>
                  <a:lnTo>
                    <a:pt x="4327" y="4193"/>
                  </a:lnTo>
                  <a:lnTo>
                    <a:pt x="4327" y="4193"/>
                  </a:lnTo>
                  <a:lnTo>
                    <a:pt x="4318" y="4193"/>
                  </a:lnTo>
                  <a:lnTo>
                    <a:pt x="4318" y="4193"/>
                  </a:lnTo>
                  <a:lnTo>
                    <a:pt x="4318" y="4193"/>
                  </a:lnTo>
                  <a:lnTo>
                    <a:pt x="4318" y="4193"/>
                  </a:lnTo>
                  <a:lnTo>
                    <a:pt x="4318" y="4193"/>
                  </a:lnTo>
                  <a:lnTo>
                    <a:pt x="4318" y="4193"/>
                  </a:lnTo>
                  <a:lnTo>
                    <a:pt x="4310" y="4184"/>
                  </a:lnTo>
                  <a:cubicBezTo>
                    <a:pt x="4301" y="4184"/>
                    <a:pt x="4292" y="4184"/>
                    <a:pt x="4283" y="4184"/>
                  </a:cubicBezTo>
                  <a:lnTo>
                    <a:pt x="4283" y="4184"/>
                  </a:lnTo>
                  <a:lnTo>
                    <a:pt x="4283" y="4184"/>
                  </a:lnTo>
                  <a:close/>
                  <a:moveTo>
                    <a:pt x="4479" y="5148"/>
                  </a:moveTo>
                  <a:cubicBezTo>
                    <a:pt x="4479" y="5130"/>
                    <a:pt x="4479" y="5112"/>
                    <a:pt x="4488" y="5077"/>
                  </a:cubicBezTo>
                  <a:lnTo>
                    <a:pt x="4488" y="5077"/>
                  </a:lnTo>
                  <a:cubicBezTo>
                    <a:pt x="4515" y="4961"/>
                    <a:pt x="4559" y="4764"/>
                    <a:pt x="4452" y="4443"/>
                  </a:cubicBezTo>
                  <a:lnTo>
                    <a:pt x="4452" y="4443"/>
                  </a:lnTo>
                  <a:cubicBezTo>
                    <a:pt x="4765" y="4559"/>
                    <a:pt x="4961" y="4515"/>
                    <a:pt x="5086" y="4488"/>
                  </a:cubicBezTo>
                  <a:lnTo>
                    <a:pt x="5086" y="4488"/>
                  </a:lnTo>
                  <a:cubicBezTo>
                    <a:pt x="5112" y="4479"/>
                    <a:pt x="5139" y="4470"/>
                    <a:pt x="5148" y="4470"/>
                  </a:cubicBezTo>
                  <a:lnTo>
                    <a:pt x="5148" y="4470"/>
                  </a:lnTo>
                  <a:cubicBezTo>
                    <a:pt x="5157" y="4470"/>
                    <a:pt x="5148" y="4506"/>
                    <a:pt x="5148" y="4657"/>
                  </a:cubicBezTo>
                  <a:lnTo>
                    <a:pt x="5148" y="4657"/>
                  </a:lnTo>
                  <a:lnTo>
                    <a:pt x="5148" y="5139"/>
                  </a:lnTo>
                  <a:lnTo>
                    <a:pt x="4666" y="5139"/>
                  </a:lnTo>
                  <a:cubicBezTo>
                    <a:pt x="4604" y="5139"/>
                    <a:pt x="4559" y="5139"/>
                    <a:pt x="4533" y="5148"/>
                  </a:cubicBezTo>
                  <a:lnTo>
                    <a:pt x="4533" y="5148"/>
                  </a:lnTo>
                  <a:cubicBezTo>
                    <a:pt x="4506" y="5148"/>
                    <a:pt x="4488" y="5148"/>
                    <a:pt x="4479" y="5148"/>
                  </a:cubicBezTo>
                  <a:lnTo>
                    <a:pt x="4479" y="5148"/>
                  </a:lnTo>
                  <a:cubicBezTo>
                    <a:pt x="4479" y="5148"/>
                    <a:pt x="4479" y="5148"/>
                    <a:pt x="4479" y="5148"/>
                  </a:cubicBezTo>
                  <a:moveTo>
                    <a:pt x="2276" y="4550"/>
                  </a:moveTo>
                  <a:cubicBezTo>
                    <a:pt x="2213" y="4604"/>
                    <a:pt x="2213" y="4693"/>
                    <a:pt x="2276" y="4755"/>
                  </a:cubicBezTo>
                  <a:lnTo>
                    <a:pt x="2276" y="4755"/>
                  </a:lnTo>
                  <a:cubicBezTo>
                    <a:pt x="2329" y="4809"/>
                    <a:pt x="2418" y="4809"/>
                    <a:pt x="2472" y="4755"/>
                  </a:cubicBezTo>
                  <a:lnTo>
                    <a:pt x="2472" y="4755"/>
                  </a:lnTo>
                  <a:cubicBezTo>
                    <a:pt x="2525" y="4693"/>
                    <a:pt x="2525" y="4604"/>
                    <a:pt x="2472" y="4550"/>
                  </a:cubicBezTo>
                  <a:lnTo>
                    <a:pt x="2472" y="4550"/>
                  </a:lnTo>
                  <a:cubicBezTo>
                    <a:pt x="2445" y="4523"/>
                    <a:pt x="2409" y="4515"/>
                    <a:pt x="2374" y="4515"/>
                  </a:cubicBezTo>
                  <a:lnTo>
                    <a:pt x="2374" y="4515"/>
                  </a:lnTo>
                  <a:cubicBezTo>
                    <a:pt x="2338" y="4515"/>
                    <a:pt x="2302" y="4523"/>
                    <a:pt x="2276" y="4550"/>
                  </a:cubicBezTo>
                  <a:close/>
                  <a:moveTo>
                    <a:pt x="1758" y="4862"/>
                  </a:moveTo>
                  <a:cubicBezTo>
                    <a:pt x="1705" y="4916"/>
                    <a:pt x="1705" y="5005"/>
                    <a:pt x="1758" y="5059"/>
                  </a:cubicBezTo>
                  <a:lnTo>
                    <a:pt x="1758" y="5059"/>
                  </a:lnTo>
                  <a:cubicBezTo>
                    <a:pt x="1812" y="5121"/>
                    <a:pt x="1901" y="5121"/>
                    <a:pt x="1954" y="5059"/>
                  </a:cubicBezTo>
                  <a:lnTo>
                    <a:pt x="1954" y="5059"/>
                  </a:lnTo>
                  <a:cubicBezTo>
                    <a:pt x="2008" y="5005"/>
                    <a:pt x="2008" y="4916"/>
                    <a:pt x="1954" y="4862"/>
                  </a:cubicBezTo>
                  <a:lnTo>
                    <a:pt x="1954" y="4862"/>
                  </a:lnTo>
                  <a:cubicBezTo>
                    <a:pt x="1928" y="4836"/>
                    <a:pt x="1892" y="4818"/>
                    <a:pt x="1856" y="4818"/>
                  </a:cubicBezTo>
                  <a:lnTo>
                    <a:pt x="1856" y="4818"/>
                  </a:lnTo>
                  <a:cubicBezTo>
                    <a:pt x="1821" y="4818"/>
                    <a:pt x="1785" y="4836"/>
                    <a:pt x="1758" y="48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" name="Google Shape;18;p2"/>
            <p:cNvGrpSpPr/>
            <p:nvPr/>
          </p:nvGrpSpPr>
          <p:grpSpPr>
            <a:xfrm>
              <a:off x="219663" y="616075"/>
              <a:ext cx="8704610" cy="3911400"/>
              <a:chOff x="219663" y="616075"/>
              <a:chExt cx="8704610" cy="3911400"/>
            </a:xfrm>
          </p:grpSpPr>
          <p:cxnSp>
            <p:nvCxnSpPr>
              <p:cNvPr id="19" name="Google Shape;19;p2"/>
              <p:cNvCxnSpPr/>
              <p:nvPr/>
            </p:nvCxnSpPr>
            <p:spPr>
              <a:xfrm>
                <a:off x="219663" y="616075"/>
                <a:ext cx="0" cy="39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266247" y="616075"/>
                <a:ext cx="0" cy="39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 rot="10800000">
                <a:off x="8924272" y="616075"/>
                <a:ext cx="0" cy="39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 rot="10800000">
                <a:off x="8877688" y="616075"/>
                <a:ext cx="0" cy="39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3" name="Google Shape;23;p2"/>
          <p:cNvSpPr txBox="1">
            <a:spLocks noGrp="1"/>
          </p:cNvSpPr>
          <p:nvPr>
            <p:ph type="ctrTitle"/>
          </p:nvPr>
        </p:nvSpPr>
        <p:spPr>
          <a:xfrm>
            <a:off x="1611425" y="2547564"/>
            <a:ext cx="5921100" cy="105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subTitle" idx="1"/>
          </p:nvPr>
        </p:nvSpPr>
        <p:spPr>
          <a:xfrm>
            <a:off x="2307550" y="3499725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4"/>
          <p:cNvSpPr txBox="1">
            <a:spLocks noGrp="1"/>
          </p:cNvSpPr>
          <p:nvPr>
            <p:ph type="title"/>
          </p:nvPr>
        </p:nvSpPr>
        <p:spPr>
          <a:xfrm>
            <a:off x="2512200" y="1853663"/>
            <a:ext cx="4119600" cy="13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14"/>
          <p:cNvSpPr txBox="1">
            <a:spLocks noGrp="1"/>
          </p:cNvSpPr>
          <p:nvPr>
            <p:ph type="subTitle" idx="1"/>
          </p:nvPr>
        </p:nvSpPr>
        <p:spPr>
          <a:xfrm>
            <a:off x="2512200" y="3041588"/>
            <a:ext cx="4119600" cy="8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97" name="Google Shape;197;p14"/>
          <p:cNvCxnSpPr/>
          <p:nvPr/>
        </p:nvCxnSpPr>
        <p:spPr>
          <a:xfrm>
            <a:off x="582450" y="244748"/>
            <a:ext cx="7979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198" name="Google Shape;198;p14"/>
          <p:cNvCxnSpPr/>
          <p:nvPr/>
        </p:nvCxnSpPr>
        <p:spPr>
          <a:xfrm>
            <a:off x="582450" y="4898968"/>
            <a:ext cx="7979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199" name="Google Shape;199;p14"/>
          <p:cNvCxnSpPr/>
          <p:nvPr/>
        </p:nvCxnSpPr>
        <p:spPr>
          <a:xfrm>
            <a:off x="582450" y="197444"/>
            <a:ext cx="7979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0" name="Google Shape;200;p14"/>
          <p:cNvCxnSpPr/>
          <p:nvPr/>
        </p:nvCxnSpPr>
        <p:spPr>
          <a:xfrm>
            <a:off x="582450" y="4945924"/>
            <a:ext cx="7979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01" name="Google Shape;201;p14"/>
          <p:cNvGrpSpPr/>
          <p:nvPr/>
        </p:nvGrpSpPr>
        <p:grpSpPr>
          <a:xfrm>
            <a:off x="123643" y="125342"/>
            <a:ext cx="8896609" cy="4892797"/>
            <a:chOff x="123643" y="125342"/>
            <a:chExt cx="8896609" cy="4892797"/>
          </a:xfrm>
        </p:grpSpPr>
        <p:sp>
          <p:nvSpPr>
            <p:cNvPr id="202" name="Google Shape;202;p14"/>
            <p:cNvSpPr/>
            <p:nvPr/>
          </p:nvSpPr>
          <p:spPr>
            <a:xfrm>
              <a:off x="123906" y="125342"/>
              <a:ext cx="343931" cy="343931"/>
            </a:xfrm>
            <a:custGeom>
              <a:avLst/>
              <a:gdLst/>
              <a:ahLst/>
              <a:cxnLst/>
              <a:rect l="l" t="t" r="r" b="b"/>
              <a:pathLst>
                <a:path w="5818" h="5818" extrusionOk="0">
                  <a:moveTo>
                    <a:pt x="2160" y="384"/>
                  </a:moveTo>
                  <a:cubicBezTo>
                    <a:pt x="1901" y="652"/>
                    <a:pt x="1767" y="991"/>
                    <a:pt x="1767" y="1339"/>
                  </a:cubicBezTo>
                  <a:lnTo>
                    <a:pt x="1767" y="1339"/>
                  </a:lnTo>
                  <a:lnTo>
                    <a:pt x="1767" y="1339"/>
                  </a:lnTo>
                  <a:cubicBezTo>
                    <a:pt x="1767" y="1517"/>
                    <a:pt x="1803" y="1705"/>
                    <a:pt x="1883" y="1883"/>
                  </a:cubicBezTo>
                  <a:lnTo>
                    <a:pt x="1883" y="1883"/>
                  </a:lnTo>
                  <a:cubicBezTo>
                    <a:pt x="1705" y="1803"/>
                    <a:pt x="1526" y="1767"/>
                    <a:pt x="1339" y="1767"/>
                  </a:cubicBezTo>
                  <a:lnTo>
                    <a:pt x="1339" y="1767"/>
                  </a:lnTo>
                  <a:cubicBezTo>
                    <a:pt x="991" y="1767"/>
                    <a:pt x="652" y="1892"/>
                    <a:pt x="384" y="2160"/>
                  </a:cubicBezTo>
                  <a:lnTo>
                    <a:pt x="384" y="2160"/>
                  </a:lnTo>
                  <a:cubicBezTo>
                    <a:pt x="126" y="2418"/>
                    <a:pt x="1" y="2757"/>
                    <a:pt x="1" y="3105"/>
                  </a:cubicBezTo>
                  <a:lnTo>
                    <a:pt x="1" y="3105"/>
                  </a:lnTo>
                  <a:cubicBezTo>
                    <a:pt x="1" y="3444"/>
                    <a:pt x="126" y="3774"/>
                    <a:pt x="375" y="4033"/>
                  </a:cubicBezTo>
                  <a:lnTo>
                    <a:pt x="375" y="4033"/>
                  </a:lnTo>
                  <a:cubicBezTo>
                    <a:pt x="358" y="4122"/>
                    <a:pt x="349" y="4211"/>
                    <a:pt x="349" y="4292"/>
                  </a:cubicBezTo>
                  <a:lnTo>
                    <a:pt x="349" y="4292"/>
                  </a:lnTo>
                  <a:lnTo>
                    <a:pt x="349" y="4292"/>
                  </a:lnTo>
                  <a:cubicBezTo>
                    <a:pt x="349" y="4729"/>
                    <a:pt x="518" y="5157"/>
                    <a:pt x="848" y="5487"/>
                  </a:cubicBezTo>
                  <a:lnTo>
                    <a:pt x="848" y="5487"/>
                  </a:lnTo>
                  <a:lnTo>
                    <a:pt x="848" y="5487"/>
                  </a:lnTo>
                  <a:cubicBezTo>
                    <a:pt x="1062" y="5710"/>
                    <a:pt x="1357" y="5817"/>
                    <a:pt x="1642" y="5817"/>
                  </a:cubicBezTo>
                  <a:lnTo>
                    <a:pt x="1642" y="5817"/>
                  </a:lnTo>
                  <a:cubicBezTo>
                    <a:pt x="1937" y="5817"/>
                    <a:pt x="2222" y="5710"/>
                    <a:pt x="2445" y="5487"/>
                  </a:cubicBezTo>
                  <a:lnTo>
                    <a:pt x="2445" y="5487"/>
                  </a:lnTo>
                  <a:lnTo>
                    <a:pt x="2445" y="5487"/>
                  </a:lnTo>
                  <a:cubicBezTo>
                    <a:pt x="2668" y="5264"/>
                    <a:pt x="2775" y="4979"/>
                    <a:pt x="2775" y="4693"/>
                  </a:cubicBezTo>
                  <a:lnTo>
                    <a:pt x="2775" y="4693"/>
                  </a:lnTo>
                  <a:cubicBezTo>
                    <a:pt x="2775" y="4399"/>
                    <a:pt x="2659" y="4113"/>
                    <a:pt x="2445" y="3890"/>
                  </a:cubicBezTo>
                  <a:lnTo>
                    <a:pt x="2445" y="3890"/>
                  </a:lnTo>
                  <a:cubicBezTo>
                    <a:pt x="2302" y="3747"/>
                    <a:pt x="2115" y="3676"/>
                    <a:pt x="1928" y="3676"/>
                  </a:cubicBezTo>
                  <a:lnTo>
                    <a:pt x="1928" y="3676"/>
                  </a:lnTo>
                  <a:cubicBezTo>
                    <a:pt x="1740" y="3676"/>
                    <a:pt x="1553" y="3747"/>
                    <a:pt x="1410" y="3890"/>
                  </a:cubicBezTo>
                  <a:lnTo>
                    <a:pt x="1410" y="3890"/>
                  </a:lnTo>
                  <a:cubicBezTo>
                    <a:pt x="1267" y="4033"/>
                    <a:pt x="1196" y="4220"/>
                    <a:pt x="1196" y="4408"/>
                  </a:cubicBezTo>
                  <a:lnTo>
                    <a:pt x="1196" y="4408"/>
                  </a:lnTo>
                  <a:cubicBezTo>
                    <a:pt x="1196" y="4524"/>
                    <a:pt x="1223" y="4649"/>
                    <a:pt x="1276" y="4756"/>
                  </a:cubicBezTo>
                  <a:lnTo>
                    <a:pt x="1276" y="4756"/>
                  </a:lnTo>
                  <a:cubicBezTo>
                    <a:pt x="1232" y="4836"/>
                    <a:pt x="1241" y="4943"/>
                    <a:pt x="1321" y="5014"/>
                  </a:cubicBezTo>
                  <a:lnTo>
                    <a:pt x="1321" y="5014"/>
                  </a:lnTo>
                  <a:cubicBezTo>
                    <a:pt x="1401" y="5103"/>
                    <a:pt x="1544" y="5103"/>
                    <a:pt x="1624" y="5014"/>
                  </a:cubicBezTo>
                  <a:lnTo>
                    <a:pt x="1624" y="5014"/>
                  </a:lnTo>
                  <a:cubicBezTo>
                    <a:pt x="1714" y="4934"/>
                    <a:pt x="1714" y="4791"/>
                    <a:pt x="1624" y="4702"/>
                  </a:cubicBezTo>
                  <a:lnTo>
                    <a:pt x="1624" y="4702"/>
                  </a:lnTo>
                  <a:cubicBezTo>
                    <a:pt x="1571" y="4649"/>
                    <a:pt x="1499" y="4631"/>
                    <a:pt x="1428" y="4649"/>
                  </a:cubicBezTo>
                  <a:lnTo>
                    <a:pt x="1428" y="4649"/>
                  </a:lnTo>
                  <a:cubicBezTo>
                    <a:pt x="1392" y="4568"/>
                    <a:pt x="1375" y="4488"/>
                    <a:pt x="1375" y="4408"/>
                  </a:cubicBezTo>
                  <a:lnTo>
                    <a:pt x="1375" y="4408"/>
                  </a:lnTo>
                  <a:cubicBezTo>
                    <a:pt x="1375" y="4265"/>
                    <a:pt x="1428" y="4122"/>
                    <a:pt x="1535" y="4015"/>
                  </a:cubicBezTo>
                  <a:lnTo>
                    <a:pt x="1535" y="4015"/>
                  </a:lnTo>
                  <a:cubicBezTo>
                    <a:pt x="1642" y="3908"/>
                    <a:pt x="1785" y="3855"/>
                    <a:pt x="1928" y="3855"/>
                  </a:cubicBezTo>
                  <a:lnTo>
                    <a:pt x="1928" y="3855"/>
                  </a:lnTo>
                  <a:cubicBezTo>
                    <a:pt x="2070" y="3855"/>
                    <a:pt x="2204" y="3908"/>
                    <a:pt x="2311" y="4015"/>
                  </a:cubicBezTo>
                  <a:lnTo>
                    <a:pt x="2311" y="4015"/>
                  </a:lnTo>
                  <a:cubicBezTo>
                    <a:pt x="2499" y="4202"/>
                    <a:pt x="2588" y="4443"/>
                    <a:pt x="2588" y="4693"/>
                  </a:cubicBezTo>
                  <a:lnTo>
                    <a:pt x="2588" y="4693"/>
                  </a:lnTo>
                  <a:cubicBezTo>
                    <a:pt x="2588" y="4934"/>
                    <a:pt x="2499" y="5175"/>
                    <a:pt x="2311" y="5362"/>
                  </a:cubicBezTo>
                  <a:lnTo>
                    <a:pt x="2311" y="5362"/>
                  </a:lnTo>
                  <a:lnTo>
                    <a:pt x="2311" y="5362"/>
                  </a:lnTo>
                  <a:cubicBezTo>
                    <a:pt x="2133" y="5550"/>
                    <a:pt x="1883" y="5639"/>
                    <a:pt x="1642" y="5639"/>
                  </a:cubicBezTo>
                  <a:lnTo>
                    <a:pt x="1642" y="5639"/>
                  </a:lnTo>
                  <a:cubicBezTo>
                    <a:pt x="1401" y="5639"/>
                    <a:pt x="1160" y="5550"/>
                    <a:pt x="973" y="5362"/>
                  </a:cubicBezTo>
                  <a:lnTo>
                    <a:pt x="973" y="5362"/>
                  </a:lnTo>
                  <a:lnTo>
                    <a:pt x="973" y="5362"/>
                  </a:lnTo>
                  <a:cubicBezTo>
                    <a:pt x="679" y="5068"/>
                    <a:pt x="536" y="4684"/>
                    <a:pt x="536" y="4292"/>
                  </a:cubicBezTo>
                  <a:lnTo>
                    <a:pt x="536" y="4292"/>
                  </a:lnTo>
                  <a:lnTo>
                    <a:pt x="536" y="4292"/>
                  </a:lnTo>
                  <a:cubicBezTo>
                    <a:pt x="536" y="3908"/>
                    <a:pt x="679" y="3524"/>
                    <a:pt x="973" y="3230"/>
                  </a:cubicBezTo>
                  <a:lnTo>
                    <a:pt x="973" y="3230"/>
                  </a:lnTo>
                  <a:cubicBezTo>
                    <a:pt x="1267" y="2936"/>
                    <a:pt x="1651" y="2793"/>
                    <a:pt x="2035" y="2793"/>
                  </a:cubicBezTo>
                  <a:lnTo>
                    <a:pt x="2035" y="2793"/>
                  </a:lnTo>
                  <a:cubicBezTo>
                    <a:pt x="2427" y="2793"/>
                    <a:pt x="2811" y="2936"/>
                    <a:pt x="3105" y="3230"/>
                  </a:cubicBezTo>
                  <a:lnTo>
                    <a:pt x="3105" y="3230"/>
                  </a:lnTo>
                  <a:lnTo>
                    <a:pt x="3382" y="3507"/>
                  </a:lnTo>
                  <a:lnTo>
                    <a:pt x="3382" y="3507"/>
                  </a:lnTo>
                  <a:lnTo>
                    <a:pt x="4185" y="4318"/>
                  </a:lnTo>
                  <a:cubicBezTo>
                    <a:pt x="4220" y="4345"/>
                    <a:pt x="4283" y="4345"/>
                    <a:pt x="4318" y="4318"/>
                  </a:cubicBezTo>
                  <a:lnTo>
                    <a:pt x="4318" y="4318"/>
                  </a:lnTo>
                  <a:cubicBezTo>
                    <a:pt x="4354" y="4283"/>
                    <a:pt x="4354" y="4220"/>
                    <a:pt x="4318" y="4185"/>
                  </a:cubicBezTo>
                  <a:lnTo>
                    <a:pt x="4318" y="4185"/>
                  </a:lnTo>
                  <a:lnTo>
                    <a:pt x="3364" y="3230"/>
                  </a:lnTo>
                  <a:lnTo>
                    <a:pt x="3230" y="3105"/>
                  </a:lnTo>
                  <a:cubicBezTo>
                    <a:pt x="2936" y="2811"/>
                    <a:pt x="2793" y="2427"/>
                    <a:pt x="2793" y="2035"/>
                  </a:cubicBezTo>
                  <a:lnTo>
                    <a:pt x="2793" y="2035"/>
                  </a:lnTo>
                  <a:lnTo>
                    <a:pt x="2793" y="2035"/>
                  </a:lnTo>
                  <a:cubicBezTo>
                    <a:pt x="2793" y="1651"/>
                    <a:pt x="2936" y="1267"/>
                    <a:pt x="3230" y="973"/>
                  </a:cubicBezTo>
                  <a:lnTo>
                    <a:pt x="3230" y="973"/>
                  </a:lnTo>
                  <a:cubicBezTo>
                    <a:pt x="3525" y="679"/>
                    <a:pt x="3908" y="536"/>
                    <a:pt x="4301" y="536"/>
                  </a:cubicBezTo>
                  <a:lnTo>
                    <a:pt x="4301" y="536"/>
                  </a:lnTo>
                  <a:cubicBezTo>
                    <a:pt x="4684" y="536"/>
                    <a:pt x="5068" y="679"/>
                    <a:pt x="5362" y="973"/>
                  </a:cubicBezTo>
                  <a:lnTo>
                    <a:pt x="5362" y="973"/>
                  </a:lnTo>
                  <a:cubicBezTo>
                    <a:pt x="5550" y="1151"/>
                    <a:pt x="5639" y="1401"/>
                    <a:pt x="5639" y="1642"/>
                  </a:cubicBezTo>
                  <a:lnTo>
                    <a:pt x="5639" y="1642"/>
                  </a:lnTo>
                  <a:cubicBezTo>
                    <a:pt x="5639" y="1883"/>
                    <a:pt x="5550" y="2133"/>
                    <a:pt x="5362" y="2311"/>
                  </a:cubicBezTo>
                  <a:lnTo>
                    <a:pt x="5362" y="2311"/>
                  </a:lnTo>
                  <a:lnTo>
                    <a:pt x="5362" y="2311"/>
                  </a:lnTo>
                  <a:cubicBezTo>
                    <a:pt x="5175" y="2499"/>
                    <a:pt x="4934" y="2588"/>
                    <a:pt x="4693" y="2588"/>
                  </a:cubicBezTo>
                  <a:lnTo>
                    <a:pt x="4693" y="2588"/>
                  </a:lnTo>
                  <a:cubicBezTo>
                    <a:pt x="4452" y="2588"/>
                    <a:pt x="4203" y="2499"/>
                    <a:pt x="4024" y="2311"/>
                  </a:cubicBezTo>
                  <a:lnTo>
                    <a:pt x="4024" y="2311"/>
                  </a:lnTo>
                  <a:cubicBezTo>
                    <a:pt x="3917" y="2204"/>
                    <a:pt x="3864" y="2061"/>
                    <a:pt x="3864" y="1928"/>
                  </a:cubicBezTo>
                  <a:lnTo>
                    <a:pt x="3864" y="1928"/>
                  </a:lnTo>
                  <a:cubicBezTo>
                    <a:pt x="3864" y="1785"/>
                    <a:pt x="3917" y="1642"/>
                    <a:pt x="4024" y="1535"/>
                  </a:cubicBezTo>
                  <a:lnTo>
                    <a:pt x="4024" y="1535"/>
                  </a:lnTo>
                  <a:cubicBezTo>
                    <a:pt x="4131" y="1428"/>
                    <a:pt x="4265" y="1375"/>
                    <a:pt x="4408" y="1375"/>
                  </a:cubicBezTo>
                  <a:lnTo>
                    <a:pt x="4408" y="1375"/>
                  </a:lnTo>
                  <a:cubicBezTo>
                    <a:pt x="4488" y="1375"/>
                    <a:pt x="4568" y="1392"/>
                    <a:pt x="4649" y="1428"/>
                  </a:cubicBezTo>
                  <a:lnTo>
                    <a:pt x="4649" y="1428"/>
                  </a:lnTo>
                  <a:cubicBezTo>
                    <a:pt x="4631" y="1499"/>
                    <a:pt x="4649" y="1571"/>
                    <a:pt x="4711" y="1624"/>
                  </a:cubicBezTo>
                  <a:lnTo>
                    <a:pt x="4711" y="1624"/>
                  </a:lnTo>
                  <a:cubicBezTo>
                    <a:pt x="4791" y="1714"/>
                    <a:pt x="4934" y="1714"/>
                    <a:pt x="5014" y="1624"/>
                  </a:cubicBezTo>
                  <a:lnTo>
                    <a:pt x="5014" y="1624"/>
                  </a:lnTo>
                  <a:cubicBezTo>
                    <a:pt x="5104" y="1544"/>
                    <a:pt x="5104" y="1401"/>
                    <a:pt x="5014" y="1312"/>
                  </a:cubicBezTo>
                  <a:lnTo>
                    <a:pt x="5014" y="1312"/>
                  </a:lnTo>
                  <a:cubicBezTo>
                    <a:pt x="4943" y="1241"/>
                    <a:pt x="4836" y="1232"/>
                    <a:pt x="4756" y="1276"/>
                  </a:cubicBezTo>
                  <a:lnTo>
                    <a:pt x="4756" y="1276"/>
                  </a:lnTo>
                  <a:cubicBezTo>
                    <a:pt x="4649" y="1223"/>
                    <a:pt x="4524" y="1196"/>
                    <a:pt x="4408" y="1196"/>
                  </a:cubicBezTo>
                  <a:lnTo>
                    <a:pt x="4408" y="1196"/>
                  </a:lnTo>
                  <a:cubicBezTo>
                    <a:pt x="4220" y="1196"/>
                    <a:pt x="4033" y="1267"/>
                    <a:pt x="3890" y="1410"/>
                  </a:cubicBezTo>
                  <a:lnTo>
                    <a:pt x="3890" y="1410"/>
                  </a:lnTo>
                  <a:cubicBezTo>
                    <a:pt x="3748" y="1553"/>
                    <a:pt x="3676" y="1740"/>
                    <a:pt x="3676" y="1928"/>
                  </a:cubicBezTo>
                  <a:lnTo>
                    <a:pt x="3676" y="1928"/>
                  </a:lnTo>
                  <a:cubicBezTo>
                    <a:pt x="3676" y="2115"/>
                    <a:pt x="3748" y="2302"/>
                    <a:pt x="3890" y="2445"/>
                  </a:cubicBezTo>
                  <a:lnTo>
                    <a:pt x="3890" y="2445"/>
                  </a:lnTo>
                  <a:cubicBezTo>
                    <a:pt x="4113" y="2659"/>
                    <a:pt x="4399" y="2775"/>
                    <a:pt x="4693" y="2775"/>
                  </a:cubicBezTo>
                  <a:lnTo>
                    <a:pt x="4693" y="2775"/>
                  </a:lnTo>
                  <a:cubicBezTo>
                    <a:pt x="4979" y="2775"/>
                    <a:pt x="5273" y="2659"/>
                    <a:pt x="5487" y="2445"/>
                  </a:cubicBezTo>
                  <a:lnTo>
                    <a:pt x="5487" y="2445"/>
                  </a:lnTo>
                  <a:lnTo>
                    <a:pt x="5496" y="2436"/>
                  </a:lnTo>
                  <a:cubicBezTo>
                    <a:pt x="5710" y="2222"/>
                    <a:pt x="5817" y="1928"/>
                    <a:pt x="5817" y="1642"/>
                  </a:cubicBezTo>
                  <a:lnTo>
                    <a:pt x="5817" y="1642"/>
                  </a:lnTo>
                  <a:cubicBezTo>
                    <a:pt x="5817" y="1357"/>
                    <a:pt x="5710" y="1062"/>
                    <a:pt x="5496" y="848"/>
                  </a:cubicBezTo>
                  <a:lnTo>
                    <a:pt x="5496" y="848"/>
                  </a:lnTo>
                  <a:lnTo>
                    <a:pt x="5487" y="839"/>
                  </a:lnTo>
                  <a:cubicBezTo>
                    <a:pt x="5166" y="518"/>
                    <a:pt x="4729" y="349"/>
                    <a:pt x="4301" y="349"/>
                  </a:cubicBezTo>
                  <a:lnTo>
                    <a:pt x="4301" y="349"/>
                  </a:lnTo>
                  <a:cubicBezTo>
                    <a:pt x="4211" y="349"/>
                    <a:pt x="4122" y="358"/>
                    <a:pt x="4033" y="366"/>
                  </a:cubicBezTo>
                  <a:lnTo>
                    <a:pt x="4033" y="366"/>
                  </a:lnTo>
                  <a:cubicBezTo>
                    <a:pt x="3774" y="126"/>
                    <a:pt x="3444" y="1"/>
                    <a:pt x="3105" y="1"/>
                  </a:cubicBezTo>
                  <a:lnTo>
                    <a:pt x="3105" y="1"/>
                  </a:lnTo>
                  <a:cubicBezTo>
                    <a:pt x="2757" y="1"/>
                    <a:pt x="2418" y="126"/>
                    <a:pt x="2160" y="384"/>
                  </a:cubicBezTo>
                  <a:moveTo>
                    <a:pt x="2284" y="2160"/>
                  </a:moveTo>
                  <a:lnTo>
                    <a:pt x="2284" y="2160"/>
                  </a:lnTo>
                  <a:cubicBezTo>
                    <a:pt x="2061" y="1928"/>
                    <a:pt x="1945" y="1633"/>
                    <a:pt x="1945" y="1339"/>
                  </a:cubicBezTo>
                  <a:lnTo>
                    <a:pt x="1945" y="1339"/>
                  </a:lnTo>
                  <a:lnTo>
                    <a:pt x="1945" y="1339"/>
                  </a:lnTo>
                  <a:cubicBezTo>
                    <a:pt x="1945" y="1036"/>
                    <a:pt x="2061" y="741"/>
                    <a:pt x="2284" y="518"/>
                  </a:cubicBezTo>
                  <a:lnTo>
                    <a:pt x="2284" y="518"/>
                  </a:lnTo>
                  <a:cubicBezTo>
                    <a:pt x="2508" y="286"/>
                    <a:pt x="2811" y="179"/>
                    <a:pt x="3105" y="179"/>
                  </a:cubicBezTo>
                  <a:lnTo>
                    <a:pt x="3105" y="179"/>
                  </a:lnTo>
                  <a:cubicBezTo>
                    <a:pt x="3355" y="179"/>
                    <a:pt x="3605" y="259"/>
                    <a:pt x="3819" y="420"/>
                  </a:cubicBezTo>
                  <a:lnTo>
                    <a:pt x="3819" y="420"/>
                  </a:lnTo>
                  <a:cubicBezTo>
                    <a:pt x="3551" y="500"/>
                    <a:pt x="3310" y="634"/>
                    <a:pt x="3105" y="839"/>
                  </a:cubicBezTo>
                  <a:lnTo>
                    <a:pt x="3105" y="839"/>
                  </a:lnTo>
                  <a:cubicBezTo>
                    <a:pt x="2775" y="1169"/>
                    <a:pt x="2615" y="1606"/>
                    <a:pt x="2615" y="2035"/>
                  </a:cubicBezTo>
                  <a:lnTo>
                    <a:pt x="2615" y="2035"/>
                  </a:lnTo>
                  <a:lnTo>
                    <a:pt x="2615" y="2035"/>
                  </a:lnTo>
                  <a:cubicBezTo>
                    <a:pt x="2615" y="2213"/>
                    <a:pt x="2641" y="2392"/>
                    <a:pt x="2695" y="2570"/>
                  </a:cubicBezTo>
                  <a:lnTo>
                    <a:pt x="2695" y="2570"/>
                  </a:lnTo>
                  <a:close/>
                  <a:moveTo>
                    <a:pt x="179" y="3105"/>
                  </a:moveTo>
                  <a:cubicBezTo>
                    <a:pt x="179" y="2811"/>
                    <a:pt x="286" y="2507"/>
                    <a:pt x="518" y="2284"/>
                  </a:cubicBezTo>
                  <a:lnTo>
                    <a:pt x="518" y="2284"/>
                  </a:lnTo>
                  <a:cubicBezTo>
                    <a:pt x="741" y="2061"/>
                    <a:pt x="1036" y="1945"/>
                    <a:pt x="1339" y="1945"/>
                  </a:cubicBezTo>
                  <a:lnTo>
                    <a:pt x="1339" y="1945"/>
                  </a:lnTo>
                  <a:cubicBezTo>
                    <a:pt x="1633" y="1945"/>
                    <a:pt x="1928" y="2061"/>
                    <a:pt x="2160" y="2284"/>
                  </a:cubicBezTo>
                  <a:lnTo>
                    <a:pt x="2160" y="2284"/>
                  </a:lnTo>
                  <a:lnTo>
                    <a:pt x="2570" y="2695"/>
                  </a:lnTo>
                  <a:cubicBezTo>
                    <a:pt x="2392" y="2641"/>
                    <a:pt x="2213" y="2606"/>
                    <a:pt x="2035" y="2606"/>
                  </a:cubicBezTo>
                  <a:lnTo>
                    <a:pt x="2035" y="2606"/>
                  </a:lnTo>
                  <a:cubicBezTo>
                    <a:pt x="1606" y="2606"/>
                    <a:pt x="1169" y="2775"/>
                    <a:pt x="839" y="3105"/>
                  </a:cubicBezTo>
                  <a:lnTo>
                    <a:pt x="839" y="3105"/>
                  </a:lnTo>
                  <a:cubicBezTo>
                    <a:pt x="634" y="3310"/>
                    <a:pt x="491" y="3551"/>
                    <a:pt x="420" y="3819"/>
                  </a:cubicBezTo>
                  <a:lnTo>
                    <a:pt x="420" y="3819"/>
                  </a:lnTo>
                  <a:cubicBezTo>
                    <a:pt x="259" y="3605"/>
                    <a:pt x="179" y="3355"/>
                    <a:pt x="179" y="3105"/>
                  </a:cubicBezTo>
                  <a:moveTo>
                    <a:pt x="491" y="581"/>
                  </a:moveTo>
                  <a:lnTo>
                    <a:pt x="491" y="1160"/>
                  </a:lnTo>
                  <a:cubicBezTo>
                    <a:pt x="491" y="1455"/>
                    <a:pt x="536" y="1526"/>
                    <a:pt x="670" y="1526"/>
                  </a:cubicBezTo>
                  <a:lnTo>
                    <a:pt x="670" y="1526"/>
                  </a:lnTo>
                  <a:cubicBezTo>
                    <a:pt x="705" y="1526"/>
                    <a:pt x="732" y="1517"/>
                    <a:pt x="777" y="1508"/>
                  </a:cubicBezTo>
                  <a:lnTo>
                    <a:pt x="777" y="1508"/>
                  </a:lnTo>
                  <a:cubicBezTo>
                    <a:pt x="902" y="1482"/>
                    <a:pt x="1116" y="1428"/>
                    <a:pt x="1499" y="1624"/>
                  </a:cubicBezTo>
                  <a:lnTo>
                    <a:pt x="1499" y="1624"/>
                  </a:lnTo>
                  <a:lnTo>
                    <a:pt x="1499" y="1624"/>
                  </a:lnTo>
                  <a:lnTo>
                    <a:pt x="1499" y="1624"/>
                  </a:lnTo>
                  <a:lnTo>
                    <a:pt x="1499" y="1624"/>
                  </a:lnTo>
                  <a:lnTo>
                    <a:pt x="1499" y="1624"/>
                  </a:lnTo>
                  <a:lnTo>
                    <a:pt x="1508" y="1624"/>
                  </a:lnTo>
                  <a:lnTo>
                    <a:pt x="1508" y="1624"/>
                  </a:lnTo>
                  <a:lnTo>
                    <a:pt x="1508" y="1624"/>
                  </a:lnTo>
                  <a:lnTo>
                    <a:pt x="1508" y="1624"/>
                  </a:lnTo>
                  <a:lnTo>
                    <a:pt x="1508" y="1624"/>
                  </a:lnTo>
                  <a:lnTo>
                    <a:pt x="1508" y="1624"/>
                  </a:lnTo>
                  <a:lnTo>
                    <a:pt x="1508" y="1624"/>
                  </a:lnTo>
                  <a:lnTo>
                    <a:pt x="1517" y="1624"/>
                  </a:lnTo>
                  <a:cubicBezTo>
                    <a:pt x="1526" y="1633"/>
                    <a:pt x="1535" y="1633"/>
                    <a:pt x="1544" y="1633"/>
                  </a:cubicBezTo>
                  <a:lnTo>
                    <a:pt x="1544" y="1633"/>
                  </a:lnTo>
                  <a:lnTo>
                    <a:pt x="1544" y="1633"/>
                  </a:lnTo>
                  <a:lnTo>
                    <a:pt x="1544" y="1633"/>
                  </a:lnTo>
                  <a:lnTo>
                    <a:pt x="1544" y="1633"/>
                  </a:lnTo>
                  <a:cubicBezTo>
                    <a:pt x="1553" y="1633"/>
                    <a:pt x="1562" y="1633"/>
                    <a:pt x="1571" y="1624"/>
                  </a:cubicBezTo>
                  <a:lnTo>
                    <a:pt x="1571" y="1624"/>
                  </a:lnTo>
                  <a:lnTo>
                    <a:pt x="1571" y="1624"/>
                  </a:lnTo>
                  <a:lnTo>
                    <a:pt x="1571" y="1624"/>
                  </a:lnTo>
                  <a:lnTo>
                    <a:pt x="1571" y="1624"/>
                  </a:lnTo>
                  <a:lnTo>
                    <a:pt x="1571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9" y="1624"/>
                  </a:lnTo>
                  <a:lnTo>
                    <a:pt x="1589" y="1615"/>
                  </a:lnTo>
                  <a:lnTo>
                    <a:pt x="1589" y="1615"/>
                  </a:lnTo>
                  <a:lnTo>
                    <a:pt x="1589" y="1615"/>
                  </a:lnTo>
                  <a:lnTo>
                    <a:pt x="1589" y="1615"/>
                  </a:lnTo>
                  <a:lnTo>
                    <a:pt x="1589" y="1615"/>
                  </a:lnTo>
                  <a:lnTo>
                    <a:pt x="1589" y="1615"/>
                  </a:lnTo>
                  <a:cubicBezTo>
                    <a:pt x="1598" y="1615"/>
                    <a:pt x="1598" y="1615"/>
                    <a:pt x="1598" y="1606"/>
                  </a:cubicBezTo>
                  <a:lnTo>
                    <a:pt x="1598" y="1606"/>
                  </a:lnTo>
                  <a:lnTo>
                    <a:pt x="1598" y="1606"/>
                  </a:lnTo>
                  <a:lnTo>
                    <a:pt x="1598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89"/>
                  </a:lnTo>
                  <a:lnTo>
                    <a:pt x="1615" y="1589"/>
                  </a:lnTo>
                  <a:lnTo>
                    <a:pt x="1615" y="1589"/>
                  </a:lnTo>
                  <a:lnTo>
                    <a:pt x="1615" y="1589"/>
                  </a:lnTo>
                  <a:lnTo>
                    <a:pt x="1624" y="1589"/>
                  </a:lnTo>
                  <a:lnTo>
                    <a:pt x="1624" y="1589"/>
                  </a:lnTo>
                  <a:lnTo>
                    <a:pt x="1624" y="1589"/>
                  </a:lnTo>
                  <a:lnTo>
                    <a:pt x="1624" y="1580"/>
                  </a:lnTo>
                  <a:lnTo>
                    <a:pt x="1624" y="1580"/>
                  </a:lnTo>
                  <a:lnTo>
                    <a:pt x="1624" y="1580"/>
                  </a:lnTo>
                  <a:lnTo>
                    <a:pt x="1624" y="1580"/>
                  </a:lnTo>
                  <a:lnTo>
                    <a:pt x="1624" y="1580"/>
                  </a:lnTo>
                  <a:lnTo>
                    <a:pt x="1624" y="1580"/>
                  </a:lnTo>
                  <a:cubicBezTo>
                    <a:pt x="1624" y="1571"/>
                    <a:pt x="1633" y="1553"/>
                    <a:pt x="1633" y="1544"/>
                  </a:cubicBezTo>
                  <a:lnTo>
                    <a:pt x="1633" y="1544"/>
                  </a:lnTo>
                  <a:lnTo>
                    <a:pt x="1633" y="1544"/>
                  </a:lnTo>
                  <a:lnTo>
                    <a:pt x="1633" y="1544"/>
                  </a:lnTo>
                  <a:lnTo>
                    <a:pt x="1633" y="1544"/>
                  </a:lnTo>
                  <a:cubicBezTo>
                    <a:pt x="1633" y="1535"/>
                    <a:pt x="1624" y="1517"/>
                    <a:pt x="1624" y="1508"/>
                  </a:cubicBezTo>
                  <a:lnTo>
                    <a:pt x="1624" y="1508"/>
                  </a:lnTo>
                  <a:lnTo>
                    <a:pt x="1624" y="1508"/>
                  </a:lnTo>
                  <a:lnTo>
                    <a:pt x="1624" y="1508"/>
                  </a:lnTo>
                  <a:lnTo>
                    <a:pt x="1624" y="1508"/>
                  </a:lnTo>
                  <a:lnTo>
                    <a:pt x="1624" y="1508"/>
                  </a:lnTo>
                  <a:lnTo>
                    <a:pt x="1624" y="1508"/>
                  </a:lnTo>
                  <a:lnTo>
                    <a:pt x="1624" y="1508"/>
                  </a:lnTo>
                  <a:lnTo>
                    <a:pt x="1624" y="1499"/>
                  </a:lnTo>
                  <a:lnTo>
                    <a:pt x="1624" y="1499"/>
                  </a:lnTo>
                  <a:cubicBezTo>
                    <a:pt x="1428" y="1116"/>
                    <a:pt x="1482" y="902"/>
                    <a:pt x="1508" y="777"/>
                  </a:cubicBezTo>
                  <a:lnTo>
                    <a:pt x="1508" y="777"/>
                  </a:lnTo>
                  <a:cubicBezTo>
                    <a:pt x="1517" y="732"/>
                    <a:pt x="1526" y="705"/>
                    <a:pt x="1526" y="670"/>
                  </a:cubicBezTo>
                  <a:lnTo>
                    <a:pt x="1526" y="670"/>
                  </a:lnTo>
                  <a:cubicBezTo>
                    <a:pt x="1526" y="536"/>
                    <a:pt x="1455" y="500"/>
                    <a:pt x="1152" y="491"/>
                  </a:cubicBezTo>
                  <a:lnTo>
                    <a:pt x="1152" y="491"/>
                  </a:lnTo>
                  <a:lnTo>
                    <a:pt x="581" y="491"/>
                  </a:lnTo>
                  <a:cubicBezTo>
                    <a:pt x="527" y="491"/>
                    <a:pt x="491" y="536"/>
                    <a:pt x="491" y="581"/>
                  </a:cubicBezTo>
                  <a:moveTo>
                    <a:pt x="1294" y="670"/>
                  </a:moveTo>
                  <a:cubicBezTo>
                    <a:pt x="1330" y="670"/>
                    <a:pt x="1339" y="670"/>
                    <a:pt x="1339" y="670"/>
                  </a:cubicBezTo>
                  <a:lnTo>
                    <a:pt x="1339" y="670"/>
                  </a:lnTo>
                  <a:cubicBezTo>
                    <a:pt x="1339" y="679"/>
                    <a:pt x="1339" y="705"/>
                    <a:pt x="1330" y="732"/>
                  </a:cubicBezTo>
                  <a:lnTo>
                    <a:pt x="1330" y="732"/>
                  </a:lnTo>
                  <a:cubicBezTo>
                    <a:pt x="1303" y="857"/>
                    <a:pt x="1259" y="1053"/>
                    <a:pt x="1366" y="1375"/>
                  </a:cubicBezTo>
                  <a:lnTo>
                    <a:pt x="1366" y="1375"/>
                  </a:lnTo>
                  <a:cubicBezTo>
                    <a:pt x="1053" y="1259"/>
                    <a:pt x="857" y="1303"/>
                    <a:pt x="732" y="1330"/>
                  </a:cubicBezTo>
                  <a:lnTo>
                    <a:pt x="732" y="1330"/>
                  </a:lnTo>
                  <a:cubicBezTo>
                    <a:pt x="705" y="1339"/>
                    <a:pt x="679" y="1348"/>
                    <a:pt x="670" y="1348"/>
                  </a:cubicBezTo>
                  <a:lnTo>
                    <a:pt x="670" y="1348"/>
                  </a:lnTo>
                  <a:cubicBezTo>
                    <a:pt x="661" y="1348"/>
                    <a:pt x="670" y="1312"/>
                    <a:pt x="670" y="1160"/>
                  </a:cubicBezTo>
                  <a:lnTo>
                    <a:pt x="670" y="1160"/>
                  </a:lnTo>
                  <a:lnTo>
                    <a:pt x="670" y="670"/>
                  </a:lnTo>
                  <a:lnTo>
                    <a:pt x="1152" y="679"/>
                  </a:lnTo>
                  <a:lnTo>
                    <a:pt x="1169" y="679"/>
                  </a:lnTo>
                  <a:lnTo>
                    <a:pt x="1169" y="679"/>
                  </a:lnTo>
                  <a:cubicBezTo>
                    <a:pt x="1223" y="679"/>
                    <a:pt x="1259" y="670"/>
                    <a:pt x="1294" y="670"/>
                  </a:cubicBezTo>
                  <a:close/>
                  <a:moveTo>
                    <a:pt x="3864" y="759"/>
                  </a:moveTo>
                  <a:cubicBezTo>
                    <a:pt x="3810" y="812"/>
                    <a:pt x="3810" y="902"/>
                    <a:pt x="3864" y="955"/>
                  </a:cubicBezTo>
                  <a:lnTo>
                    <a:pt x="3864" y="955"/>
                  </a:lnTo>
                  <a:cubicBezTo>
                    <a:pt x="3917" y="1009"/>
                    <a:pt x="4006" y="1009"/>
                    <a:pt x="4060" y="955"/>
                  </a:cubicBezTo>
                  <a:lnTo>
                    <a:pt x="4060" y="955"/>
                  </a:lnTo>
                  <a:cubicBezTo>
                    <a:pt x="4113" y="902"/>
                    <a:pt x="4113" y="812"/>
                    <a:pt x="4060" y="759"/>
                  </a:cubicBezTo>
                  <a:lnTo>
                    <a:pt x="4060" y="759"/>
                  </a:lnTo>
                  <a:cubicBezTo>
                    <a:pt x="4033" y="723"/>
                    <a:pt x="3997" y="714"/>
                    <a:pt x="3962" y="714"/>
                  </a:cubicBezTo>
                  <a:lnTo>
                    <a:pt x="3962" y="714"/>
                  </a:lnTo>
                  <a:cubicBezTo>
                    <a:pt x="3926" y="714"/>
                    <a:pt x="3890" y="723"/>
                    <a:pt x="3864" y="759"/>
                  </a:cubicBezTo>
                  <a:moveTo>
                    <a:pt x="3346" y="1062"/>
                  </a:moveTo>
                  <a:cubicBezTo>
                    <a:pt x="3293" y="1116"/>
                    <a:pt x="3293" y="1205"/>
                    <a:pt x="3346" y="1267"/>
                  </a:cubicBezTo>
                  <a:lnTo>
                    <a:pt x="3346" y="1267"/>
                  </a:lnTo>
                  <a:cubicBezTo>
                    <a:pt x="3400" y="1321"/>
                    <a:pt x="3489" y="1321"/>
                    <a:pt x="3551" y="1267"/>
                  </a:cubicBezTo>
                  <a:lnTo>
                    <a:pt x="3551" y="1267"/>
                  </a:lnTo>
                  <a:cubicBezTo>
                    <a:pt x="3605" y="1205"/>
                    <a:pt x="3605" y="1116"/>
                    <a:pt x="3551" y="1062"/>
                  </a:cubicBezTo>
                  <a:lnTo>
                    <a:pt x="3551" y="1062"/>
                  </a:lnTo>
                  <a:cubicBezTo>
                    <a:pt x="3516" y="1036"/>
                    <a:pt x="3480" y="1027"/>
                    <a:pt x="3444" y="1027"/>
                  </a:cubicBezTo>
                  <a:lnTo>
                    <a:pt x="3444" y="1027"/>
                  </a:lnTo>
                  <a:cubicBezTo>
                    <a:pt x="3409" y="1027"/>
                    <a:pt x="3373" y="1036"/>
                    <a:pt x="3346" y="1062"/>
                  </a:cubicBezTo>
                  <a:close/>
                  <a:moveTo>
                    <a:pt x="3061" y="1553"/>
                  </a:moveTo>
                  <a:cubicBezTo>
                    <a:pt x="3007" y="1606"/>
                    <a:pt x="3007" y="1696"/>
                    <a:pt x="3061" y="1758"/>
                  </a:cubicBezTo>
                  <a:lnTo>
                    <a:pt x="3061" y="1758"/>
                  </a:lnTo>
                  <a:cubicBezTo>
                    <a:pt x="3114" y="1812"/>
                    <a:pt x="3203" y="1812"/>
                    <a:pt x="3257" y="1758"/>
                  </a:cubicBezTo>
                  <a:lnTo>
                    <a:pt x="3257" y="1758"/>
                  </a:lnTo>
                  <a:cubicBezTo>
                    <a:pt x="3310" y="1696"/>
                    <a:pt x="3310" y="1606"/>
                    <a:pt x="3257" y="1553"/>
                  </a:cubicBezTo>
                  <a:lnTo>
                    <a:pt x="3257" y="1553"/>
                  </a:lnTo>
                  <a:cubicBezTo>
                    <a:pt x="3230" y="1526"/>
                    <a:pt x="3194" y="1517"/>
                    <a:pt x="3159" y="1517"/>
                  </a:cubicBezTo>
                  <a:lnTo>
                    <a:pt x="3159" y="1517"/>
                  </a:lnTo>
                  <a:cubicBezTo>
                    <a:pt x="3123" y="1517"/>
                    <a:pt x="3087" y="1526"/>
                    <a:pt x="3061" y="1553"/>
                  </a:cubicBezTo>
                  <a:close/>
                  <a:moveTo>
                    <a:pt x="2998" y="2124"/>
                  </a:moveTo>
                  <a:cubicBezTo>
                    <a:pt x="2945" y="2177"/>
                    <a:pt x="2945" y="2267"/>
                    <a:pt x="2998" y="2320"/>
                  </a:cubicBezTo>
                  <a:lnTo>
                    <a:pt x="2998" y="2320"/>
                  </a:lnTo>
                  <a:cubicBezTo>
                    <a:pt x="3052" y="2383"/>
                    <a:pt x="3141" y="2383"/>
                    <a:pt x="3194" y="2320"/>
                  </a:cubicBezTo>
                  <a:lnTo>
                    <a:pt x="3194" y="2320"/>
                  </a:lnTo>
                  <a:cubicBezTo>
                    <a:pt x="3248" y="2267"/>
                    <a:pt x="3248" y="2177"/>
                    <a:pt x="3194" y="2124"/>
                  </a:cubicBezTo>
                  <a:lnTo>
                    <a:pt x="3194" y="2124"/>
                  </a:lnTo>
                  <a:cubicBezTo>
                    <a:pt x="3168" y="2097"/>
                    <a:pt x="3132" y="2088"/>
                    <a:pt x="3096" y="2088"/>
                  </a:cubicBezTo>
                  <a:lnTo>
                    <a:pt x="3096" y="2088"/>
                  </a:lnTo>
                  <a:cubicBezTo>
                    <a:pt x="3061" y="2088"/>
                    <a:pt x="3025" y="2097"/>
                    <a:pt x="2998" y="2124"/>
                  </a:cubicBezTo>
                  <a:close/>
                  <a:moveTo>
                    <a:pt x="3212" y="2659"/>
                  </a:moveTo>
                  <a:cubicBezTo>
                    <a:pt x="3159" y="2713"/>
                    <a:pt x="3159" y="2802"/>
                    <a:pt x="3212" y="2855"/>
                  </a:cubicBezTo>
                  <a:lnTo>
                    <a:pt x="3212" y="2855"/>
                  </a:lnTo>
                  <a:cubicBezTo>
                    <a:pt x="3266" y="2909"/>
                    <a:pt x="3355" y="2909"/>
                    <a:pt x="3409" y="2855"/>
                  </a:cubicBezTo>
                  <a:lnTo>
                    <a:pt x="3409" y="2855"/>
                  </a:lnTo>
                  <a:cubicBezTo>
                    <a:pt x="3462" y="2802"/>
                    <a:pt x="3462" y="2713"/>
                    <a:pt x="3409" y="2659"/>
                  </a:cubicBezTo>
                  <a:lnTo>
                    <a:pt x="3409" y="2659"/>
                  </a:lnTo>
                  <a:cubicBezTo>
                    <a:pt x="3382" y="2632"/>
                    <a:pt x="3346" y="2615"/>
                    <a:pt x="3310" y="2615"/>
                  </a:cubicBezTo>
                  <a:lnTo>
                    <a:pt x="3310" y="2615"/>
                  </a:lnTo>
                  <a:cubicBezTo>
                    <a:pt x="3275" y="2615"/>
                    <a:pt x="3239" y="2632"/>
                    <a:pt x="3212" y="2659"/>
                  </a:cubicBezTo>
                  <a:moveTo>
                    <a:pt x="2124" y="2998"/>
                  </a:moveTo>
                  <a:cubicBezTo>
                    <a:pt x="2070" y="3052"/>
                    <a:pt x="2070" y="3141"/>
                    <a:pt x="2124" y="3203"/>
                  </a:cubicBezTo>
                  <a:lnTo>
                    <a:pt x="2124" y="3203"/>
                  </a:lnTo>
                  <a:cubicBezTo>
                    <a:pt x="2177" y="3257"/>
                    <a:pt x="2267" y="3257"/>
                    <a:pt x="2320" y="3203"/>
                  </a:cubicBezTo>
                  <a:lnTo>
                    <a:pt x="2320" y="3203"/>
                  </a:lnTo>
                  <a:cubicBezTo>
                    <a:pt x="2374" y="3141"/>
                    <a:pt x="2374" y="3052"/>
                    <a:pt x="2320" y="2998"/>
                  </a:cubicBezTo>
                  <a:lnTo>
                    <a:pt x="2320" y="2998"/>
                  </a:lnTo>
                  <a:cubicBezTo>
                    <a:pt x="2293" y="2971"/>
                    <a:pt x="2258" y="2962"/>
                    <a:pt x="2222" y="2962"/>
                  </a:cubicBezTo>
                  <a:lnTo>
                    <a:pt x="2222" y="2962"/>
                  </a:lnTo>
                  <a:cubicBezTo>
                    <a:pt x="2186" y="2962"/>
                    <a:pt x="2151" y="2971"/>
                    <a:pt x="2124" y="2998"/>
                  </a:cubicBezTo>
                  <a:close/>
                  <a:moveTo>
                    <a:pt x="1553" y="3061"/>
                  </a:moveTo>
                  <a:cubicBezTo>
                    <a:pt x="1499" y="3114"/>
                    <a:pt x="1499" y="3203"/>
                    <a:pt x="1553" y="3257"/>
                  </a:cubicBezTo>
                  <a:lnTo>
                    <a:pt x="1553" y="3257"/>
                  </a:lnTo>
                  <a:cubicBezTo>
                    <a:pt x="1606" y="3319"/>
                    <a:pt x="1696" y="3319"/>
                    <a:pt x="1749" y="3257"/>
                  </a:cubicBezTo>
                  <a:lnTo>
                    <a:pt x="1749" y="3257"/>
                  </a:lnTo>
                  <a:cubicBezTo>
                    <a:pt x="1803" y="3203"/>
                    <a:pt x="1803" y="3114"/>
                    <a:pt x="1749" y="3061"/>
                  </a:cubicBezTo>
                  <a:lnTo>
                    <a:pt x="1749" y="3061"/>
                  </a:lnTo>
                  <a:cubicBezTo>
                    <a:pt x="1722" y="3034"/>
                    <a:pt x="1687" y="3025"/>
                    <a:pt x="1651" y="3025"/>
                  </a:cubicBezTo>
                  <a:lnTo>
                    <a:pt x="1651" y="3025"/>
                  </a:lnTo>
                  <a:cubicBezTo>
                    <a:pt x="1615" y="3025"/>
                    <a:pt x="1580" y="3034"/>
                    <a:pt x="1553" y="3061"/>
                  </a:cubicBezTo>
                  <a:close/>
                  <a:moveTo>
                    <a:pt x="2659" y="3212"/>
                  </a:moveTo>
                  <a:cubicBezTo>
                    <a:pt x="2606" y="3266"/>
                    <a:pt x="2606" y="3355"/>
                    <a:pt x="2659" y="3408"/>
                  </a:cubicBezTo>
                  <a:lnTo>
                    <a:pt x="2659" y="3408"/>
                  </a:lnTo>
                  <a:cubicBezTo>
                    <a:pt x="2713" y="3462"/>
                    <a:pt x="2802" y="3462"/>
                    <a:pt x="2855" y="3408"/>
                  </a:cubicBezTo>
                  <a:lnTo>
                    <a:pt x="2855" y="3408"/>
                  </a:lnTo>
                  <a:cubicBezTo>
                    <a:pt x="2909" y="3355"/>
                    <a:pt x="2909" y="3266"/>
                    <a:pt x="2855" y="3212"/>
                  </a:cubicBezTo>
                  <a:lnTo>
                    <a:pt x="2855" y="3212"/>
                  </a:lnTo>
                  <a:cubicBezTo>
                    <a:pt x="2829" y="3185"/>
                    <a:pt x="2793" y="3168"/>
                    <a:pt x="2757" y="3168"/>
                  </a:cubicBezTo>
                  <a:lnTo>
                    <a:pt x="2757" y="3168"/>
                  </a:lnTo>
                  <a:cubicBezTo>
                    <a:pt x="2722" y="3168"/>
                    <a:pt x="2686" y="3185"/>
                    <a:pt x="2659" y="3212"/>
                  </a:cubicBezTo>
                  <a:close/>
                  <a:moveTo>
                    <a:pt x="1062" y="3346"/>
                  </a:moveTo>
                  <a:cubicBezTo>
                    <a:pt x="1009" y="3408"/>
                    <a:pt x="1009" y="3498"/>
                    <a:pt x="1062" y="3551"/>
                  </a:cubicBezTo>
                  <a:lnTo>
                    <a:pt x="1062" y="3551"/>
                  </a:lnTo>
                  <a:cubicBezTo>
                    <a:pt x="1116" y="3605"/>
                    <a:pt x="1205" y="3605"/>
                    <a:pt x="1259" y="3551"/>
                  </a:cubicBezTo>
                  <a:lnTo>
                    <a:pt x="1259" y="3551"/>
                  </a:lnTo>
                  <a:cubicBezTo>
                    <a:pt x="1312" y="3498"/>
                    <a:pt x="1312" y="3408"/>
                    <a:pt x="1259" y="3346"/>
                  </a:cubicBezTo>
                  <a:lnTo>
                    <a:pt x="1259" y="3346"/>
                  </a:lnTo>
                  <a:cubicBezTo>
                    <a:pt x="1232" y="3319"/>
                    <a:pt x="1196" y="3310"/>
                    <a:pt x="1160" y="3310"/>
                  </a:cubicBezTo>
                  <a:lnTo>
                    <a:pt x="1160" y="3310"/>
                  </a:lnTo>
                  <a:cubicBezTo>
                    <a:pt x="1125" y="3310"/>
                    <a:pt x="1089" y="3319"/>
                    <a:pt x="1062" y="3346"/>
                  </a:cubicBezTo>
                  <a:close/>
                  <a:moveTo>
                    <a:pt x="750" y="3863"/>
                  </a:moveTo>
                  <a:cubicBezTo>
                    <a:pt x="697" y="3917"/>
                    <a:pt x="697" y="4006"/>
                    <a:pt x="750" y="4060"/>
                  </a:cubicBezTo>
                  <a:lnTo>
                    <a:pt x="750" y="4060"/>
                  </a:lnTo>
                  <a:cubicBezTo>
                    <a:pt x="804" y="4113"/>
                    <a:pt x="893" y="4113"/>
                    <a:pt x="946" y="4060"/>
                  </a:cubicBezTo>
                  <a:lnTo>
                    <a:pt x="946" y="4060"/>
                  </a:lnTo>
                  <a:cubicBezTo>
                    <a:pt x="1009" y="4006"/>
                    <a:pt x="1009" y="3917"/>
                    <a:pt x="946" y="3863"/>
                  </a:cubicBezTo>
                  <a:lnTo>
                    <a:pt x="946" y="3863"/>
                  </a:lnTo>
                  <a:cubicBezTo>
                    <a:pt x="920" y="3837"/>
                    <a:pt x="884" y="3819"/>
                    <a:pt x="848" y="3819"/>
                  </a:cubicBezTo>
                  <a:lnTo>
                    <a:pt x="848" y="3819"/>
                  </a:lnTo>
                  <a:cubicBezTo>
                    <a:pt x="813" y="3819"/>
                    <a:pt x="777" y="3837"/>
                    <a:pt x="750" y="3863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4"/>
            <p:cNvSpPr/>
            <p:nvPr/>
          </p:nvSpPr>
          <p:spPr>
            <a:xfrm>
              <a:off x="8675789" y="125342"/>
              <a:ext cx="344463" cy="343931"/>
            </a:xfrm>
            <a:custGeom>
              <a:avLst/>
              <a:gdLst/>
              <a:ahLst/>
              <a:cxnLst/>
              <a:rect l="l" t="t" r="r" b="b"/>
              <a:pathLst>
                <a:path w="5827" h="5818" extrusionOk="0">
                  <a:moveTo>
                    <a:pt x="1785" y="366"/>
                  </a:moveTo>
                  <a:cubicBezTo>
                    <a:pt x="1696" y="358"/>
                    <a:pt x="1606" y="349"/>
                    <a:pt x="1526" y="349"/>
                  </a:cubicBezTo>
                  <a:lnTo>
                    <a:pt x="1526" y="349"/>
                  </a:lnTo>
                  <a:cubicBezTo>
                    <a:pt x="1089" y="349"/>
                    <a:pt x="661" y="518"/>
                    <a:pt x="331" y="839"/>
                  </a:cubicBezTo>
                  <a:lnTo>
                    <a:pt x="331" y="839"/>
                  </a:lnTo>
                  <a:lnTo>
                    <a:pt x="331" y="848"/>
                  </a:lnTo>
                  <a:cubicBezTo>
                    <a:pt x="108" y="1062"/>
                    <a:pt x="1" y="1357"/>
                    <a:pt x="1" y="1642"/>
                  </a:cubicBezTo>
                  <a:lnTo>
                    <a:pt x="1" y="1642"/>
                  </a:lnTo>
                  <a:cubicBezTo>
                    <a:pt x="1" y="1928"/>
                    <a:pt x="108" y="2222"/>
                    <a:pt x="331" y="2436"/>
                  </a:cubicBezTo>
                  <a:lnTo>
                    <a:pt x="331" y="2436"/>
                  </a:lnTo>
                  <a:lnTo>
                    <a:pt x="331" y="2445"/>
                  </a:lnTo>
                  <a:cubicBezTo>
                    <a:pt x="554" y="2659"/>
                    <a:pt x="839" y="2775"/>
                    <a:pt x="1125" y="2775"/>
                  </a:cubicBezTo>
                  <a:lnTo>
                    <a:pt x="1125" y="2775"/>
                  </a:lnTo>
                  <a:cubicBezTo>
                    <a:pt x="1419" y="2775"/>
                    <a:pt x="1705" y="2659"/>
                    <a:pt x="1928" y="2445"/>
                  </a:cubicBezTo>
                  <a:lnTo>
                    <a:pt x="1928" y="2445"/>
                  </a:lnTo>
                  <a:cubicBezTo>
                    <a:pt x="2070" y="2302"/>
                    <a:pt x="2142" y="2115"/>
                    <a:pt x="2142" y="1928"/>
                  </a:cubicBezTo>
                  <a:lnTo>
                    <a:pt x="2142" y="1928"/>
                  </a:lnTo>
                  <a:cubicBezTo>
                    <a:pt x="2142" y="1740"/>
                    <a:pt x="2070" y="1553"/>
                    <a:pt x="1928" y="1410"/>
                  </a:cubicBezTo>
                  <a:lnTo>
                    <a:pt x="1928" y="1410"/>
                  </a:lnTo>
                  <a:cubicBezTo>
                    <a:pt x="1785" y="1267"/>
                    <a:pt x="1598" y="1196"/>
                    <a:pt x="1410" y="1196"/>
                  </a:cubicBezTo>
                  <a:lnTo>
                    <a:pt x="1410" y="1196"/>
                  </a:lnTo>
                  <a:cubicBezTo>
                    <a:pt x="1294" y="1196"/>
                    <a:pt x="1169" y="1223"/>
                    <a:pt x="1062" y="1276"/>
                  </a:cubicBezTo>
                  <a:lnTo>
                    <a:pt x="1062" y="1276"/>
                  </a:lnTo>
                  <a:cubicBezTo>
                    <a:pt x="982" y="1232"/>
                    <a:pt x="875" y="1241"/>
                    <a:pt x="804" y="1312"/>
                  </a:cubicBezTo>
                  <a:lnTo>
                    <a:pt x="804" y="1312"/>
                  </a:lnTo>
                  <a:cubicBezTo>
                    <a:pt x="714" y="1401"/>
                    <a:pt x="714" y="1544"/>
                    <a:pt x="804" y="1624"/>
                  </a:cubicBezTo>
                  <a:lnTo>
                    <a:pt x="804" y="1624"/>
                  </a:lnTo>
                  <a:cubicBezTo>
                    <a:pt x="884" y="1714"/>
                    <a:pt x="1027" y="1714"/>
                    <a:pt x="1116" y="1624"/>
                  </a:cubicBezTo>
                  <a:lnTo>
                    <a:pt x="1116" y="1624"/>
                  </a:lnTo>
                  <a:cubicBezTo>
                    <a:pt x="1169" y="1571"/>
                    <a:pt x="1187" y="1499"/>
                    <a:pt x="1169" y="1428"/>
                  </a:cubicBezTo>
                  <a:lnTo>
                    <a:pt x="1169" y="1428"/>
                  </a:lnTo>
                  <a:cubicBezTo>
                    <a:pt x="1250" y="1392"/>
                    <a:pt x="1330" y="1375"/>
                    <a:pt x="1410" y="1375"/>
                  </a:cubicBezTo>
                  <a:lnTo>
                    <a:pt x="1410" y="1375"/>
                  </a:lnTo>
                  <a:cubicBezTo>
                    <a:pt x="1553" y="1375"/>
                    <a:pt x="1696" y="1428"/>
                    <a:pt x="1803" y="1535"/>
                  </a:cubicBezTo>
                  <a:lnTo>
                    <a:pt x="1803" y="1535"/>
                  </a:lnTo>
                  <a:cubicBezTo>
                    <a:pt x="1910" y="1642"/>
                    <a:pt x="1963" y="1785"/>
                    <a:pt x="1963" y="1928"/>
                  </a:cubicBezTo>
                  <a:lnTo>
                    <a:pt x="1963" y="1928"/>
                  </a:lnTo>
                  <a:cubicBezTo>
                    <a:pt x="1963" y="2061"/>
                    <a:pt x="1910" y="2204"/>
                    <a:pt x="1803" y="2311"/>
                  </a:cubicBezTo>
                  <a:lnTo>
                    <a:pt x="1803" y="2311"/>
                  </a:lnTo>
                  <a:cubicBezTo>
                    <a:pt x="1615" y="2499"/>
                    <a:pt x="1375" y="2588"/>
                    <a:pt x="1125" y="2588"/>
                  </a:cubicBezTo>
                  <a:lnTo>
                    <a:pt x="1125" y="2588"/>
                  </a:lnTo>
                  <a:cubicBezTo>
                    <a:pt x="884" y="2588"/>
                    <a:pt x="643" y="2499"/>
                    <a:pt x="456" y="2311"/>
                  </a:cubicBezTo>
                  <a:lnTo>
                    <a:pt x="456" y="2311"/>
                  </a:lnTo>
                  <a:lnTo>
                    <a:pt x="456" y="2311"/>
                  </a:lnTo>
                  <a:cubicBezTo>
                    <a:pt x="268" y="2133"/>
                    <a:pt x="179" y="1883"/>
                    <a:pt x="179" y="1642"/>
                  </a:cubicBezTo>
                  <a:lnTo>
                    <a:pt x="179" y="1642"/>
                  </a:lnTo>
                  <a:cubicBezTo>
                    <a:pt x="179" y="1401"/>
                    <a:pt x="268" y="1151"/>
                    <a:pt x="456" y="973"/>
                  </a:cubicBezTo>
                  <a:lnTo>
                    <a:pt x="456" y="973"/>
                  </a:lnTo>
                  <a:cubicBezTo>
                    <a:pt x="750" y="679"/>
                    <a:pt x="1134" y="536"/>
                    <a:pt x="1526" y="536"/>
                  </a:cubicBezTo>
                  <a:lnTo>
                    <a:pt x="1526" y="536"/>
                  </a:lnTo>
                  <a:cubicBezTo>
                    <a:pt x="1910" y="536"/>
                    <a:pt x="2293" y="679"/>
                    <a:pt x="2588" y="973"/>
                  </a:cubicBezTo>
                  <a:lnTo>
                    <a:pt x="2588" y="973"/>
                  </a:lnTo>
                  <a:cubicBezTo>
                    <a:pt x="2882" y="1267"/>
                    <a:pt x="3025" y="1651"/>
                    <a:pt x="3025" y="2035"/>
                  </a:cubicBezTo>
                  <a:lnTo>
                    <a:pt x="3025" y="2035"/>
                  </a:lnTo>
                  <a:lnTo>
                    <a:pt x="3025" y="2035"/>
                  </a:lnTo>
                  <a:cubicBezTo>
                    <a:pt x="3025" y="2427"/>
                    <a:pt x="2882" y="2811"/>
                    <a:pt x="2588" y="3105"/>
                  </a:cubicBezTo>
                  <a:lnTo>
                    <a:pt x="2588" y="3105"/>
                  </a:lnTo>
                  <a:lnTo>
                    <a:pt x="1508" y="4185"/>
                  </a:lnTo>
                  <a:cubicBezTo>
                    <a:pt x="1473" y="4220"/>
                    <a:pt x="1473" y="4283"/>
                    <a:pt x="1508" y="4318"/>
                  </a:cubicBezTo>
                  <a:lnTo>
                    <a:pt x="1508" y="4318"/>
                  </a:lnTo>
                  <a:cubicBezTo>
                    <a:pt x="1544" y="4345"/>
                    <a:pt x="1598" y="4345"/>
                    <a:pt x="1633" y="4318"/>
                  </a:cubicBezTo>
                  <a:lnTo>
                    <a:pt x="1633" y="4318"/>
                  </a:lnTo>
                  <a:lnTo>
                    <a:pt x="2436" y="3507"/>
                  </a:lnTo>
                  <a:lnTo>
                    <a:pt x="2436" y="3507"/>
                  </a:lnTo>
                  <a:lnTo>
                    <a:pt x="2713" y="3230"/>
                  </a:lnTo>
                  <a:cubicBezTo>
                    <a:pt x="3007" y="2936"/>
                    <a:pt x="3400" y="2793"/>
                    <a:pt x="3783" y="2793"/>
                  </a:cubicBezTo>
                  <a:lnTo>
                    <a:pt x="3783" y="2793"/>
                  </a:lnTo>
                  <a:cubicBezTo>
                    <a:pt x="4167" y="2793"/>
                    <a:pt x="4559" y="2936"/>
                    <a:pt x="4845" y="3230"/>
                  </a:cubicBezTo>
                  <a:lnTo>
                    <a:pt x="4845" y="3230"/>
                  </a:lnTo>
                  <a:cubicBezTo>
                    <a:pt x="5139" y="3524"/>
                    <a:pt x="5291" y="3908"/>
                    <a:pt x="5291" y="4292"/>
                  </a:cubicBezTo>
                  <a:lnTo>
                    <a:pt x="5291" y="4292"/>
                  </a:lnTo>
                  <a:lnTo>
                    <a:pt x="5291" y="4292"/>
                  </a:lnTo>
                  <a:cubicBezTo>
                    <a:pt x="5291" y="4684"/>
                    <a:pt x="5139" y="5068"/>
                    <a:pt x="4854" y="5362"/>
                  </a:cubicBezTo>
                  <a:lnTo>
                    <a:pt x="4854" y="5362"/>
                  </a:lnTo>
                  <a:lnTo>
                    <a:pt x="4854" y="5362"/>
                  </a:lnTo>
                  <a:cubicBezTo>
                    <a:pt x="4666" y="5550"/>
                    <a:pt x="4426" y="5639"/>
                    <a:pt x="4176" y="5639"/>
                  </a:cubicBezTo>
                  <a:lnTo>
                    <a:pt x="4176" y="5639"/>
                  </a:lnTo>
                  <a:cubicBezTo>
                    <a:pt x="3935" y="5639"/>
                    <a:pt x="3694" y="5550"/>
                    <a:pt x="3507" y="5362"/>
                  </a:cubicBezTo>
                  <a:lnTo>
                    <a:pt x="3507" y="5362"/>
                  </a:lnTo>
                  <a:lnTo>
                    <a:pt x="3507" y="5362"/>
                  </a:lnTo>
                  <a:cubicBezTo>
                    <a:pt x="3319" y="5175"/>
                    <a:pt x="3230" y="4934"/>
                    <a:pt x="3230" y="4693"/>
                  </a:cubicBezTo>
                  <a:lnTo>
                    <a:pt x="3230" y="4693"/>
                  </a:lnTo>
                  <a:cubicBezTo>
                    <a:pt x="3230" y="4443"/>
                    <a:pt x="3319" y="4202"/>
                    <a:pt x="3507" y="4015"/>
                  </a:cubicBezTo>
                  <a:lnTo>
                    <a:pt x="3507" y="4015"/>
                  </a:lnTo>
                  <a:cubicBezTo>
                    <a:pt x="3614" y="3908"/>
                    <a:pt x="3756" y="3855"/>
                    <a:pt x="3899" y="3855"/>
                  </a:cubicBezTo>
                  <a:lnTo>
                    <a:pt x="3899" y="3855"/>
                  </a:lnTo>
                  <a:cubicBezTo>
                    <a:pt x="4033" y="3855"/>
                    <a:pt x="4176" y="3908"/>
                    <a:pt x="4283" y="4015"/>
                  </a:cubicBezTo>
                  <a:lnTo>
                    <a:pt x="4283" y="4015"/>
                  </a:lnTo>
                  <a:cubicBezTo>
                    <a:pt x="4390" y="4122"/>
                    <a:pt x="4443" y="4265"/>
                    <a:pt x="4443" y="4408"/>
                  </a:cubicBezTo>
                  <a:lnTo>
                    <a:pt x="4443" y="4408"/>
                  </a:lnTo>
                  <a:cubicBezTo>
                    <a:pt x="4443" y="4488"/>
                    <a:pt x="4426" y="4568"/>
                    <a:pt x="4390" y="4649"/>
                  </a:cubicBezTo>
                  <a:lnTo>
                    <a:pt x="4390" y="4649"/>
                  </a:lnTo>
                  <a:cubicBezTo>
                    <a:pt x="4318" y="4631"/>
                    <a:pt x="4247" y="4649"/>
                    <a:pt x="4194" y="4702"/>
                  </a:cubicBezTo>
                  <a:lnTo>
                    <a:pt x="4194" y="4702"/>
                  </a:lnTo>
                  <a:cubicBezTo>
                    <a:pt x="4104" y="4791"/>
                    <a:pt x="4104" y="4934"/>
                    <a:pt x="4194" y="5014"/>
                  </a:cubicBezTo>
                  <a:lnTo>
                    <a:pt x="4194" y="5014"/>
                  </a:lnTo>
                  <a:cubicBezTo>
                    <a:pt x="4283" y="5103"/>
                    <a:pt x="4417" y="5103"/>
                    <a:pt x="4506" y="5014"/>
                  </a:cubicBezTo>
                  <a:lnTo>
                    <a:pt x="4506" y="5014"/>
                  </a:lnTo>
                  <a:cubicBezTo>
                    <a:pt x="4577" y="4943"/>
                    <a:pt x="4586" y="4836"/>
                    <a:pt x="4541" y="4756"/>
                  </a:cubicBezTo>
                  <a:lnTo>
                    <a:pt x="4541" y="4756"/>
                  </a:lnTo>
                  <a:cubicBezTo>
                    <a:pt x="4595" y="4649"/>
                    <a:pt x="4622" y="4524"/>
                    <a:pt x="4622" y="4408"/>
                  </a:cubicBezTo>
                  <a:lnTo>
                    <a:pt x="4622" y="4408"/>
                  </a:lnTo>
                  <a:cubicBezTo>
                    <a:pt x="4622" y="4220"/>
                    <a:pt x="4559" y="4033"/>
                    <a:pt x="4417" y="3890"/>
                  </a:cubicBezTo>
                  <a:lnTo>
                    <a:pt x="4417" y="3890"/>
                  </a:lnTo>
                  <a:cubicBezTo>
                    <a:pt x="4274" y="3747"/>
                    <a:pt x="4087" y="3676"/>
                    <a:pt x="3899" y="3676"/>
                  </a:cubicBezTo>
                  <a:lnTo>
                    <a:pt x="3899" y="3676"/>
                  </a:lnTo>
                  <a:cubicBezTo>
                    <a:pt x="3712" y="3676"/>
                    <a:pt x="3524" y="3747"/>
                    <a:pt x="3382" y="3890"/>
                  </a:cubicBezTo>
                  <a:lnTo>
                    <a:pt x="3382" y="3890"/>
                  </a:lnTo>
                  <a:cubicBezTo>
                    <a:pt x="3159" y="4113"/>
                    <a:pt x="3052" y="4399"/>
                    <a:pt x="3052" y="4693"/>
                  </a:cubicBezTo>
                  <a:lnTo>
                    <a:pt x="3052" y="4693"/>
                  </a:lnTo>
                  <a:cubicBezTo>
                    <a:pt x="3052" y="4979"/>
                    <a:pt x="3159" y="5264"/>
                    <a:pt x="3373" y="5487"/>
                  </a:cubicBezTo>
                  <a:lnTo>
                    <a:pt x="3373" y="5487"/>
                  </a:lnTo>
                  <a:lnTo>
                    <a:pt x="3382" y="5487"/>
                  </a:lnTo>
                  <a:cubicBezTo>
                    <a:pt x="3596" y="5710"/>
                    <a:pt x="3890" y="5817"/>
                    <a:pt x="4176" y="5817"/>
                  </a:cubicBezTo>
                  <a:lnTo>
                    <a:pt x="4176" y="5817"/>
                  </a:lnTo>
                  <a:cubicBezTo>
                    <a:pt x="4470" y="5817"/>
                    <a:pt x="4756" y="5710"/>
                    <a:pt x="4979" y="5487"/>
                  </a:cubicBezTo>
                  <a:lnTo>
                    <a:pt x="4979" y="5487"/>
                  </a:lnTo>
                  <a:lnTo>
                    <a:pt x="4979" y="5487"/>
                  </a:lnTo>
                  <a:cubicBezTo>
                    <a:pt x="5309" y="5157"/>
                    <a:pt x="5469" y="4729"/>
                    <a:pt x="5469" y="4292"/>
                  </a:cubicBezTo>
                  <a:lnTo>
                    <a:pt x="5469" y="4292"/>
                  </a:lnTo>
                  <a:lnTo>
                    <a:pt x="5469" y="4292"/>
                  </a:lnTo>
                  <a:cubicBezTo>
                    <a:pt x="5469" y="4211"/>
                    <a:pt x="5460" y="4122"/>
                    <a:pt x="5451" y="4033"/>
                  </a:cubicBezTo>
                  <a:lnTo>
                    <a:pt x="5451" y="4033"/>
                  </a:lnTo>
                  <a:cubicBezTo>
                    <a:pt x="5701" y="3774"/>
                    <a:pt x="5826" y="3444"/>
                    <a:pt x="5826" y="3105"/>
                  </a:cubicBezTo>
                  <a:lnTo>
                    <a:pt x="5826" y="3105"/>
                  </a:lnTo>
                  <a:cubicBezTo>
                    <a:pt x="5826" y="2757"/>
                    <a:pt x="5692" y="2418"/>
                    <a:pt x="5434" y="2160"/>
                  </a:cubicBezTo>
                  <a:lnTo>
                    <a:pt x="5434" y="2160"/>
                  </a:lnTo>
                  <a:cubicBezTo>
                    <a:pt x="5175" y="1892"/>
                    <a:pt x="4827" y="1767"/>
                    <a:pt x="4488" y="1767"/>
                  </a:cubicBezTo>
                  <a:lnTo>
                    <a:pt x="4488" y="1767"/>
                  </a:lnTo>
                  <a:cubicBezTo>
                    <a:pt x="4301" y="1767"/>
                    <a:pt x="4113" y="1803"/>
                    <a:pt x="3944" y="1883"/>
                  </a:cubicBezTo>
                  <a:lnTo>
                    <a:pt x="3944" y="1883"/>
                  </a:lnTo>
                  <a:cubicBezTo>
                    <a:pt x="4015" y="1705"/>
                    <a:pt x="4051" y="1517"/>
                    <a:pt x="4051" y="1339"/>
                  </a:cubicBezTo>
                  <a:lnTo>
                    <a:pt x="4051" y="1339"/>
                  </a:lnTo>
                  <a:lnTo>
                    <a:pt x="4051" y="1339"/>
                  </a:lnTo>
                  <a:cubicBezTo>
                    <a:pt x="4051" y="991"/>
                    <a:pt x="3926" y="652"/>
                    <a:pt x="3658" y="384"/>
                  </a:cubicBezTo>
                  <a:lnTo>
                    <a:pt x="3658" y="384"/>
                  </a:lnTo>
                  <a:cubicBezTo>
                    <a:pt x="3400" y="126"/>
                    <a:pt x="3061" y="1"/>
                    <a:pt x="2713" y="1"/>
                  </a:cubicBezTo>
                  <a:lnTo>
                    <a:pt x="2713" y="1"/>
                  </a:lnTo>
                  <a:cubicBezTo>
                    <a:pt x="2374" y="1"/>
                    <a:pt x="2044" y="126"/>
                    <a:pt x="1785" y="366"/>
                  </a:cubicBezTo>
                  <a:moveTo>
                    <a:pt x="3212" y="2035"/>
                  </a:moveTo>
                  <a:lnTo>
                    <a:pt x="3212" y="2035"/>
                  </a:lnTo>
                  <a:cubicBezTo>
                    <a:pt x="3212" y="1606"/>
                    <a:pt x="3043" y="1169"/>
                    <a:pt x="2713" y="839"/>
                  </a:cubicBezTo>
                  <a:lnTo>
                    <a:pt x="2713" y="839"/>
                  </a:lnTo>
                  <a:cubicBezTo>
                    <a:pt x="2507" y="634"/>
                    <a:pt x="2267" y="500"/>
                    <a:pt x="1999" y="420"/>
                  </a:cubicBezTo>
                  <a:lnTo>
                    <a:pt x="1999" y="420"/>
                  </a:lnTo>
                  <a:cubicBezTo>
                    <a:pt x="2213" y="259"/>
                    <a:pt x="2463" y="179"/>
                    <a:pt x="2713" y="179"/>
                  </a:cubicBezTo>
                  <a:lnTo>
                    <a:pt x="2713" y="179"/>
                  </a:lnTo>
                  <a:cubicBezTo>
                    <a:pt x="3007" y="179"/>
                    <a:pt x="3310" y="286"/>
                    <a:pt x="3533" y="518"/>
                  </a:cubicBezTo>
                  <a:lnTo>
                    <a:pt x="3533" y="518"/>
                  </a:lnTo>
                  <a:cubicBezTo>
                    <a:pt x="3756" y="741"/>
                    <a:pt x="3872" y="1036"/>
                    <a:pt x="3872" y="1339"/>
                  </a:cubicBezTo>
                  <a:lnTo>
                    <a:pt x="3872" y="1339"/>
                  </a:lnTo>
                  <a:lnTo>
                    <a:pt x="3872" y="1339"/>
                  </a:lnTo>
                  <a:cubicBezTo>
                    <a:pt x="3872" y="1633"/>
                    <a:pt x="3756" y="1928"/>
                    <a:pt x="3533" y="2160"/>
                  </a:cubicBezTo>
                  <a:lnTo>
                    <a:pt x="3533" y="2160"/>
                  </a:lnTo>
                  <a:lnTo>
                    <a:pt x="3123" y="2570"/>
                  </a:lnTo>
                  <a:cubicBezTo>
                    <a:pt x="3177" y="2392"/>
                    <a:pt x="3203" y="2213"/>
                    <a:pt x="3203" y="2035"/>
                  </a:cubicBezTo>
                  <a:moveTo>
                    <a:pt x="3658" y="2284"/>
                  </a:moveTo>
                  <a:cubicBezTo>
                    <a:pt x="3890" y="2061"/>
                    <a:pt x="4185" y="1945"/>
                    <a:pt x="4479" y="1945"/>
                  </a:cubicBezTo>
                  <a:lnTo>
                    <a:pt x="4479" y="1945"/>
                  </a:lnTo>
                  <a:cubicBezTo>
                    <a:pt x="4782" y="1945"/>
                    <a:pt x="5077" y="2061"/>
                    <a:pt x="5300" y="2284"/>
                  </a:cubicBezTo>
                  <a:lnTo>
                    <a:pt x="5300" y="2284"/>
                  </a:lnTo>
                  <a:cubicBezTo>
                    <a:pt x="5532" y="2507"/>
                    <a:pt x="5639" y="2811"/>
                    <a:pt x="5639" y="3105"/>
                  </a:cubicBezTo>
                  <a:lnTo>
                    <a:pt x="5639" y="3105"/>
                  </a:lnTo>
                  <a:cubicBezTo>
                    <a:pt x="5639" y="3355"/>
                    <a:pt x="5558" y="3605"/>
                    <a:pt x="5398" y="3819"/>
                  </a:cubicBezTo>
                  <a:lnTo>
                    <a:pt x="5398" y="3819"/>
                  </a:lnTo>
                  <a:cubicBezTo>
                    <a:pt x="5327" y="3551"/>
                    <a:pt x="5184" y="3310"/>
                    <a:pt x="4979" y="3105"/>
                  </a:cubicBezTo>
                  <a:lnTo>
                    <a:pt x="4979" y="3105"/>
                  </a:lnTo>
                  <a:cubicBezTo>
                    <a:pt x="4649" y="2775"/>
                    <a:pt x="4211" y="2606"/>
                    <a:pt x="3783" y="2606"/>
                  </a:cubicBezTo>
                  <a:lnTo>
                    <a:pt x="3783" y="2606"/>
                  </a:lnTo>
                  <a:cubicBezTo>
                    <a:pt x="3605" y="2606"/>
                    <a:pt x="3426" y="2641"/>
                    <a:pt x="3248" y="2695"/>
                  </a:cubicBezTo>
                  <a:lnTo>
                    <a:pt x="3248" y="2695"/>
                  </a:lnTo>
                  <a:close/>
                  <a:moveTo>
                    <a:pt x="4666" y="491"/>
                  </a:moveTo>
                  <a:cubicBezTo>
                    <a:pt x="4363" y="500"/>
                    <a:pt x="4292" y="536"/>
                    <a:pt x="4292" y="670"/>
                  </a:cubicBezTo>
                  <a:lnTo>
                    <a:pt x="4292" y="670"/>
                  </a:lnTo>
                  <a:cubicBezTo>
                    <a:pt x="4292" y="705"/>
                    <a:pt x="4301" y="732"/>
                    <a:pt x="4310" y="777"/>
                  </a:cubicBezTo>
                  <a:lnTo>
                    <a:pt x="4310" y="777"/>
                  </a:lnTo>
                  <a:cubicBezTo>
                    <a:pt x="4336" y="902"/>
                    <a:pt x="4390" y="1116"/>
                    <a:pt x="4194" y="1499"/>
                  </a:cubicBezTo>
                  <a:lnTo>
                    <a:pt x="4194" y="1499"/>
                  </a:lnTo>
                  <a:lnTo>
                    <a:pt x="4194" y="1499"/>
                  </a:lnTo>
                  <a:lnTo>
                    <a:pt x="4194" y="1508"/>
                  </a:lnTo>
                  <a:lnTo>
                    <a:pt x="4194" y="1508"/>
                  </a:lnTo>
                  <a:lnTo>
                    <a:pt x="4194" y="1508"/>
                  </a:lnTo>
                  <a:lnTo>
                    <a:pt x="4194" y="1508"/>
                  </a:lnTo>
                  <a:lnTo>
                    <a:pt x="4194" y="1508"/>
                  </a:lnTo>
                  <a:lnTo>
                    <a:pt x="4194" y="1508"/>
                  </a:lnTo>
                  <a:lnTo>
                    <a:pt x="4194" y="1508"/>
                  </a:lnTo>
                  <a:cubicBezTo>
                    <a:pt x="4185" y="1517"/>
                    <a:pt x="4185" y="1535"/>
                    <a:pt x="4185" y="1544"/>
                  </a:cubicBezTo>
                  <a:lnTo>
                    <a:pt x="4185" y="1544"/>
                  </a:lnTo>
                  <a:lnTo>
                    <a:pt x="4185" y="1544"/>
                  </a:lnTo>
                  <a:lnTo>
                    <a:pt x="4185" y="1544"/>
                  </a:lnTo>
                  <a:lnTo>
                    <a:pt x="4185" y="1544"/>
                  </a:lnTo>
                  <a:cubicBezTo>
                    <a:pt x="4185" y="1553"/>
                    <a:pt x="4185" y="1571"/>
                    <a:pt x="4194" y="1580"/>
                  </a:cubicBezTo>
                  <a:lnTo>
                    <a:pt x="4194" y="1580"/>
                  </a:lnTo>
                  <a:lnTo>
                    <a:pt x="4194" y="1580"/>
                  </a:lnTo>
                  <a:lnTo>
                    <a:pt x="4194" y="1580"/>
                  </a:lnTo>
                  <a:lnTo>
                    <a:pt x="4194" y="1580"/>
                  </a:lnTo>
                  <a:lnTo>
                    <a:pt x="4194" y="1580"/>
                  </a:lnTo>
                  <a:lnTo>
                    <a:pt x="4194" y="1580"/>
                  </a:lnTo>
                  <a:lnTo>
                    <a:pt x="4194" y="1589"/>
                  </a:lnTo>
                  <a:lnTo>
                    <a:pt x="4194" y="1589"/>
                  </a:lnTo>
                  <a:lnTo>
                    <a:pt x="4194" y="1589"/>
                  </a:lnTo>
                  <a:lnTo>
                    <a:pt x="4194" y="1589"/>
                  </a:lnTo>
                  <a:lnTo>
                    <a:pt x="4194" y="1589"/>
                  </a:lnTo>
                  <a:lnTo>
                    <a:pt x="4194" y="1589"/>
                  </a:lnTo>
                  <a:lnTo>
                    <a:pt x="4194" y="1589"/>
                  </a:lnTo>
                  <a:lnTo>
                    <a:pt x="4194" y="1598"/>
                  </a:lnTo>
                  <a:lnTo>
                    <a:pt x="4194" y="1598"/>
                  </a:lnTo>
                  <a:lnTo>
                    <a:pt x="4194" y="1598"/>
                  </a:lnTo>
                  <a:lnTo>
                    <a:pt x="4194" y="1598"/>
                  </a:lnTo>
                  <a:lnTo>
                    <a:pt x="4194" y="1598"/>
                  </a:lnTo>
                  <a:lnTo>
                    <a:pt x="4202" y="1598"/>
                  </a:lnTo>
                  <a:lnTo>
                    <a:pt x="4202" y="1598"/>
                  </a:lnTo>
                  <a:lnTo>
                    <a:pt x="4202" y="1598"/>
                  </a:lnTo>
                  <a:lnTo>
                    <a:pt x="4202" y="1598"/>
                  </a:lnTo>
                  <a:lnTo>
                    <a:pt x="4202" y="1598"/>
                  </a:lnTo>
                  <a:lnTo>
                    <a:pt x="4202" y="1598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11" y="1606"/>
                  </a:lnTo>
                  <a:lnTo>
                    <a:pt x="4211" y="1606"/>
                  </a:lnTo>
                  <a:lnTo>
                    <a:pt x="4211" y="1606"/>
                  </a:lnTo>
                  <a:lnTo>
                    <a:pt x="4211" y="1606"/>
                  </a:lnTo>
                  <a:cubicBezTo>
                    <a:pt x="4211" y="1615"/>
                    <a:pt x="4220" y="1615"/>
                    <a:pt x="4220" y="1615"/>
                  </a:cubicBezTo>
                  <a:lnTo>
                    <a:pt x="4220" y="1615"/>
                  </a:lnTo>
                  <a:lnTo>
                    <a:pt x="4220" y="1615"/>
                  </a:lnTo>
                  <a:lnTo>
                    <a:pt x="4220" y="1615"/>
                  </a:lnTo>
                  <a:lnTo>
                    <a:pt x="4220" y="1615"/>
                  </a:lnTo>
                  <a:lnTo>
                    <a:pt x="4220" y="1615"/>
                  </a:lnTo>
                  <a:lnTo>
                    <a:pt x="4220" y="1615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38" y="1624"/>
                  </a:lnTo>
                  <a:lnTo>
                    <a:pt x="4238" y="1624"/>
                  </a:lnTo>
                  <a:lnTo>
                    <a:pt x="4238" y="1624"/>
                  </a:lnTo>
                  <a:lnTo>
                    <a:pt x="4238" y="1624"/>
                  </a:lnTo>
                  <a:lnTo>
                    <a:pt x="4238" y="1624"/>
                  </a:lnTo>
                  <a:lnTo>
                    <a:pt x="4238" y="1624"/>
                  </a:lnTo>
                  <a:lnTo>
                    <a:pt x="4238" y="1624"/>
                  </a:lnTo>
                  <a:cubicBezTo>
                    <a:pt x="4247" y="1633"/>
                    <a:pt x="4256" y="1633"/>
                    <a:pt x="4274" y="1633"/>
                  </a:cubicBezTo>
                  <a:lnTo>
                    <a:pt x="4274" y="1633"/>
                  </a:lnTo>
                  <a:lnTo>
                    <a:pt x="4274" y="1633"/>
                  </a:lnTo>
                  <a:lnTo>
                    <a:pt x="4274" y="1633"/>
                  </a:lnTo>
                  <a:lnTo>
                    <a:pt x="4274" y="1633"/>
                  </a:lnTo>
                  <a:cubicBezTo>
                    <a:pt x="4283" y="1633"/>
                    <a:pt x="4292" y="1633"/>
                    <a:pt x="4301" y="1624"/>
                  </a:cubicBezTo>
                  <a:lnTo>
                    <a:pt x="4301" y="1624"/>
                  </a:lnTo>
                  <a:lnTo>
                    <a:pt x="4301" y="1624"/>
                  </a:lnTo>
                  <a:lnTo>
                    <a:pt x="4301" y="1624"/>
                  </a:lnTo>
                  <a:lnTo>
                    <a:pt x="4301" y="1624"/>
                  </a:lnTo>
                  <a:lnTo>
                    <a:pt x="4301" y="1624"/>
                  </a:lnTo>
                  <a:lnTo>
                    <a:pt x="4301" y="1624"/>
                  </a:lnTo>
                  <a:lnTo>
                    <a:pt x="4310" y="1624"/>
                  </a:lnTo>
                  <a:lnTo>
                    <a:pt x="4310" y="1624"/>
                  </a:lnTo>
                  <a:lnTo>
                    <a:pt x="4310" y="1624"/>
                  </a:lnTo>
                  <a:lnTo>
                    <a:pt x="4310" y="1624"/>
                  </a:lnTo>
                  <a:lnTo>
                    <a:pt x="4310" y="1624"/>
                  </a:lnTo>
                  <a:lnTo>
                    <a:pt x="4310" y="1624"/>
                  </a:lnTo>
                  <a:cubicBezTo>
                    <a:pt x="4693" y="1428"/>
                    <a:pt x="4907" y="1482"/>
                    <a:pt x="5032" y="1508"/>
                  </a:cubicBezTo>
                  <a:lnTo>
                    <a:pt x="5032" y="1508"/>
                  </a:lnTo>
                  <a:cubicBezTo>
                    <a:pt x="5077" y="1517"/>
                    <a:pt x="5112" y="1526"/>
                    <a:pt x="5139" y="1526"/>
                  </a:cubicBezTo>
                  <a:lnTo>
                    <a:pt x="5139" y="1526"/>
                  </a:lnTo>
                  <a:cubicBezTo>
                    <a:pt x="5282" y="1526"/>
                    <a:pt x="5318" y="1455"/>
                    <a:pt x="5318" y="1160"/>
                  </a:cubicBezTo>
                  <a:lnTo>
                    <a:pt x="5318" y="1160"/>
                  </a:lnTo>
                  <a:lnTo>
                    <a:pt x="5318" y="581"/>
                  </a:lnTo>
                  <a:cubicBezTo>
                    <a:pt x="5318" y="536"/>
                    <a:pt x="5282" y="491"/>
                    <a:pt x="5228" y="491"/>
                  </a:cubicBezTo>
                  <a:lnTo>
                    <a:pt x="5228" y="491"/>
                  </a:lnTo>
                  <a:lnTo>
                    <a:pt x="4657" y="491"/>
                  </a:lnTo>
                  <a:close/>
                  <a:moveTo>
                    <a:pt x="4488" y="732"/>
                  </a:moveTo>
                  <a:cubicBezTo>
                    <a:pt x="4479" y="705"/>
                    <a:pt x="4470" y="679"/>
                    <a:pt x="4470" y="670"/>
                  </a:cubicBezTo>
                  <a:lnTo>
                    <a:pt x="4470" y="670"/>
                  </a:lnTo>
                  <a:cubicBezTo>
                    <a:pt x="4470" y="670"/>
                    <a:pt x="4488" y="670"/>
                    <a:pt x="4524" y="670"/>
                  </a:cubicBezTo>
                  <a:lnTo>
                    <a:pt x="4524" y="670"/>
                  </a:lnTo>
                  <a:cubicBezTo>
                    <a:pt x="4559" y="670"/>
                    <a:pt x="4595" y="679"/>
                    <a:pt x="4666" y="679"/>
                  </a:cubicBezTo>
                  <a:lnTo>
                    <a:pt x="4666" y="679"/>
                  </a:lnTo>
                  <a:lnTo>
                    <a:pt x="5148" y="670"/>
                  </a:lnTo>
                  <a:lnTo>
                    <a:pt x="5148" y="1160"/>
                  </a:lnTo>
                  <a:cubicBezTo>
                    <a:pt x="5148" y="1312"/>
                    <a:pt x="5157" y="1348"/>
                    <a:pt x="5148" y="1348"/>
                  </a:cubicBezTo>
                  <a:lnTo>
                    <a:pt x="5148" y="1348"/>
                  </a:lnTo>
                  <a:cubicBezTo>
                    <a:pt x="5139" y="1348"/>
                    <a:pt x="5112" y="1339"/>
                    <a:pt x="5086" y="1330"/>
                  </a:cubicBezTo>
                  <a:lnTo>
                    <a:pt x="5086" y="1330"/>
                  </a:lnTo>
                  <a:cubicBezTo>
                    <a:pt x="4961" y="1303"/>
                    <a:pt x="4765" y="1259"/>
                    <a:pt x="4452" y="1375"/>
                  </a:cubicBezTo>
                  <a:lnTo>
                    <a:pt x="4452" y="1375"/>
                  </a:lnTo>
                  <a:cubicBezTo>
                    <a:pt x="4559" y="1053"/>
                    <a:pt x="4515" y="857"/>
                    <a:pt x="4488" y="732"/>
                  </a:cubicBezTo>
                  <a:moveTo>
                    <a:pt x="1758" y="759"/>
                  </a:moveTo>
                  <a:cubicBezTo>
                    <a:pt x="1696" y="812"/>
                    <a:pt x="1696" y="902"/>
                    <a:pt x="1758" y="955"/>
                  </a:cubicBezTo>
                  <a:lnTo>
                    <a:pt x="1758" y="955"/>
                  </a:lnTo>
                  <a:cubicBezTo>
                    <a:pt x="1812" y="1009"/>
                    <a:pt x="1901" y="1009"/>
                    <a:pt x="1954" y="955"/>
                  </a:cubicBezTo>
                  <a:lnTo>
                    <a:pt x="1954" y="955"/>
                  </a:lnTo>
                  <a:cubicBezTo>
                    <a:pt x="2008" y="902"/>
                    <a:pt x="2008" y="812"/>
                    <a:pt x="1954" y="759"/>
                  </a:cubicBezTo>
                  <a:lnTo>
                    <a:pt x="1954" y="759"/>
                  </a:lnTo>
                  <a:cubicBezTo>
                    <a:pt x="1928" y="723"/>
                    <a:pt x="1892" y="714"/>
                    <a:pt x="1856" y="714"/>
                  </a:cubicBezTo>
                  <a:lnTo>
                    <a:pt x="1856" y="714"/>
                  </a:lnTo>
                  <a:cubicBezTo>
                    <a:pt x="1821" y="714"/>
                    <a:pt x="1785" y="723"/>
                    <a:pt x="1758" y="759"/>
                  </a:cubicBezTo>
                  <a:close/>
                  <a:moveTo>
                    <a:pt x="2267" y="1062"/>
                  </a:moveTo>
                  <a:cubicBezTo>
                    <a:pt x="2213" y="1116"/>
                    <a:pt x="2213" y="1205"/>
                    <a:pt x="2267" y="1267"/>
                  </a:cubicBezTo>
                  <a:lnTo>
                    <a:pt x="2267" y="1267"/>
                  </a:lnTo>
                  <a:cubicBezTo>
                    <a:pt x="2320" y="1321"/>
                    <a:pt x="2409" y="1321"/>
                    <a:pt x="2463" y="1267"/>
                  </a:cubicBezTo>
                  <a:lnTo>
                    <a:pt x="2463" y="1267"/>
                  </a:lnTo>
                  <a:cubicBezTo>
                    <a:pt x="2525" y="1205"/>
                    <a:pt x="2525" y="1116"/>
                    <a:pt x="2463" y="1062"/>
                  </a:cubicBezTo>
                  <a:lnTo>
                    <a:pt x="2463" y="1062"/>
                  </a:lnTo>
                  <a:cubicBezTo>
                    <a:pt x="2436" y="1036"/>
                    <a:pt x="2400" y="1027"/>
                    <a:pt x="2365" y="1027"/>
                  </a:cubicBezTo>
                  <a:lnTo>
                    <a:pt x="2365" y="1027"/>
                  </a:lnTo>
                  <a:cubicBezTo>
                    <a:pt x="2329" y="1027"/>
                    <a:pt x="2293" y="1036"/>
                    <a:pt x="2267" y="1062"/>
                  </a:cubicBezTo>
                  <a:close/>
                  <a:moveTo>
                    <a:pt x="2552" y="1553"/>
                  </a:moveTo>
                  <a:cubicBezTo>
                    <a:pt x="2499" y="1606"/>
                    <a:pt x="2499" y="1696"/>
                    <a:pt x="2552" y="1758"/>
                  </a:cubicBezTo>
                  <a:lnTo>
                    <a:pt x="2552" y="1758"/>
                  </a:lnTo>
                  <a:cubicBezTo>
                    <a:pt x="2615" y="1812"/>
                    <a:pt x="2704" y="1812"/>
                    <a:pt x="2757" y="1758"/>
                  </a:cubicBezTo>
                  <a:lnTo>
                    <a:pt x="2757" y="1758"/>
                  </a:lnTo>
                  <a:cubicBezTo>
                    <a:pt x="2811" y="1696"/>
                    <a:pt x="2811" y="1606"/>
                    <a:pt x="2757" y="1553"/>
                  </a:cubicBezTo>
                  <a:lnTo>
                    <a:pt x="2757" y="1553"/>
                  </a:lnTo>
                  <a:cubicBezTo>
                    <a:pt x="2731" y="1526"/>
                    <a:pt x="2695" y="1517"/>
                    <a:pt x="2659" y="1517"/>
                  </a:cubicBezTo>
                  <a:lnTo>
                    <a:pt x="2659" y="1517"/>
                  </a:lnTo>
                  <a:cubicBezTo>
                    <a:pt x="2623" y="1517"/>
                    <a:pt x="2588" y="1526"/>
                    <a:pt x="2552" y="1553"/>
                  </a:cubicBezTo>
                  <a:close/>
                  <a:moveTo>
                    <a:pt x="2615" y="2124"/>
                  </a:moveTo>
                  <a:cubicBezTo>
                    <a:pt x="2561" y="2177"/>
                    <a:pt x="2561" y="2267"/>
                    <a:pt x="2615" y="2320"/>
                  </a:cubicBezTo>
                  <a:lnTo>
                    <a:pt x="2615" y="2320"/>
                  </a:lnTo>
                  <a:cubicBezTo>
                    <a:pt x="2677" y="2383"/>
                    <a:pt x="2766" y="2383"/>
                    <a:pt x="2820" y="2320"/>
                  </a:cubicBezTo>
                  <a:lnTo>
                    <a:pt x="2820" y="2320"/>
                  </a:lnTo>
                  <a:cubicBezTo>
                    <a:pt x="2873" y="2267"/>
                    <a:pt x="2873" y="2177"/>
                    <a:pt x="2820" y="2124"/>
                  </a:cubicBezTo>
                  <a:lnTo>
                    <a:pt x="2820" y="2124"/>
                  </a:lnTo>
                  <a:cubicBezTo>
                    <a:pt x="2793" y="2097"/>
                    <a:pt x="2757" y="2088"/>
                    <a:pt x="2722" y="2088"/>
                  </a:cubicBezTo>
                  <a:lnTo>
                    <a:pt x="2722" y="2088"/>
                  </a:lnTo>
                  <a:cubicBezTo>
                    <a:pt x="2686" y="2088"/>
                    <a:pt x="2650" y="2097"/>
                    <a:pt x="2615" y="2124"/>
                  </a:cubicBezTo>
                  <a:close/>
                  <a:moveTo>
                    <a:pt x="2409" y="2659"/>
                  </a:moveTo>
                  <a:cubicBezTo>
                    <a:pt x="2356" y="2713"/>
                    <a:pt x="2356" y="2802"/>
                    <a:pt x="2409" y="2855"/>
                  </a:cubicBezTo>
                  <a:lnTo>
                    <a:pt x="2409" y="2855"/>
                  </a:lnTo>
                  <a:cubicBezTo>
                    <a:pt x="2463" y="2909"/>
                    <a:pt x="2552" y="2909"/>
                    <a:pt x="2606" y="2855"/>
                  </a:cubicBezTo>
                  <a:lnTo>
                    <a:pt x="2606" y="2855"/>
                  </a:lnTo>
                  <a:cubicBezTo>
                    <a:pt x="2659" y="2802"/>
                    <a:pt x="2659" y="2713"/>
                    <a:pt x="2606" y="2659"/>
                  </a:cubicBezTo>
                  <a:lnTo>
                    <a:pt x="2606" y="2659"/>
                  </a:lnTo>
                  <a:cubicBezTo>
                    <a:pt x="2579" y="2632"/>
                    <a:pt x="2543" y="2615"/>
                    <a:pt x="2507" y="2615"/>
                  </a:cubicBezTo>
                  <a:lnTo>
                    <a:pt x="2507" y="2615"/>
                  </a:lnTo>
                  <a:cubicBezTo>
                    <a:pt x="2472" y="2615"/>
                    <a:pt x="2436" y="2632"/>
                    <a:pt x="2409" y="2659"/>
                  </a:cubicBezTo>
                  <a:moveTo>
                    <a:pt x="3498" y="2998"/>
                  </a:moveTo>
                  <a:cubicBezTo>
                    <a:pt x="3435" y="3052"/>
                    <a:pt x="3435" y="3141"/>
                    <a:pt x="3498" y="3203"/>
                  </a:cubicBezTo>
                  <a:lnTo>
                    <a:pt x="3498" y="3203"/>
                  </a:lnTo>
                  <a:cubicBezTo>
                    <a:pt x="3551" y="3257"/>
                    <a:pt x="3640" y="3257"/>
                    <a:pt x="3694" y="3203"/>
                  </a:cubicBezTo>
                  <a:lnTo>
                    <a:pt x="3694" y="3203"/>
                  </a:lnTo>
                  <a:cubicBezTo>
                    <a:pt x="3748" y="3141"/>
                    <a:pt x="3748" y="3052"/>
                    <a:pt x="3694" y="2998"/>
                  </a:cubicBezTo>
                  <a:lnTo>
                    <a:pt x="3694" y="2998"/>
                  </a:lnTo>
                  <a:cubicBezTo>
                    <a:pt x="3667" y="2971"/>
                    <a:pt x="3632" y="2962"/>
                    <a:pt x="3596" y="2962"/>
                  </a:cubicBezTo>
                  <a:lnTo>
                    <a:pt x="3596" y="2962"/>
                  </a:lnTo>
                  <a:cubicBezTo>
                    <a:pt x="3560" y="2962"/>
                    <a:pt x="3524" y="2971"/>
                    <a:pt x="3498" y="2998"/>
                  </a:cubicBezTo>
                  <a:close/>
                  <a:moveTo>
                    <a:pt x="4060" y="3061"/>
                  </a:moveTo>
                  <a:cubicBezTo>
                    <a:pt x="4006" y="3114"/>
                    <a:pt x="4006" y="3203"/>
                    <a:pt x="4060" y="3257"/>
                  </a:cubicBezTo>
                  <a:lnTo>
                    <a:pt x="4060" y="3257"/>
                  </a:lnTo>
                  <a:cubicBezTo>
                    <a:pt x="4122" y="3319"/>
                    <a:pt x="4211" y="3319"/>
                    <a:pt x="4265" y="3257"/>
                  </a:cubicBezTo>
                  <a:lnTo>
                    <a:pt x="4265" y="3257"/>
                  </a:lnTo>
                  <a:cubicBezTo>
                    <a:pt x="4318" y="3203"/>
                    <a:pt x="4318" y="3114"/>
                    <a:pt x="4265" y="3061"/>
                  </a:cubicBezTo>
                  <a:lnTo>
                    <a:pt x="4265" y="3061"/>
                  </a:lnTo>
                  <a:cubicBezTo>
                    <a:pt x="4238" y="3034"/>
                    <a:pt x="4202" y="3025"/>
                    <a:pt x="4167" y="3025"/>
                  </a:cubicBezTo>
                  <a:lnTo>
                    <a:pt x="4167" y="3025"/>
                  </a:lnTo>
                  <a:cubicBezTo>
                    <a:pt x="4131" y="3025"/>
                    <a:pt x="4095" y="3034"/>
                    <a:pt x="4060" y="3061"/>
                  </a:cubicBezTo>
                  <a:moveTo>
                    <a:pt x="2962" y="3212"/>
                  </a:moveTo>
                  <a:cubicBezTo>
                    <a:pt x="2909" y="3266"/>
                    <a:pt x="2909" y="3355"/>
                    <a:pt x="2962" y="3408"/>
                  </a:cubicBezTo>
                  <a:lnTo>
                    <a:pt x="2962" y="3408"/>
                  </a:lnTo>
                  <a:cubicBezTo>
                    <a:pt x="3016" y="3462"/>
                    <a:pt x="3105" y="3462"/>
                    <a:pt x="3159" y="3408"/>
                  </a:cubicBezTo>
                  <a:lnTo>
                    <a:pt x="3159" y="3408"/>
                  </a:lnTo>
                  <a:cubicBezTo>
                    <a:pt x="3212" y="3355"/>
                    <a:pt x="3212" y="3266"/>
                    <a:pt x="3159" y="3212"/>
                  </a:cubicBezTo>
                  <a:lnTo>
                    <a:pt x="3159" y="3212"/>
                  </a:lnTo>
                  <a:cubicBezTo>
                    <a:pt x="3132" y="3185"/>
                    <a:pt x="3096" y="3168"/>
                    <a:pt x="3061" y="3168"/>
                  </a:cubicBezTo>
                  <a:lnTo>
                    <a:pt x="3061" y="3168"/>
                  </a:lnTo>
                  <a:cubicBezTo>
                    <a:pt x="3025" y="3168"/>
                    <a:pt x="2989" y="3185"/>
                    <a:pt x="2962" y="3212"/>
                  </a:cubicBezTo>
                  <a:close/>
                  <a:moveTo>
                    <a:pt x="4559" y="3346"/>
                  </a:moveTo>
                  <a:cubicBezTo>
                    <a:pt x="4497" y="3408"/>
                    <a:pt x="4497" y="3498"/>
                    <a:pt x="4559" y="3551"/>
                  </a:cubicBezTo>
                  <a:lnTo>
                    <a:pt x="4559" y="3551"/>
                  </a:lnTo>
                  <a:cubicBezTo>
                    <a:pt x="4613" y="3605"/>
                    <a:pt x="4702" y="3605"/>
                    <a:pt x="4756" y="3551"/>
                  </a:cubicBezTo>
                  <a:lnTo>
                    <a:pt x="4756" y="3551"/>
                  </a:lnTo>
                  <a:cubicBezTo>
                    <a:pt x="4809" y="3498"/>
                    <a:pt x="4809" y="3408"/>
                    <a:pt x="4756" y="3346"/>
                  </a:cubicBezTo>
                  <a:lnTo>
                    <a:pt x="4756" y="3346"/>
                  </a:lnTo>
                  <a:cubicBezTo>
                    <a:pt x="4729" y="3319"/>
                    <a:pt x="4693" y="3310"/>
                    <a:pt x="4657" y="3310"/>
                  </a:cubicBezTo>
                  <a:lnTo>
                    <a:pt x="4657" y="3310"/>
                  </a:lnTo>
                  <a:cubicBezTo>
                    <a:pt x="4622" y="3310"/>
                    <a:pt x="4586" y="3319"/>
                    <a:pt x="4559" y="3346"/>
                  </a:cubicBezTo>
                  <a:close/>
                  <a:moveTo>
                    <a:pt x="4863" y="3863"/>
                  </a:moveTo>
                  <a:cubicBezTo>
                    <a:pt x="4809" y="3917"/>
                    <a:pt x="4809" y="4006"/>
                    <a:pt x="4863" y="4060"/>
                  </a:cubicBezTo>
                  <a:lnTo>
                    <a:pt x="4863" y="4060"/>
                  </a:lnTo>
                  <a:cubicBezTo>
                    <a:pt x="4916" y="4113"/>
                    <a:pt x="5005" y="4113"/>
                    <a:pt x="5068" y="4060"/>
                  </a:cubicBezTo>
                  <a:lnTo>
                    <a:pt x="5068" y="4060"/>
                  </a:lnTo>
                  <a:cubicBezTo>
                    <a:pt x="5121" y="4006"/>
                    <a:pt x="5121" y="3917"/>
                    <a:pt x="5068" y="3863"/>
                  </a:cubicBezTo>
                  <a:lnTo>
                    <a:pt x="5068" y="3863"/>
                  </a:lnTo>
                  <a:cubicBezTo>
                    <a:pt x="5041" y="3837"/>
                    <a:pt x="4996" y="3819"/>
                    <a:pt x="4961" y="3819"/>
                  </a:cubicBezTo>
                  <a:lnTo>
                    <a:pt x="4961" y="3819"/>
                  </a:lnTo>
                  <a:cubicBezTo>
                    <a:pt x="4925" y="3819"/>
                    <a:pt x="4889" y="3837"/>
                    <a:pt x="4863" y="3863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4"/>
            <p:cNvSpPr/>
            <p:nvPr/>
          </p:nvSpPr>
          <p:spPr>
            <a:xfrm>
              <a:off x="123643" y="4674267"/>
              <a:ext cx="344463" cy="343872"/>
            </a:xfrm>
            <a:custGeom>
              <a:avLst/>
              <a:gdLst/>
              <a:ahLst/>
              <a:cxnLst/>
              <a:rect l="l" t="t" r="r" b="b"/>
              <a:pathLst>
                <a:path w="5827" h="5817" extrusionOk="0">
                  <a:moveTo>
                    <a:pt x="848" y="322"/>
                  </a:moveTo>
                  <a:lnTo>
                    <a:pt x="848" y="331"/>
                  </a:lnTo>
                  <a:cubicBezTo>
                    <a:pt x="518" y="652"/>
                    <a:pt x="349" y="1089"/>
                    <a:pt x="349" y="1517"/>
                  </a:cubicBezTo>
                  <a:lnTo>
                    <a:pt x="349" y="1517"/>
                  </a:lnTo>
                  <a:lnTo>
                    <a:pt x="349" y="1517"/>
                  </a:lnTo>
                  <a:cubicBezTo>
                    <a:pt x="349" y="1606"/>
                    <a:pt x="358" y="1695"/>
                    <a:pt x="375" y="1785"/>
                  </a:cubicBezTo>
                  <a:lnTo>
                    <a:pt x="375" y="1785"/>
                  </a:lnTo>
                  <a:cubicBezTo>
                    <a:pt x="126" y="2043"/>
                    <a:pt x="1" y="2373"/>
                    <a:pt x="1" y="2712"/>
                  </a:cubicBezTo>
                  <a:lnTo>
                    <a:pt x="1" y="2712"/>
                  </a:lnTo>
                  <a:cubicBezTo>
                    <a:pt x="1" y="3051"/>
                    <a:pt x="126" y="3399"/>
                    <a:pt x="393" y="3658"/>
                  </a:cubicBezTo>
                  <a:lnTo>
                    <a:pt x="393" y="3658"/>
                  </a:lnTo>
                  <a:cubicBezTo>
                    <a:pt x="652" y="3917"/>
                    <a:pt x="991" y="4051"/>
                    <a:pt x="1339" y="4051"/>
                  </a:cubicBezTo>
                  <a:lnTo>
                    <a:pt x="1339" y="4051"/>
                  </a:lnTo>
                  <a:cubicBezTo>
                    <a:pt x="1526" y="4051"/>
                    <a:pt x="1714" y="4015"/>
                    <a:pt x="1883" y="3935"/>
                  </a:cubicBezTo>
                  <a:lnTo>
                    <a:pt x="1883" y="3935"/>
                  </a:lnTo>
                  <a:cubicBezTo>
                    <a:pt x="1803" y="4113"/>
                    <a:pt x="1767" y="4291"/>
                    <a:pt x="1767" y="4479"/>
                  </a:cubicBezTo>
                  <a:lnTo>
                    <a:pt x="1767" y="4479"/>
                  </a:lnTo>
                  <a:lnTo>
                    <a:pt x="1767" y="4479"/>
                  </a:lnTo>
                  <a:cubicBezTo>
                    <a:pt x="1767" y="4827"/>
                    <a:pt x="1901" y="5166"/>
                    <a:pt x="2160" y="5433"/>
                  </a:cubicBezTo>
                  <a:lnTo>
                    <a:pt x="2160" y="5433"/>
                  </a:lnTo>
                  <a:cubicBezTo>
                    <a:pt x="2418" y="5692"/>
                    <a:pt x="2766" y="5817"/>
                    <a:pt x="3105" y="5817"/>
                  </a:cubicBezTo>
                  <a:lnTo>
                    <a:pt x="3105" y="5817"/>
                  </a:lnTo>
                  <a:cubicBezTo>
                    <a:pt x="3444" y="5817"/>
                    <a:pt x="3783" y="5692"/>
                    <a:pt x="4042" y="5442"/>
                  </a:cubicBezTo>
                  <a:lnTo>
                    <a:pt x="4042" y="5442"/>
                  </a:lnTo>
                  <a:cubicBezTo>
                    <a:pt x="4122" y="5460"/>
                    <a:pt x="4211" y="5469"/>
                    <a:pt x="4301" y="5469"/>
                  </a:cubicBezTo>
                  <a:lnTo>
                    <a:pt x="4301" y="5469"/>
                  </a:lnTo>
                  <a:cubicBezTo>
                    <a:pt x="4729" y="5469"/>
                    <a:pt x="5166" y="5300"/>
                    <a:pt x="5496" y="4969"/>
                  </a:cubicBezTo>
                  <a:lnTo>
                    <a:pt x="5496" y="4969"/>
                  </a:lnTo>
                  <a:lnTo>
                    <a:pt x="5496" y="4969"/>
                  </a:lnTo>
                  <a:cubicBezTo>
                    <a:pt x="5719" y="4755"/>
                    <a:pt x="5826" y="4461"/>
                    <a:pt x="5826" y="4176"/>
                  </a:cubicBezTo>
                  <a:lnTo>
                    <a:pt x="5826" y="4176"/>
                  </a:lnTo>
                  <a:cubicBezTo>
                    <a:pt x="5826" y="3881"/>
                    <a:pt x="5719" y="3596"/>
                    <a:pt x="5496" y="3373"/>
                  </a:cubicBezTo>
                  <a:lnTo>
                    <a:pt x="5496" y="3373"/>
                  </a:lnTo>
                  <a:lnTo>
                    <a:pt x="5496" y="3373"/>
                  </a:lnTo>
                  <a:cubicBezTo>
                    <a:pt x="5273" y="3159"/>
                    <a:pt x="4988" y="3043"/>
                    <a:pt x="4693" y="3043"/>
                  </a:cubicBezTo>
                  <a:lnTo>
                    <a:pt x="4693" y="3043"/>
                  </a:lnTo>
                  <a:cubicBezTo>
                    <a:pt x="4408" y="3043"/>
                    <a:pt x="4113" y="3159"/>
                    <a:pt x="3899" y="3373"/>
                  </a:cubicBezTo>
                  <a:lnTo>
                    <a:pt x="3899" y="3373"/>
                  </a:lnTo>
                  <a:cubicBezTo>
                    <a:pt x="3756" y="3515"/>
                    <a:pt x="3685" y="3703"/>
                    <a:pt x="3685" y="3890"/>
                  </a:cubicBezTo>
                  <a:lnTo>
                    <a:pt x="3685" y="3890"/>
                  </a:lnTo>
                  <a:cubicBezTo>
                    <a:pt x="3685" y="4077"/>
                    <a:pt x="3756" y="4265"/>
                    <a:pt x="3899" y="4407"/>
                  </a:cubicBezTo>
                  <a:lnTo>
                    <a:pt x="3899" y="4407"/>
                  </a:lnTo>
                  <a:cubicBezTo>
                    <a:pt x="4033" y="4550"/>
                    <a:pt x="4229" y="4622"/>
                    <a:pt x="4417" y="4622"/>
                  </a:cubicBezTo>
                  <a:lnTo>
                    <a:pt x="4417" y="4622"/>
                  </a:lnTo>
                  <a:cubicBezTo>
                    <a:pt x="4533" y="4622"/>
                    <a:pt x="4649" y="4595"/>
                    <a:pt x="4756" y="4541"/>
                  </a:cubicBezTo>
                  <a:lnTo>
                    <a:pt x="4756" y="4541"/>
                  </a:lnTo>
                  <a:cubicBezTo>
                    <a:pt x="4845" y="4586"/>
                    <a:pt x="4952" y="4577"/>
                    <a:pt x="5023" y="4497"/>
                  </a:cubicBezTo>
                  <a:lnTo>
                    <a:pt x="5023" y="4497"/>
                  </a:lnTo>
                  <a:cubicBezTo>
                    <a:pt x="5104" y="4416"/>
                    <a:pt x="5104" y="4274"/>
                    <a:pt x="5023" y="4193"/>
                  </a:cubicBezTo>
                  <a:lnTo>
                    <a:pt x="5023" y="4193"/>
                  </a:lnTo>
                  <a:cubicBezTo>
                    <a:pt x="4934" y="4104"/>
                    <a:pt x="4800" y="4104"/>
                    <a:pt x="4711" y="4193"/>
                  </a:cubicBezTo>
                  <a:lnTo>
                    <a:pt x="4711" y="4193"/>
                  </a:lnTo>
                  <a:cubicBezTo>
                    <a:pt x="4657" y="4247"/>
                    <a:pt x="4640" y="4318"/>
                    <a:pt x="4649" y="4390"/>
                  </a:cubicBezTo>
                  <a:lnTo>
                    <a:pt x="4649" y="4390"/>
                  </a:lnTo>
                  <a:cubicBezTo>
                    <a:pt x="4577" y="4425"/>
                    <a:pt x="4497" y="4443"/>
                    <a:pt x="4417" y="4443"/>
                  </a:cubicBezTo>
                  <a:lnTo>
                    <a:pt x="4417" y="4443"/>
                  </a:lnTo>
                  <a:cubicBezTo>
                    <a:pt x="4274" y="4443"/>
                    <a:pt x="4131" y="4390"/>
                    <a:pt x="4024" y="4283"/>
                  </a:cubicBezTo>
                  <a:lnTo>
                    <a:pt x="4024" y="4283"/>
                  </a:lnTo>
                  <a:cubicBezTo>
                    <a:pt x="3917" y="4176"/>
                    <a:pt x="3864" y="4033"/>
                    <a:pt x="3864" y="3890"/>
                  </a:cubicBezTo>
                  <a:lnTo>
                    <a:pt x="3864" y="3890"/>
                  </a:lnTo>
                  <a:cubicBezTo>
                    <a:pt x="3864" y="3747"/>
                    <a:pt x="3917" y="3613"/>
                    <a:pt x="4024" y="3506"/>
                  </a:cubicBezTo>
                  <a:lnTo>
                    <a:pt x="4024" y="3506"/>
                  </a:lnTo>
                  <a:cubicBezTo>
                    <a:pt x="4211" y="3319"/>
                    <a:pt x="4452" y="3230"/>
                    <a:pt x="4693" y="3230"/>
                  </a:cubicBezTo>
                  <a:lnTo>
                    <a:pt x="4693" y="3230"/>
                  </a:lnTo>
                  <a:cubicBezTo>
                    <a:pt x="4934" y="3230"/>
                    <a:pt x="5184" y="3319"/>
                    <a:pt x="5362" y="3506"/>
                  </a:cubicBezTo>
                  <a:lnTo>
                    <a:pt x="5362" y="3506"/>
                  </a:lnTo>
                  <a:lnTo>
                    <a:pt x="5362" y="3506"/>
                  </a:lnTo>
                  <a:cubicBezTo>
                    <a:pt x="5550" y="3685"/>
                    <a:pt x="5639" y="3935"/>
                    <a:pt x="5639" y="4176"/>
                  </a:cubicBezTo>
                  <a:lnTo>
                    <a:pt x="5639" y="4176"/>
                  </a:lnTo>
                  <a:cubicBezTo>
                    <a:pt x="5639" y="4416"/>
                    <a:pt x="5550" y="4657"/>
                    <a:pt x="5362" y="4845"/>
                  </a:cubicBezTo>
                  <a:lnTo>
                    <a:pt x="5362" y="4845"/>
                  </a:lnTo>
                  <a:cubicBezTo>
                    <a:pt x="5077" y="5139"/>
                    <a:pt x="4684" y="5282"/>
                    <a:pt x="4301" y="5282"/>
                  </a:cubicBezTo>
                  <a:lnTo>
                    <a:pt x="4301" y="5282"/>
                  </a:lnTo>
                  <a:cubicBezTo>
                    <a:pt x="3917" y="5282"/>
                    <a:pt x="3525" y="5139"/>
                    <a:pt x="3230" y="4845"/>
                  </a:cubicBezTo>
                  <a:lnTo>
                    <a:pt x="3230" y="4845"/>
                  </a:lnTo>
                  <a:cubicBezTo>
                    <a:pt x="2945" y="4550"/>
                    <a:pt x="2793" y="4167"/>
                    <a:pt x="2793" y="3783"/>
                  </a:cubicBezTo>
                  <a:lnTo>
                    <a:pt x="2793" y="3783"/>
                  </a:lnTo>
                  <a:lnTo>
                    <a:pt x="2793" y="3783"/>
                  </a:lnTo>
                  <a:cubicBezTo>
                    <a:pt x="2793" y="3390"/>
                    <a:pt x="2945" y="3007"/>
                    <a:pt x="3230" y="2712"/>
                  </a:cubicBezTo>
                  <a:lnTo>
                    <a:pt x="3230" y="2712"/>
                  </a:lnTo>
                  <a:lnTo>
                    <a:pt x="4318" y="1633"/>
                  </a:lnTo>
                  <a:cubicBezTo>
                    <a:pt x="4354" y="1597"/>
                    <a:pt x="4354" y="1535"/>
                    <a:pt x="4318" y="1499"/>
                  </a:cubicBezTo>
                  <a:lnTo>
                    <a:pt x="4318" y="1499"/>
                  </a:lnTo>
                  <a:cubicBezTo>
                    <a:pt x="4283" y="1464"/>
                    <a:pt x="4229" y="1464"/>
                    <a:pt x="4194" y="1499"/>
                  </a:cubicBezTo>
                  <a:lnTo>
                    <a:pt x="4194" y="1499"/>
                  </a:lnTo>
                  <a:lnTo>
                    <a:pt x="3382" y="2311"/>
                  </a:lnTo>
                  <a:lnTo>
                    <a:pt x="3382" y="2311"/>
                  </a:lnTo>
                  <a:lnTo>
                    <a:pt x="3105" y="2588"/>
                  </a:lnTo>
                  <a:cubicBezTo>
                    <a:pt x="2811" y="2882"/>
                    <a:pt x="2427" y="3025"/>
                    <a:pt x="2044" y="3025"/>
                  </a:cubicBezTo>
                  <a:lnTo>
                    <a:pt x="2044" y="3025"/>
                  </a:lnTo>
                  <a:cubicBezTo>
                    <a:pt x="1651" y="3025"/>
                    <a:pt x="1267" y="2882"/>
                    <a:pt x="973" y="2588"/>
                  </a:cubicBezTo>
                  <a:lnTo>
                    <a:pt x="973" y="2588"/>
                  </a:lnTo>
                  <a:cubicBezTo>
                    <a:pt x="679" y="2293"/>
                    <a:pt x="536" y="1910"/>
                    <a:pt x="536" y="1517"/>
                  </a:cubicBezTo>
                  <a:lnTo>
                    <a:pt x="536" y="1517"/>
                  </a:lnTo>
                  <a:lnTo>
                    <a:pt x="536" y="1517"/>
                  </a:lnTo>
                  <a:cubicBezTo>
                    <a:pt x="536" y="1133"/>
                    <a:pt x="679" y="750"/>
                    <a:pt x="973" y="455"/>
                  </a:cubicBezTo>
                  <a:lnTo>
                    <a:pt x="973" y="455"/>
                  </a:lnTo>
                  <a:lnTo>
                    <a:pt x="973" y="455"/>
                  </a:lnTo>
                  <a:cubicBezTo>
                    <a:pt x="1160" y="268"/>
                    <a:pt x="1401" y="179"/>
                    <a:pt x="1651" y="179"/>
                  </a:cubicBezTo>
                  <a:lnTo>
                    <a:pt x="1651" y="179"/>
                  </a:lnTo>
                  <a:cubicBezTo>
                    <a:pt x="1892" y="179"/>
                    <a:pt x="2133" y="268"/>
                    <a:pt x="2320" y="455"/>
                  </a:cubicBezTo>
                  <a:lnTo>
                    <a:pt x="2320" y="455"/>
                  </a:lnTo>
                  <a:lnTo>
                    <a:pt x="2320" y="455"/>
                  </a:lnTo>
                  <a:cubicBezTo>
                    <a:pt x="2508" y="643"/>
                    <a:pt x="2597" y="884"/>
                    <a:pt x="2597" y="1125"/>
                  </a:cubicBezTo>
                  <a:lnTo>
                    <a:pt x="2597" y="1125"/>
                  </a:lnTo>
                  <a:cubicBezTo>
                    <a:pt x="2597" y="1374"/>
                    <a:pt x="2508" y="1615"/>
                    <a:pt x="2320" y="1794"/>
                  </a:cubicBezTo>
                  <a:lnTo>
                    <a:pt x="2320" y="1794"/>
                  </a:lnTo>
                  <a:cubicBezTo>
                    <a:pt x="2213" y="1901"/>
                    <a:pt x="2070" y="1954"/>
                    <a:pt x="1928" y="1954"/>
                  </a:cubicBezTo>
                  <a:lnTo>
                    <a:pt x="1928" y="1954"/>
                  </a:lnTo>
                  <a:cubicBezTo>
                    <a:pt x="1785" y="1954"/>
                    <a:pt x="1651" y="1901"/>
                    <a:pt x="1544" y="1794"/>
                  </a:cubicBezTo>
                  <a:lnTo>
                    <a:pt x="1544" y="1794"/>
                  </a:lnTo>
                  <a:cubicBezTo>
                    <a:pt x="1437" y="1687"/>
                    <a:pt x="1383" y="1553"/>
                    <a:pt x="1383" y="1410"/>
                  </a:cubicBezTo>
                  <a:lnTo>
                    <a:pt x="1383" y="1410"/>
                  </a:lnTo>
                  <a:cubicBezTo>
                    <a:pt x="1383" y="1330"/>
                    <a:pt x="1401" y="1249"/>
                    <a:pt x="1428" y="1169"/>
                  </a:cubicBezTo>
                  <a:lnTo>
                    <a:pt x="1428" y="1169"/>
                  </a:lnTo>
                  <a:cubicBezTo>
                    <a:pt x="1499" y="1187"/>
                    <a:pt x="1580" y="1169"/>
                    <a:pt x="1633" y="1116"/>
                  </a:cubicBezTo>
                  <a:lnTo>
                    <a:pt x="1633" y="1116"/>
                  </a:lnTo>
                  <a:cubicBezTo>
                    <a:pt x="1714" y="1026"/>
                    <a:pt x="1714" y="884"/>
                    <a:pt x="1633" y="803"/>
                  </a:cubicBezTo>
                  <a:lnTo>
                    <a:pt x="1633" y="803"/>
                  </a:lnTo>
                  <a:cubicBezTo>
                    <a:pt x="1544" y="714"/>
                    <a:pt x="1410" y="714"/>
                    <a:pt x="1321" y="803"/>
                  </a:cubicBezTo>
                  <a:lnTo>
                    <a:pt x="1321" y="803"/>
                  </a:lnTo>
                  <a:cubicBezTo>
                    <a:pt x="1250" y="875"/>
                    <a:pt x="1232" y="982"/>
                    <a:pt x="1285" y="1062"/>
                  </a:cubicBezTo>
                  <a:lnTo>
                    <a:pt x="1285" y="1062"/>
                  </a:lnTo>
                  <a:cubicBezTo>
                    <a:pt x="1223" y="1169"/>
                    <a:pt x="1196" y="1294"/>
                    <a:pt x="1196" y="1410"/>
                  </a:cubicBezTo>
                  <a:lnTo>
                    <a:pt x="1196" y="1410"/>
                  </a:lnTo>
                  <a:cubicBezTo>
                    <a:pt x="1196" y="1597"/>
                    <a:pt x="1267" y="1785"/>
                    <a:pt x="1410" y="1927"/>
                  </a:cubicBezTo>
                  <a:lnTo>
                    <a:pt x="1410" y="1927"/>
                  </a:lnTo>
                  <a:cubicBezTo>
                    <a:pt x="1553" y="2070"/>
                    <a:pt x="1740" y="2142"/>
                    <a:pt x="1928" y="2142"/>
                  </a:cubicBezTo>
                  <a:lnTo>
                    <a:pt x="1928" y="2142"/>
                  </a:lnTo>
                  <a:cubicBezTo>
                    <a:pt x="2115" y="2142"/>
                    <a:pt x="2302" y="2070"/>
                    <a:pt x="2445" y="1927"/>
                  </a:cubicBezTo>
                  <a:lnTo>
                    <a:pt x="2445" y="1927"/>
                  </a:lnTo>
                  <a:cubicBezTo>
                    <a:pt x="2668" y="1704"/>
                    <a:pt x="2775" y="1419"/>
                    <a:pt x="2775" y="1125"/>
                  </a:cubicBezTo>
                  <a:lnTo>
                    <a:pt x="2775" y="1125"/>
                  </a:lnTo>
                  <a:cubicBezTo>
                    <a:pt x="2775" y="839"/>
                    <a:pt x="2668" y="545"/>
                    <a:pt x="2445" y="331"/>
                  </a:cubicBezTo>
                  <a:lnTo>
                    <a:pt x="2445" y="331"/>
                  </a:lnTo>
                  <a:lnTo>
                    <a:pt x="2445" y="331"/>
                  </a:lnTo>
                  <a:cubicBezTo>
                    <a:pt x="2222" y="108"/>
                    <a:pt x="1937" y="0"/>
                    <a:pt x="1651" y="0"/>
                  </a:cubicBezTo>
                  <a:lnTo>
                    <a:pt x="1651" y="0"/>
                  </a:lnTo>
                  <a:cubicBezTo>
                    <a:pt x="1357" y="0"/>
                    <a:pt x="1071" y="108"/>
                    <a:pt x="848" y="322"/>
                  </a:cubicBezTo>
                  <a:moveTo>
                    <a:pt x="518" y="3533"/>
                  </a:moveTo>
                  <a:cubicBezTo>
                    <a:pt x="295" y="3310"/>
                    <a:pt x="179" y="3007"/>
                    <a:pt x="179" y="2712"/>
                  </a:cubicBezTo>
                  <a:lnTo>
                    <a:pt x="179" y="2712"/>
                  </a:lnTo>
                  <a:cubicBezTo>
                    <a:pt x="179" y="2463"/>
                    <a:pt x="259" y="2204"/>
                    <a:pt x="420" y="1999"/>
                  </a:cubicBezTo>
                  <a:lnTo>
                    <a:pt x="420" y="1999"/>
                  </a:lnTo>
                  <a:cubicBezTo>
                    <a:pt x="500" y="2266"/>
                    <a:pt x="643" y="2507"/>
                    <a:pt x="848" y="2712"/>
                  </a:cubicBezTo>
                  <a:lnTo>
                    <a:pt x="848" y="2712"/>
                  </a:lnTo>
                  <a:cubicBezTo>
                    <a:pt x="1178" y="3043"/>
                    <a:pt x="1606" y="3203"/>
                    <a:pt x="2044" y="3203"/>
                  </a:cubicBezTo>
                  <a:lnTo>
                    <a:pt x="2044" y="3203"/>
                  </a:lnTo>
                  <a:cubicBezTo>
                    <a:pt x="2222" y="3203"/>
                    <a:pt x="2400" y="3176"/>
                    <a:pt x="2570" y="3123"/>
                  </a:cubicBezTo>
                  <a:lnTo>
                    <a:pt x="2570" y="3123"/>
                  </a:lnTo>
                  <a:lnTo>
                    <a:pt x="2160" y="3533"/>
                  </a:lnTo>
                  <a:cubicBezTo>
                    <a:pt x="1937" y="3756"/>
                    <a:pt x="1642" y="3872"/>
                    <a:pt x="1339" y="3872"/>
                  </a:cubicBezTo>
                  <a:lnTo>
                    <a:pt x="1339" y="3872"/>
                  </a:lnTo>
                  <a:cubicBezTo>
                    <a:pt x="1044" y="3872"/>
                    <a:pt x="741" y="3756"/>
                    <a:pt x="518" y="3533"/>
                  </a:cubicBezTo>
                  <a:moveTo>
                    <a:pt x="2293" y="3658"/>
                  </a:moveTo>
                  <a:lnTo>
                    <a:pt x="2704" y="3248"/>
                  </a:lnTo>
                  <a:cubicBezTo>
                    <a:pt x="2641" y="3426"/>
                    <a:pt x="2615" y="3605"/>
                    <a:pt x="2615" y="3783"/>
                  </a:cubicBezTo>
                  <a:lnTo>
                    <a:pt x="2615" y="3783"/>
                  </a:lnTo>
                  <a:lnTo>
                    <a:pt x="2615" y="3783"/>
                  </a:lnTo>
                  <a:cubicBezTo>
                    <a:pt x="2615" y="4211"/>
                    <a:pt x="2775" y="4648"/>
                    <a:pt x="3105" y="4969"/>
                  </a:cubicBezTo>
                  <a:lnTo>
                    <a:pt x="3105" y="4969"/>
                  </a:lnTo>
                  <a:cubicBezTo>
                    <a:pt x="3310" y="5184"/>
                    <a:pt x="3560" y="5317"/>
                    <a:pt x="3819" y="5398"/>
                  </a:cubicBezTo>
                  <a:lnTo>
                    <a:pt x="3819" y="5398"/>
                  </a:lnTo>
                  <a:cubicBezTo>
                    <a:pt x="3614" y="5558"/>
                    <a:pt x="3364" y="5639"/>
                    <a:pt x="3114" y="5639"/>
                  </a:cubicBezTo>
                  <a:lnTo>
                    <a:pt x="3114" y="5639"/>
                  </a:lnTo>
                  <a:cubicBezTo>
                    <a:pt x="2811" y="5639"/>
                    <a:pt x="2516" y="5523"/>
                    <a:pt x="2293" y="5300"/>
                  </a:cubicBezTo>
                  <a:lnTo>
                    <a:pt x="2293" y="5300"/>
                  </a:lnTo>
                  <a:cubicBezTo>
                    <a:pt x="2061" y="5077"/>
                    <a:pt x="1954" y="4782"/>
                    <a:pt x="1954" y="4479"/>
                  </a:cubicBezTo>
                  <a:lnTo>
                    <a:pt x="1954" y="4479"/>
                  </a:lnTo>
                  <a:lnTo>
                    <a:pt x="1954" y="4479"/>
                  </a:lnTo>
                  <a:cubicBezTo>
                    <a:pt x="1954" y="4184"/>
                    <a:pt x="2061" y="3890"/>
                    <a:pt x="2293" y="3658"/>
                  </a:cubicBezTo>
                  <a:moveTo>
                    <a:pt x="759" y="1758"/>
                  </a:moveTo>
                  <a:cubicBezTo>
                    <a:pt x="705" y="1811"/>
                    <a:pt x="705" y="1901"/>
                    <a:pt x="759" y="1954"/>
                  </a:cubicBezTo>
                  <a:lnTo>
                    <a:pt x="759" y="1954"/>
                  </a:lnTo>
                  <a:cubicBezTo>
                    <a:pt x="813" y="2008"/>
                    <a:pt x="902" y="2008"/>
                    <a:pt x="955" y="1954"/>
                  </a:cubicBezTo>
                  <a:lnTo>
                    <a:pt x="955" y="1954"/>
                  </a:lnTo>
                  <a:cubicBezTo>
                    <a:pt x="1009" y="1901"/>
                    <a:pt x="1009" y="1811"/>
                    <a:pt x="955" y="1758"/>
                  </a:cubicBezTo>
                  <a:lnTo>
                    <a:pt x="955" y="1758"/>
                  </a:lnTo>
                  <a:cubicBezTo>
                    <a:pt x="928" y="1731"/>
                    <a:pt x="893" y="1713"/>
                    <a:pt x="857" y="1713"/>
                  </a:cubicBezTo>
                  <a:lnTo>
                    <a:pt x="857" y="1713"/>
                  </a:lnTo>
                  <a:cubicBezTo>
                    <a:pt x="821" y="1713"/>
                    <a:pt x="786" y="1731"/>
                    <a:pt x="759" y="1758"/>
                  </a:cubicBezTo>
                  <a:moveTo>
                    <a:pt x="1071" y="2266"/>
                  </a:moveTo>
                  <a:cubicBezTo>
                    <a:pt x="1018" y="2320"/>
                    <a:pt x="1018" y="2409"/>
                    <a:pt x="1071" y="2463"/>
                  </a:cubicBezTo>
                  <a:lnTo>
                    <a:pt x="1071" y="2463"/>
                  </a:lnTo>
                  <a:cubicBezTo>
                    <a:pt x="1125" y="2525"/>
                    <a:pt x="1214" y="2525"/>
                    <a:pt x="1267" y="2463"/>
                  </a:cubicBezTo>
                  <a:lnTo>
                    <a:pt x="1267" y="2463"/>
                  </a:lnTo>
                  <a:cubicBezTo>
                    <a:pt x="1321" y="2409"/>
                    <a:pt x="1321" y="2320"/>
                    <a:pt x="1267" y="2266"/>
                  </a:cubicBezTo>
                  <a:lnTo>
                    <a:pt x="1267" y="2266"/>
                  </a:lnTo>
                  <a:cubicBezTo>
                    <a:pt x="1241" y="2240"/>
                    <a:pt x="1205" y="2231"/>
                    <a:pt x="1169" y="2231"/>
                  </a:cubicBezTo>
                  <a:lnTo>
                    <a:pt x="1169" y="2231"/>
                  </a:lnTo>
                  <a:cubicBezTo>
                    <a:pt x="1134" y="2231"/>
                    <a:pt x="1098" y="2240"/>
                    <a:pt x="1071" y="2266"/>
                  </a:cubicBezTo>
                  <a:close/>
                  <a:moveTo>
                    <a:pt x="2668" y="2409"/>
                  </a:moveTo>
                  <a:cubicBezTo>
                    <a:pt x="2615" y="2463"/>
                    <a:pt x="2615" y="2552"/>
                    <a:pt x="2668" y="2605"/>
                  </a:cubicBezTo>
                  <a:lnTo>
                    <a:pt x="2668" y="2605"/>
                  </a:lnTo>
                  <a:cubicBezTo>
                    <a:pt x="2722" y="2659"/>
                    <a:pt x="2811" y="2659"/>
                    <a:pt x="2864" y="2605"/>
                  </a:cubicBezTo>
                  <a:lnTo>
                    <a:pt x="2864" y="2605"/>
                  </a:lnTo>
                  <a:cubicBezTo>
                    <a:pt x="2918" y="2552"/>
                    <a:pt x="2918" y="2463"/>
                    <a:pt x="2864" y="2409"/>
                  </a:cubicBezTo>
                  <a:lnTo>
                    <a:pt x="2864" y="2409"/>
                  </a:lnTo>
                  <a:cubicBezTo>
                    <a:pt x="2838" y="2382"/>
                    <a:pt x="2802" y="2365"/>
                    <a:pt x="2766" y="2365"/>
                  </a:cubicBezTo>
                  <a:lnTo>
                    <a:pt x="2766" y="2365"/>
                  </a:lnTo>
                  <a:cubicBezTo>
                    <a:pt x="2731" y="2365"/>
                    <a:pt x="2695" y="2382"/>
                    <a:pt x="2668" y="2409"/>
                  </a:cubicBezTo>
                  <a:close/>
                  <a:moveTo>
                    <a:pt x="1562" y="2552"/>
                  </a:moveTo>
                  <a:cubicBezTo>
                    <a:pt x="1508" y="2614"/>
                    <a:pt x="1508" y="2704"/>
                    <a:pt x="1562" y="2757"/>
                  </a:cubicBezTo>
                  <a:lnTo>
                    <a:pt x="1562" y="2757"/>
                  </a:lnTo>
                  <a:cubicBezTo>
                    <a:pt x="1615" y="2811"/>
                    <a:pt x="1705" y="2811"/>
                    <a:pt x="1758" y="2757"/>
                  </a:cubicBezTo>
                  <a:lnTo>
                    <a:pt x="1758" y="2757"/>
                  </a:lnTo>
                  <a:cubicBezTo>
                    <a:pt x="1812" y="2704"/>
                    <a:pt x="1812" y="2614"/>
                    <a:pt x="1758" y="2552"/>
                  </a:cubicBezTo>
                  <a:lnTo>
                    <a:pt x="1758" y="2552"/>
                  </a:lnTo>
                  <a:cubicBezTo>
                    <a:pt x="1731" y="2525"/>
                    <a:pt x="1696" y="2516"/>
                    <a:pt x="1660" y="2516"/>
                  </a:cubicBezTo>
                  <a:lnTo>
                    <a:pt x="1660" y="2516"/>
                  </a:lnTo>
                  <a:cubicBezTo>
                    <a:pt x="1624" y="2516"/>
                    <a:pt x="1589" y="2525"/>
                    <a:pt x="1562" y="2552"/>
                  </a:cubicBezTo>
                  <a:close/>
                  <a:moveTo>
                    <a:pt x="2133" y="2614"/>
                  </a:moveTo>
                  <a:cubicBezTo>
                    <a:pt x="2079" y="2677"/>
                    <a:pt x="2079" y="2757"/>
                    <a:pt x="2133" y="2820"/>
                  </a:cubicBezTo>
                  <a:lnTo>
                    <a:pt x="2133" y="2820"/>
                  </a:lnTo>
                  <a:cubicBezTo>
                    <a:pt x="2186" y="2873"/>
                    <a:pt x="2276" y="2873"/>
                    <a:pt x="2329" y="2820"/>
                  </a:cubicBezTo>
                  <a:lnTo>
                    <a:pt x="2329" y="2820"/>
                  </a:lnTo>
                  <a:cubicBezTo>
                    <a:pt x="2383" y="2757"/>
                    <a:pt x="2383" y="2677"/>
                    <a:pt x="2329" y="2614"/>
                  </a:cubicBezTo>
                  <a:lnTo>
                    <a:pt x="2329" y="2614"/>
                  </a:lnTo>
                  <a:cubicBezTo>
                    <a:pt x="2302" y="2588"/>
                    <a:pt x="2267" y="2579"/>
                    <a:pt x="2231" y="2579"/>
                  </a:cubicBezTo>
                  <a:lnTo>
                    <a:pt x="2231" y="2579"/>
                  </a:lnTo>
                  <a:cubicBezTo>
                    <a:pt x="2195" y="2579"/>
                    <a:pt x="2160" y="2588"/>
                    <a:pt x="2133" y="2614"/>
                  </a:cubicBezTo>
                  <a:close/>
                  <a:moveTo>
                    <a:pt x="3221" y="2962"/>
                  </a:moveTo>
                  <a:cubicBezTo>
                    <a:pt x="3159" y="3016"/>
                    <a:pt x="3159" y="3105"/>
                    <a:pt x="3221" y="3159"/>
                  </a:cubicBezTo>
                  <a:lnTo>
                    <a:pt x="3221" y="3159"/>
                  </a:lnTo>
                  <a:cubicBezTo>
                    <a:pt x="3275" y="3212"/>
                    <a:pt x="3364" y="3212"/>
                    <a:pt x="3417" y="3159"/>
                  </a:cubicBezTo>
                  <a:lnTo>
                    <a:pt x="3417" y="3159"/>
                  </a:lnTo>
                  <a:cubicBezTo>
                    <a:pt x="3471" y="3105"/>
                    <a:pt x="3471" y="3016"/>
                    <a:pt x="3417" y="2962"/>
                  </a:cubicBezTo>
                  <a:lnTo>
                    <a:pt x="3417" y="2962"/>
                  </a:lnTo>
                  <a:cubicBezTo>
                    <a:pt x="3391" y="2935"/>
                    <a:pt x="3355" y="2918"/>
                    <a:pt x="3319" y="2918"/>
                  </a:cubicBezTo>
                  <a:lnTo>
                    <a:pt x="3319" y="2918"/>
                  </a:lnTo>
                  <a:cubicBezTo>
                    <a:pt x="3284" y="2918"/>
                    <a:pt x="3248" y="2935"/>
                    <a:pt x="3221" y="2962"/>
                  </a:cubicBezTo>
                  <a:moveTo>
                    <a:pt x="3007" y="3489"/>
                  </a:moveTo>
                  <a:cubicBezTo>
                    <a:pt x="2954" y="3551"/>
                    <a:pt x="2954" y="3640"/>
                    <a:pt x="3007" y="3694"/>
                  </a:cubicBezTo>
                  <a:lnTo>
                    <a:pt x="3007" y="3694"/>
                  </a:lnTo>
                  <a:cubicBezTo>
                    <a:pt x="3061" y="3747"/>
                    <a:pt x="3150" y="3747"/>
                    <a:pt x="3203" y="3694"/>
                  </a:cubicBezTo>
                  <a:lnTo>
                    <a:pt x="3203" y="3694"/>
                  </a:lnTo>
                  <a:cubicBezTo>
                    <a:pt x="3257" y="3640"/>
                    <a:pt x="3257" y="3551"/>
                    <a:pt x="3203" y="3489"/>
                  </a:cubicBezTo>
                  <a:lnTo>
                    <a:pt x="3203" y="3489"/>
                  </a:lnTo>
                  <a:cubicBezTo>
                    <a:pt x="3177" y="3462"/>
                    <a:pt x="3141" y="3453"/>
                    <a:pt x="3105" y="3453"/>
                  </a:cubicBezTo>
                  <a:lnTo>
                    <a:pt x="3105" y="3453"/>
                  </a:lnTo>
                  <a:cubicBezTo>
                    <a:pt x="3070" y="3453"/>
                    <a:pt x="3034" y="3462"/>
                    <a:pt x="3007" y="3489"/>
                  </a:cubicBezTo>
                  <a:close/>
                  <a:moveTo>
                    <a:pt x="3070" y="4060"/>
                  </a:moveTo>
                  <a:cubicBezTo>
                    <a:pt x="3016" y="4113"/>
                    <a:pt x="3016" y="4202"/>
                    <a:pt x="3070" y="4265"/>
                  </a:cubicBezTo>
                  <a:lnTo>
                    <a:pt x="3070" y="4265"/>
                  </a:lnTo>
                  <a:cubicBezTo>
                    <a:pt x="3123" y="4318"/>
                    <a:pt x="3212" y="4318"/>
                    <a:pt x="3266" y="4265"/>
                  </a:cubicBezTo>
                  <a:lnTo>
                    <a:pt x="3266" y="4265"/>
                  </a:lnTo>
                  <a:cubicBezTo>
                    <a:pt x="3319" y="4202"/>
                    <a:pt x="3319" y="4113"/>
                    <a:pt x="3266" y="4060"/>
                  </a:cubicBezTo>
                  <a:lnTo>
                    <a:pt x="3266" y="4060"/>
                  </a:lnTo>
                  <a:cubicBezTo>
                    <a:pt x="3239" y="4033"/>
                    <a:pt x="3203" y="4024"/>
                    <a:pt x="3168" y="4024"/>
                  </a:cubicBezTo>
                  <a:lnTo>
                    <a:pt x="3168" y="4024"/>
                  </a:lnTo>
                  <a:cubicBezTo>
                    <a:pt x="3132" y="4024"/>
                    <a:pt x="3096" y="4033"/>
                    <a:pt x="3070" y="4060"/>
                  </a:cubicBezTo>
                  <a:close/>
                  <a:moveTo>
                    <a:pt x="1544" y="4184"/>
                  </a:moveTo>
                  <a:lnTo>
                    <a:pt x="1544" y="4184"/>
                  </a:lnTo>
                  <a:lnTo>
                    <a:pt x="1544" y="4184"/>
                  </a:lnTo>
                  <a:cubicBezTo>
                    <a:pt x="1535" y="4184"/>
                    <a:pt x="1526" y="4184"/>
                    <a:pt x="1517" y="4184"/>
                  </a:cubicBezTo>
                  <a:lnTo>
                    <a:pt x="1517" y="4184"/>
                  </a:lnTo>
                  <a:lnTo>
                    <a:pt x="1517" y="4193"/>
                  </a:lnTo>
                  <a:lnTo>
                    <a:pt x="1517" y="4193"/>
                  </a:lnTo>
                  <a:lnTo>
                    <a:pt x="1517" y="4193"/>
                  </a:lnTo>
                  <a:lnTo>
                    <a:pt x="1517" y="4193"/>
                  </a:lnTo>
                  <a:lnTo>
                    <a:pt x="1517" y="4193"/>
                  </a:lnTo>
                  <a:lnTo>
                    <a:pt x="1508" y="4193"/>
                  </a:lnTo>
                  <a:lnTo>
                    <a:pt x="1508" y="4193"/>
                  </a:lnTo>
                  <a:lnTo>
                    <a:pt x="1508" y="4193"/>
                  </a:lnTo>
                  <a:lnTo>
                    <a:pt x="1508" y="4193"/>
                  </a:lnTo>
                  <a:lnTo>
                    <a:pt x="1508" y="4193"/>
                  </a:lnTo>
                  <a:lnTo>
                    <a:pt x="1508" y="4193"/>
                  </a:lnTo>
                  <a:lnTo>
                    <a:pt x="1508" y="4193"/>
                  </a:lnTo>
                  <a:cubicBezTo>
                    <a:pt x="1125" y="4390"/>
                    <a:pt x="902" y="4336"/>
                    <a:pt x="777" y="4309"/>
                  </a:cubicBezTo>
                  <a:lnTo>
                    <a:pt x="777" y="4309"/>
                  </a:lnTo>
                  <a:cubicBezTo>
                    <a:pt x="741" y="4300"/>
                    <a:pt x="705" y="4291"/>
                    <a:pt x="679" y="4291"/>
                  </a:cubicBezTo>
                  <a:lnTo>
                    <a:pt x="679" y="4291"/>
                  </a:lnTo>
                  <a:cubicBezTo>
                    <a:pt x="536" y="4291"/>
                    <a:pt x="500" y="4363"/>
                    <a:pt x="500" y="4657"/>
                  </a:cubicBezTo>
                  <a:lnTo>
                    <a:pt x="500" y="4657"/>
                  </a:lnTo>
                  <a:lnTo>
                    <a:pt x="500" y="5237"/>
                  </a:lnTo>
                  <a:cubicBezTo>
                    <a:pt x="500" y="5282"/>
                    <a:pt x="536" y="5326"/>
                    <a:pt x="589" y="5326"/>
                  </a:cubicBezTo>
                  <a:lnTo>
                    <a:pt x="589" y="5326"/>
                  </a:lnTo>
                  <a:lnTo>
                    <a:pt x="1160" y="5317"/>
                  </a:lnTo>
                  <a:cubicBezTo>
                    <a:pt x="1464" y="5317"/>
                    <a:pt x="1535" y="5282"/>
                    <a:pt x="1526" y="5148"/>
                  </a:cubicBezTo>
                  <a:lnTo>
                    <a:pt x="1526" y="5148"/>
                  </a:lnTo>
                  <a:cubicBezTo>
                    <a:pt x="1526" y="5112"/>
                    <a:pt x="1526" y="5077"/>
                    <a:pt x="1517" y="5041"/>
                  </a:cubicBezTo>
                  <a:lnTo>
                    <a:pt x="1517" y="5041"/>
                  </a:lnTo>
                  <a:cubicBezTo>
                    <a:pt x="1482" y="4916"/>
                    <a:pt x="1437" y="4693"/>
                    <a:pt x="1624" y="4318"/>
                  </a:cubicBezTo>
                  <a:lnTo>
                    <a:pt x="1624" y="4318"/>
                  </a:lnTo>
                  <a:lnTo>
                    <a:pt x="1624" y="4318"/>
                  </a:lnTo>
                  <a:lnTo>
                    <a:pt x="1633" y="4309"/>
                  </a:lnTo>
                  <a:lnTo>
                    <a:pt x="1633" y="4309"/>
                  </a:lnTo>
                  <a:lnTo>
                    <a:pt x="1633" y="4309"/>
                  </a:lnTo>
                  <a:lnTo>
                    <a:pt x="1633" y="4309"/>
                  </a:lnTo>
                  <a:lnTo>
                    <a:pt x="1633" y="4309"/>
                  </a:lnTo>
                  <a:lnTo>
                    <a:pt x="1633" y="4309"/>
                  </a:lnTo>
                  <a:lnTo>
                    <a:pt x="1633" y="4309"/>
                  </a:lnTo>
                  <a:cubicBezTo>
                    <a:pt x="1633" y="4300"/>
                    <a:pt x="1642" y="4283"/>
                    <a:pt x="1642" y="4274"/>
                  </a:cubicBezTo>
                  <a:lnTo>
                    <a:pt x="1642" y="4274"/>
                  </a:lnTo>
                  <a:lnTo>
                    <a:pt x="1642" y="4274"/>
                  </a:lnTo>
                  <a:lnTo>
                    <a:pt x="1642" y="4274"/>
                  </a:lnTo>
                  <a:lnTo>
                    <a:pt x="1642" y="4274"/>
                  </a:lnTo>
                  <a:cubicBezTo>
                    <a:pt x="1642" y="4265"/>
                    <a:pt x="1633" y="4247"/>
                    <a:pt x="1633" y="4238"/>
                  </a:cubicBezTo>
                  <a:lnTo>
                    <a:pt x="1633" y="4238"/>
                  </a:lnTo>
                  <a:lnTo>
                    <a:pt x="1633" y="4238"/>
                  </a:lnTo>
                  <a:lnTo>
                    <a:pt x="1633" y="4238"/>
                  </a:lnTo>
                  <a:lnTo>
                    <a:pt x="1624" y="4238"/>
                  </a:lnTo>
                  <a:lnTo>
                    <a:pt x="1624" y="4238"/>
                  </a:lnTo>
                  <a:lnTo>
                    <a:pt x="1624" y="4238"/>
                  </a:lnTo>
                  <a:lnTo>
                    <a:pt x="1624" y="4229"/>
                  </a:lnTo>
                  <a:lnTo>
                    <a:pt x="1624" y="4229"/>
                  </a:lnTo>
                  <a:lnTo>
                    <a:pt x="1624" y="4229"/>
                  </a:lnTo>
                  <a:lnTo>
                    <a:pt x="1624" y="4229"/>
                  </a:lnTo>
                  <a:lnTo>
                    <a:pt x="1624" y="4229"/>
                  </a:lnTo>
                  <a:lnTo>
                    <a:pt x="1624" y="4229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15" y="4220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06" y="4211"/>
                  </a:lnTo>
                  <a:lnTo>
                    <a:pt x="1606" y="4202"/>
                  </a:lnTo>
                  <a:lnTo>
                    <a:pt x="1606" y="4202"/>
                  </a:lnTo>
                  <a:cubicBezTo>
                    <a:pt x="1606" y="4202"/>
                    <a:pt x="1606" y="4202"/>
                    <a:pt x="1598" y="4202"/>
                  </a:cubicBezTo>
                  <a:lnTo>
                    <a:pt x="1598" y="4202"/>
                  </a:lnTo>
                  <a:lnTo>
                    <a:pt x="1598" y="4202"/>
                  </a:lnTo>
                  <a:lnTo>
                    <a:pt x="1598" y="4202"/>
                  </a:lnTo>
                  <a:lnTo>
                    <a:pt x="1598" y="4202"/>
                  </a:lnTo>
                  <a:lnTo>
                    <a:pt x="1598" y="4193"/>
                  </a:lnTo>
                  <a:lnTo>
                    <a:pt x="1598" y="4193"/>
                  </a:lnTo>
                  <a:lnTo>
                    <a:pt x="1598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0" y="4193"/>
                  </a:lnTo>
                  <a:lnTo>
                    <a:pt x="1580" y="4193"/>
                  </a:lnTo>
                  <a:lnTo>
                    <a:pt x="1580" y="4193"/>
                  </a:lnTo>
                  <a:lnTo>
                    <a:pt x="1580" y="4193"/>
                  </a:lnTo>
                  <a:lnTo>
                    <a:pt x="1580" y="4193"/>
                  </a:lnTo>
                  <a:cubicBezTo>
                    <a:pt x="1571" y="4184"/>
                    <a:pt x="1562" y="4184"/>
                    <a:pt x="1553" y="4184"/>
                  </a:cubicBezTo>
                  <a:lnTo>
                    <a:pt x="1553" y="4184"/>
                  </a:lnTo>
                  <a:lnTo>
                    <a:pt x="1553" y="4184"/>
                  </a:lnTo>
                  <a:close/>
                  <a:moveTo>
                    <a:pt x="1375" y="4443"/>
                  </a:moveTo>
                  <a:cubicBezTo>
                    <a:pt x="1267" y="4764"/>
                    <a:pt x="1312" y="4961"/>
                    <a:pt x="1339" y="5077"/>
                  </a:cubicBezTo>
                  <a:lnTo>
                    <a:pt x="1339" y="5077"/>
                  </a:lnTo>
                  <a:cubicBezTo>
                    <a:pt x="1348" y="5112"/>
                    <a:pt x="1348" y="5130"/>
                    <a:pt x="1348" y="5148"/>
                  </a:cubicBezTo>
                  <a:lnTo>
                    <a:pt x="1348" y="5148"/>
                  </a:lnTo>
                  <a:cubicBezTo>
                    <a:pt x="1348" y="5148"/>
                    <a:pt x="1339" y="5148"/>
                    <a:pt x="1294" y="5148"/>
                  </a:cubicBezTo>
                  <a:lnTo>
                    <a:pt x="1294" y="5148"/>
                  </a:lnTo>
                  <a:cubicBezTo>
                    <a:pt x="1267" y="5139"/>
                    <a:pt x="1223" y="5139"/>
                    <a:pt x="1160" y="5139"/>
                  </a:cubicBezTo>
                  <a:lnTo>
                    <a:pt x="1160" y="5139"/>
                  </a:lnTo>
                  <a:lnTo>
                    <a:pt x="679" y="5139"/>
                  </a:lnTo>
                  <a:lnTo>
                    <a:pt x="679" y="4657"/>
                  </a:lnTo>
                  <a:cubicBezTo>
                    <a:pt x="679" y="4506"/>
                    <a:pt x="670" y="4470"/>
                    <a:pt x="679" y="4470"/>
                  </a:cubicBezTo>
                  <a:lnTo>
                    <a:pt x="679" y="4470"/>
                  </a:lnTo>
                  <a:cubicBezTo>
                    <a:pt x="688" y="4470"/>
                    <a:pt x="714" y="4479"/>
                    <a:pt x="741" y="4488"/>
                  </a:cubicBezTo>
                  <a:lnTo>
                    <a:pt x="741" y="4488"/>
                  </a:lnTo>
                  <a:cubicBezTo>
                    <a:pt x="866" y="4515"/>
                    <a:pt x="1062" y="4559"/>
                    <a:pt x="1375" y="4443"/>
                  </a:cubicBezTo>
                  <a:lnTo>
                    <a:pt x="1375" y="4443"/>
                  </a:lnTo>
                  <a:lnTo>
                    <a:pt x="1375" y="4443"/>
                  </a:lnTo>
                  <a:close/>
                  <a:moveTo>
                    <a:pt x="3355" y="4550"/>
                  </a:moveTo>
                  <a:cubicBezTo>
                    <a:pt x="3301" y="4604"/>
                    <a:pt x="3301" y="4693"/>
                    <a:pt x="3355" y="4755"/>
                  </a:cubicBezTo>
                  <a:lnTo>
                    <a:pt x="3355" y="4755"/>
                  </a:lnTo>
                  <a:cubicBezTo>
                    <a:pt x="3409" y="4809"/>
                    <a:pt x="3498" y="4809"/>
                    <a:pt x="3551" y="4755"/>
                  </a:cubicBezTo>
                  <a:lnTo>
                    <a:pt x="3551" y="4755"/>
                  </a:lnTo>
                  <a:cubicBezTo>
                    <a:pt x="3614" y="4693"/>
                    <a:pt x="3614" y="4604"/>
                    <a:pt x="3551" y="4550"/>
                  </a:cubicBezTo>
                  <a:lnTo>
                    <a:pt x="3551" y="4550"/>
                  </a:lnTo>
                  <a:cubicBezTo>
                    <a:pt x="3525" y="4523"/>
                    <a:pt x="3489" y="4515"/>
                    <a:pt x="3453" y="4515"/>
                  </a:cubicBezTo>
                  <a:lnTo>
                    <a:pt x="3453" y="4515"/>
                  </a:lnTo>
                  <a:cubicBezTo>
                    <a:pt x="3417" y="4515"/>
                    <a:pt x="3382" y="4523"/>
                    <a:pt x="3355" y="4550"/>
                  </a:cubicBezTo>
                  <a:close/>
                  <a:moveTo>
                    <a:pt x="3872" y="4862"/>
                  </a:moveTo>
                  <a:cubicBezTo>
                    <a:pt x="3819" y="4916"/>
                    <a:pt x="3819" y="5005"/>
                    <a:pt x="3872" y="5059"/>
                  </a:cubicBezTo>
                  <a:lnTo>
                    <a:pt x="3872" y="5059"/>
                  </a:lnTo>
                  <a:cubicBezTo>
                    <a:pt x="3926" y="5121"/>
                    <a:pt x="4015" y="5121"/>
                    <a:pt x="4069" y="5059"/>
                  </a:cubicBezTo>
                  <a:lnTo>
                    <a:pt x="4069" y="5059"/>
                  </a:lnTo>
                  <a:cubicBezTo>
                    <a:pt x="4122" y="5005"/>
                    <a:pt x="4122" y="4916"/>
                    <a:pt x="4069" y="4862"/>
                  </a:cubicBezTo>
                  <a:lnTo>
                    <a:pt x="4069" y="4862"/>
                  </a:lnTo>
                  <a:cubicBezTo>
                    <a:pt x="4042" y="4836"/>
                    <a:pt x="4006" y="4818"/>
                    <a:pt x="3971" y="4818"/>
                  </a:cubicBezTo>
                  <a:lnTo>
                    <a:pt x="3971" y="4818"/>
                  </a:lnTo>
                  <a:cubicBezTo>
                    <a:pt x="3935" y="4818"/>
                    <a:pt x="3899" y="4836"/>
                    <a:pt x="3872" y="4862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4"/>
            <p:cNvSpPr/>
            <p:nvPr/>
          </p:nvSpPr>
          <p:spPr>
            <a:xfrm>
              <a:off x="8675789" y="4674267"/>
              <a:ext cx="344463" cy="343872"/>
            </a:xfrm>
            <a:custGeom>
              <a:avLst/>
              <a:gdLst/>
              <a:ahLst/>
              <a:cxnLst/>
              <a:rect l="l" t="t" r="r" b="b"/>
              <a:pathLst>
                <a:path w="5827" h="5817" extrusionOk="0">
                  <a:moveTo>
                    <a:pt x="3382" y="331"/>
                  </a:moveTo>
                  <a:lnTo>
                    <a:pt x="3373" y="331"/>
                  </a:lnTo>
                  <a:cubicBezTo>
                    <a:pt x="3159" y="545"/>
                    <a:pt x="3052" y="839"/>
                    <a:pt x="3052" y="1125"/>
                  </a:cubicBezTo>
                  <a:lnTo>
                    <a:pt x="3052" y="1125"/>
                  </a:lnTo>
                  <a:cubicBezTo>
                    <a:pt x="3052" y="1419"/>
                    <a:pt x="3159" y="1704"/>
                    <a:pt x="3382" y="1927"/>
                  </a:cubicBezTo>
                  <a:lnTo>
                    <a:pt x="3382" y="1927"/>
                  </a:lnTo>
                  <a:cubicBezTo>
                    <a:pt x="3524" y="2070"/>
                    <a:pt x="3712" y="2142"/>
                    <a:pt x="3899" y="2142"/>
                  </a:cubicBezTo>
                  <a:lnTo>
                    <a:pt x="3899" y="2142"/>
                  </a:lnTo>
                  <a:cubicBezTo>
                    <a:pt x="4087" y="2142"/>
                    <a:pt x="4274" y="2070"/>
                    <a:pt x="4417" y="1927"/>
                  </a:cubicBezTo>
                  <a:lnTo>
                    <a:pt x="4417" y="1927"/>
                  </a:lnTo>
                  <a:cubicBezTo>
                    <a:pt x="4559" y="1785"/>
                    <a:pt x="4631" y="1597"/>
                    <a:pt x="4631" y="1410"/>
                  </a:cubicBezTo>
                  <a:lnTo>
                    <a:pt x="4631" y="1410"/>
                  </a:lnTo>
                  <a:cubicBezTo>
                    <a:pt x="4631" y="1294"/>
                    <a:pt x="4595" y="1169"/>
                    <a:pt x="4541" y="1062"/>
                  </a:cubicBezTo>
                  <a:lnTo>
                    <a:pt x="4541" y="1062"/>
                  </a:lnTo>
                  <a:cubicBezTo>
                    <a:pt x="4586" y="982"/>
                    <a:pt x="4577" y="875"/>
                    <a:pt x="4506" y="803"/>
                  </a:cubicBezTo>
                  <a:lnTo>
                    <a:pt x="4506" y="803"/>
                  </a:lnTo>
                  <a:cubicBezTo>
                    <a:pt x="4417" y="714"/>
                    <a:pt x="4283" y="714"/>
                    <a:pt x="4194" y="803"/>
                  </a:cubicBezTo>
                  <a:lnTo>
                    <a:pt x="4194" y="803"/>
                  </a:lnTo>
                  <a:cubicBezTo>
                    <a:pt x="4104" y="884"/>
                    <a:pt x="4104" y="1026"/>
                    <a:pt x="4194" y="1116"/>
                  </a:cubicBezTo>
                  <a:lnTo>
                    <a:pt x="4194" y="1116"/>
                  </a:lnTo>
                  <a:cubicBezTo>
                    <a:pt x="4247" y="1169"/>
                    <a:pt x="4318" y="1187"/>
                    <a:pt x="4390" y="1169"/>
                  </a:cubicBezTo>
                  <a:lnTo>
                    <a:pt x="4390" y="1169"/>
                  </a:lnTo>
                  <a:cubicBezTo>
                    <a:pt x="4426" y="1249"/>
                    <a:pt x="4443" y="1330"/>
                    <a:pt x="4443" y="1410"/>
                  </a:cubicBezTo>
                  <a:lnTo>
                    <a:pt x="4443" y="1410"/>
                  </a:lnTo>
                  <a:cubicBezTo>
                    <a:pt x="4443" y="1553"/>
                    <a:pt x="4390" y="1687"/>
                    <a:pt x="4283" y="1794"/>
                  </a:cubicBezTo>
                  <a:lnTo>
                    <a:pt x="4283" y="1794"/>
                  </a:lnTo>
                  <a:cubicBezTo>
                    <a:pt x="4176" y="1901"/>
                    <a:pt x="4033" y="1954"/>
                    <a:pt x="3899" y="1954"/>
                  </a:cubicBezTo>
                  <a:lnTo>
                    <a:pt x="3899" y="1954"/>
                  </a:lnTo>
                  <a:cubicBezTo>
                    <a:pt x="3756" y="1954"/>
                    <a:pt x="3614" y="1901"/>
                    <a:pt x="3507" y="1794"/>
                  </a:cubicBezTo>
                  <a:lnTo>
                    <a:pt x="3507" y="1794"/>
                  </a:lnTo>
                  <a:cubicBezTo>
                    <a:pt x="3319" y="1615"/>
                    <a:pt x="3230" y="1374"/>
                    <a:pt x="3230" y="1125"/>
                  </a:cubicBezTo>
                  <a:lnTo>
                    <a:pt x="3230" y="1125"/>
                  </a:lnTo>
                  <a:cubicBezTo>
                    <a:pt x="3230" y="884"/>
                    <a:pt x="3319" y="643"/>
                    <a:pt x="3507" y="455"/>
                  </a:cubicBezTo>
                  <a:lnTo>
                    <a:pt x="3507" y="455"/>
                  </a:lnTo>
                  <a:lnTo>
                    <a:pt x="3507" y="455"/>
                  </a:lnTo>
                  <a:cubicBezTo>
                    <a:pt x="3694" y="268"/>
                    <a:pt x="3935" y="179"/>
                    <a:pt x="4176" y="179"/>
                  </a:cubicBezTo>
                  <a:lnTo>
                    <a:pt x="4176" y="179"/>
                  </a:lnTo>
                  <a:cubicBezTo>
                    <a:pt x="4426" y="179"/>
                    <a:pt x="4666" y="268"/>
                    <a:pt x="4854" y="455"/>
                  </a:cubicBezTo>
                  <a:lnTo>
                    <a:pt x="4854" y="455"/>
                  </a:lnTo>
                  <a:lnTo>
                    <a:pt x="4854" y="455"/>
                  </a:lnTo>
                  <a:cubicBezTo>
                    <a:pt x="5139" y="750"/>
                    <a:pt x="5291" y="1133"/>
                    <a:pt x="5291" y="1517"/>
                  </a:cubicBezTo>
                  <a:lnTo>
                    <a:pt x="5291" y="1517"/>
                  </a:lnTo>
                  <a:lnTo>
                    <a:pt x="5291" y="1517"/>
                  </a:lnTo>
                  <a:cubicBezTo>
                    <a:pt x="5291" y="1910"/>
                    <a:pt x="5139" y="2293"/>
                    <a:pt x="4854" y="2588"/>
                  </a:cubicBezTo>
                  <a:lnTo>
                    <a:pt x="4854" y="2588"/>
                  </a:lnTo>
                  <a:cubicBezTo>
                    <a:pt x="4559" y="2882"/>
                    <a:pt x="4167" y="3025"/>
                    <a:pt x="3783" y="3025"/>
                  </a:cubicBezTo>
                  <a:lnTo>
                    <a:pt x="3783" y="3025"/>
                  </a:lnTo>
                  <a:cubicBezTo>
                    <a:pt x="3400" y="3025"/>
                    <a:pt x="3007" y="2882"/>
                    <a:pt x="2722" y="2588"/>
                  </a:cubicBezTo>
                  <a:lnTo>
                    <a:pt x="2722" y="2588"/>
                  </a:lnTo>
                  <a:lnTo>
                    <a:pt x="2436" y="2311"/>
                  </a:lnTo>
                  <a:lnTo>
                    <a:pt x="2436" y="2311"/>
                  </a:lnTo>
                  <a:lnTo>
                    <a:pt x="1633" y="1499"/>
                  </a:lnTo>
                  <a:cubicBezTo>
                    <a:pt x="1598" y="1464"/>
                    <a:pt x="1544" y="1464"/>
                    <a:pt x="1508" y="1499"/>
                  </a:cubicBezTo>
                  <a:lnTo>
                    <a:pt x="1508" y="1499"/>
                  </a:lnTo>
                  <a:cubicBezTo>
                    <a:pt x="1473" y="1535"/>
                    <a:pt x="1473" y="1597"/>
                    <a:pt x="1508" y="1633"/>
                  </a:cubicBezTo>
                  <a:lnTo>
                    <a:pt x="1508" y="1633"/>
                  </a:lnTo>
                  <a:lnTo>
                    <a:pt x="2463" y="2588"/>
                  </a:lnTo>
                  <a:lnTo>
                    <a:pt x="2588" y="2712"/>
                  </a:lnTo>
                  <a:cubicBezTo>
                    <a:pt x="2882" y="3007"/>
                    <a:pt x="3034" y="3390"/>
                    <a:pt x="3034" y="3783"/>
                  </a:cubicBezTo>
                  <a:lnTo>
                    <a:pt x="3034" y="3783"/>
                  </a:lnTo>
                  <a:lnTo>
                    <a:pt x="3034" y="3783"/>
                  </a:lnTo>
                  <a:cubicBezTo>
                    <a:pt x="3034" y="4167"/>
                    <a:pt x="2882" y="4550"/>
                    <a:pt x="2588" y="4845"/>
                  </a:cubicBezTo>
                  <a:lnTo>
                    <a:pt x="2588" y="4845"/>
                  </a:lnTo>
                  <a:cubicBezTo>
                    <a:pt x="2293" y="5139"/>
                    <a:pt x="1910" y="5282"/>
                    <a:pt x="1526" y="5282"/>
                  </a:cubicBezTo>
                  <a:lnTo>
                    <a:pt x="1526" y="5282"/>
                  </a:lnTo>
                  <a:cubicBezTo>
                    <a:pt x="1134" y="5282"/>
                    <a:pt x="750" y="5139"/>
                    <a:pt x="456" y="4845"/>
                  </a:cubicBezTo>
                  <a:lnTo>
                    <a:pt x="456" y="4845"/>
                  </a:lnTo>
                  <a:cubicBezTo>
                    <a:pt x="277" y="4657"/>
                    <a:pt x="179" y="4416"/>
                    <a:pt x="179" y="4176"/>
                  </a:cubicBezTo>
                  <a:lnTo>
                    <a:pt x="179" y="4176"/>
                  </a:lnTo>
                  <a:cubicBezTo>
                    <a:pt x="179" y="3935"/>
                    <a:pt x="277" y="3685"/>
                    <a:pt x="456" y="3506"/>
                  </a:cubicBezTo>
                  <a:lnTo>
                    <a:pt x="456" y="3506"/>
                  </a:lnTo>
                  <a:lnTo>
                    <a:pt x="456" y="3506"/>
                  </a:lnTo>
                  <a:cubicBezTo>
                    <a:pt x="643" y="3319"/>
                    <a:pt x="884" y="3230"/>
                    <a:pt x="1125" y="3230"/>
                  </a:cubicBezTo>
                  <a:lnTo>
                    <a:pt x="1125" y="3230"/>
                  </a:lnTo>
                  <a:cubicBezTo>
                    <a:pt x="1375" y="3230"/>
                    <a:pt x="1615" y="3319"/>
                    <a:pt x="1803" y="3506"/>
                  </a:cubicBezTo>
                  <a:lnTo>
                    <a:pt x="1803" y="3506"/>
                  </a:lnTo>
                  <a:cubicBezTo>
                    <a:pt x="1910" y="3613"/>
                    <a:pt x="1963" y="3747"/>
                    <a:pt x="1963" y="3890"/>
                  </a:cubicBezTo>
                  <a:lnTo>
                    <a:pt x="1963" y="3890"/>
                  </a:lnTo>
                  <a:cubicBezTo>
                    <a:pt x="1963" y="4033"/>
                    <a:pt x="1910" y="4176"/>
                    <a:pt x="1803" y="4283"/>
                  </a:cubicBezTo>
                  <a:lnTo>
                    <a:pt x="1803" y="4283"/>
                  </a:lnTo>
                  <a:cubicBezTo>
                    <a:pt x="1696" y="4390"/>
                    <a:pt x="1553" y="4443"/>
                    <a:pt x="1410" y="4443"/>
                  </a:cubicBezTo>
                  <a:lnTo>
                    <a:pt x="1410" y="4443"/>
                  </a:lnTo>
                  <a:cubicBezTo>
                    <a:pt x="1330" y="4443"/>
                    <a:pt x="1250" y="4425"/>
                    <a:pt x="1178" y="4390"/>
                  </a:cubicBezTo>
                  <a:lnTo>
                    <a:pt x="1178" y="4390"/>
                  </a:lnTo>
                  <a:cubicBezTo>
                    <a:pt x="1187" y="4318"/>
                    <a:pt x="1169" y="4247"/>
                    <a:pt x="1116" y="4193"/>
                  </a:cubicBezTo>
                  <a:lnTo>
                    <a:pt x="1116" y="4193"/>
                  </a:lnTo>
                  <a:cubicBezTo>
                    <a:pt x="1027" y="4104"/>
                    <a:pt x="884" y="4104"/>
                    <a:pt x="804" y="4193"/>
                  </a:cubicBezTo>
                  <a:lnTo>
                    <a:pt x="804" y="4193"/>
                  </a:lnTo>
                  <a:cubicBezTo>
                    <a:pt x="714" y="4274"/>
                    <a:pt x="714" y="4416"/>
                    <a:pt x="804" y="4497"/>
                  </a:cubicBezTo>
                  <a:lnTo>
                    <a:pt x="804" y="4497"/>
                  </a:lnTo>
                  <a:cubicBezTo>
                    <a:pt x="875" y="4577"/>
                    <a:pt x="982" y="4586"/>
                    <a:pt x="1062" y="4541"/>
                  </a:cubicBezTo>
                  <a:lnTo>
                    <a:pt x="1062" y="4541"/>
                  </a:lnTo>
                  <a:cubicBezTo>
                    <a:pt x="1169" y="4595"/>
                    <a:pt x="1294" y="4622"/>
                    <a:pt x="1410" y="4622"/>
                  </a:cubicBezTo>
                  <a:lnTo>
                    <a:pt x="1410" y="4622"/>
                  </a:lnTo>
                  <a:cubicBezTo>
                    <a:pt x="1598" y="4622"/>
                    <a:pt x="1785" y="4550"/>
                    <a:pt x="1928" y="4407"/>
                  </a:cubicBezTo>
                  <a:lnTo>
                    <a:pt x="1928" y="4407"/>
                  </a:lnTo>
                  <a:cubicBezTo>
                    <a:pt x="2070" y="4265"/>
                    <a:pt x="2142" y="4077"/>
                    <a:pt x="2142" y="3890"/>
                  </a:cubicBezTo>
                  <a:lnTo>
                    <a:pt x="2142" y="3890"/>
                  </a:lnTo>
                  <a:cubicBezTo>
                    <a:pt x="2142" y="3703"/>
                    <a:pt x="2070" y="3515"/>
                    <a:pt x="1928" y="3373"/>
                  </a:cubicBezTo>
                  <a:lnTo>
                    <a:pt x="1928" y="3373"/>
                  </a:lnTo>
                  <a:cubicBezTo>
                    <a:pt x="1705" y="3159"/>
                    <a:pt x="1419" y="3043"/>
                    <a:pt x="1125" y="3043"/>
                  </a:cubicBezTo>
                  <a:lnTo>
                    <a:pt x="1125" y="3043"/>
                  </a:lnTo>
                  <a:cubicBezTo>
                    <a:pt x="839" y="3043"/>
                    <a:pt x="554" y="3159"/>
                    <a:pt x="331" y="3373"/>
                  </a:cubicBezTo>
                  <a:lnTo>
                    <a:pt x="331" y="3373"/>
                  </a:lnTo>
                  <a:lnTo>
                    <a:pt x="331" y="3373"/>
                  </a:lnTo>
                  <a:cubicBezTo>
                    <a:pt x="108" y="3596"/>
                    <a:pt x="1" y="3881"/>
                    <a:pt x="1" y="4176"/>
                  </a:cubicBezTo>
                  <a:lnTo>
                    <a:pt x="1" y="4176"/>
                  </a:lnTo>
                  <a:cubicBezTo>
                    <a:pt x="1" y="4461"/>
                    <a:pt x="108" y="4755"/>
                    <a:pt x="331" y="4969"/>
                  </a:cubicBezTo>
                  <a:lnTo>
                    <a:pt x="331" y="4969"/>
                  </a:lnTo>
                  <a:lnTo>
                    <a:pt x="331" y="4969"/>
                  </a:lnTo>
                  <a:cubicBezTo>
                    <a:pt x="661" y="5300"/>
                    <a:pt x="1089" y="5469"/>
                    <a:pt x="1526" y="5469"/>
                  </a:cubicBezTo>
                  <a:lnTo>
                    <a:pt x="1526" y="5469"/>
                  </a:lnTo>
                  <a:cubicBezTo>
                    <a:pt x="1606" y="5469"/>
                    <a:pt x="1696" y="5460"/>
                    <a:pt x="1785" y="5442"/>
                  </a:cubicBezTo>
                  <a:lnTo>
                    <a:pt x="1785" y="5442"/>
                  </a:lnTo>
                  <a:cubicBezTo>
                    <a:pt x="2044" y="5692"/>
                    <a:pt x="2383" y="5817"/>
                    <a:pt x="2713" y="5817"/>
                  </a:cubicBezTo>
                  <a:lnTo>
                    <a:pt x="2713" y="5817"/>
                  </a:lnTo>
                  <a:cubicBezTo>
                    <a:pt x="3061" y="5817"/>
                    <a:pt x="3400" y="5692"/>
                    <a:pt x="3667" y="5433"/>
                  </a:cubicBezTo>
                  <a:lnTo>
                    <a:pt x="3667" y="5433"/>
                  </a:lnTo>
                  <a:cubicBezTo>
                    <a:pt x="3926" y="5166"/>
                    <a:pt x="4060" y="4827"/>
                    <a:pt x="4060" y="4479"/>
                  </a:cubicBezTo>
                  <a:lnTo>
                    <a:pt x="4060" y="4479"/>
                  </a:lnTo>
                  <a:lnTo>
                    <a:pt x="4060" y="4479"/>
                  </a:lnTo>
                  <a:cubicBezTo>
                    <a:pt x="4060" y="4291"/>
                    <a:pt x="4015" y="4113"/>
                    <a:pt x="3944" y="3935"/>
                  </a:cubicBezTo>
                  <a:lnTo>
                    <a:pt x="3944" y="3935"/>
                  </a:lnTo>
                  <a:cubicBezTo>
                    <a:pt x="4113" y="4015"/>
                    <a:pt x="4301" y="4051"/>
                    <a:pt x="4488" y="4051"/>
                  </a:cubicBezTo>
                  <a:lnTo>
                    <a:pt x="4488" y="4051"/>
                  </a:lnTo>
                  <a:cubicBezTo>
                    <a:pt x="4827" y="4051"/>
                    <a:pt x="5175" y="3917"/>
                    <a:pt x="5434" y="3658"/>
                  </a:cubicBezTo>
                  <a:lnTo>
                    <a:pt x="5434" y="3658"/>
                  </a:lnTo>
                  <a:cubicBezTo>
                    <a:pt x="5692" y="3399"/>
                    <a:pt x="5826" y="3051"/>
                    <a:pt x="5826" y="2712"/>
                  </a:cubicBezTo>
                  <a:lnTo>
                    <a:pt x="5826" y="2712"/>
                  </a:lnTo>
                  <a:cubicBezTo>
                    <a:pt x="5826" y="2373"/>
                    <a:pt x="5701" y="2043"/>
                    <a:pt x="5451" y="1785"/>
                  </a:cubicBezTo>
                  <a:lnTo>
                    <a:pt x="5451" y="1785"/>
                  </a:lnTo>
                  <a:cubicBezTo>
                    <a:pt x="5460" y="1695"/>
                    <a:pt x="5469" y="1606"/>
                    <a:pt x="5469" y="1517"/>
                  </a:cubicBezTo>
                  <a:lnTo>
                    <a:pt x="5469" y="1517"/>
                  </a:lnTo>
                  <a:lnTo>
                    <a:pt x="5469" y="1517"/>
                  </a:lnTo>
                  <a:cubicBezTo>
                    <a:pt x="5469" y="1089"/>
                    <a:pt x="5309" y="652"/>
                    <a:pt x="4979" y="331"/>
                  </a:cubicBezTo>
                  <a:lnTo>
                    <a:pt x="4979" y="331"/>
                  </a:lnTo>
                  <a:lnTo>
                    <a:pt x="4979" y="322"/>
                  </a:lnTo>
                  <a:cubicBezTo>
                    <a:pt x="4756" y="108"/>
                    <a:pt x="4470" y="0"/>
                    <a:pt x="4176" y="0"/>
                  </a:cubicBezTo>
                  <a:lnTo>
                    <a:pt x="4176" y="0"/>
                  </a:lnTo>
                  <a:cubicBezTo>
                    <a:pt x="3890" y="0"/>
                    <a:pt x="3605" y="108"/>
                    <a:pt x="3382" y="331"/>
                  </a:cubicBezTo>
                  <a:moveTo>
                    <a:pt x="4979" y="2712"/>
                  </a:moveTo>
                  <a:cubicBezTo>
                    <a:pt x="5184" y="2507"/>
                    <a:pt x="5327" y="2266"/>
                    <a:pt x="5407" y="1999"/>
                  </a:cubicBezTo>
                  <a:lnTo>
                    <a:pt x="5407" y="1999"/>
                  </a:lnTo>
                  <a:cubicBezTo>
                    <a:pt x="5567" y="2204"/>
                    <a:pt x="5648" y="2463"/>
                    <a:pt x="5648" y="2712"/>
                  </a:cubicBezTo>
                  <a:lnTo>
                    <a:pt x="5648" y="2712"/>
                  </a:lnTo>
                  <a:cubicBezTo>
                    <a:pt x="5648" y="3007"/>
                    <a:pt x="5532" y="3310"/>
                    <a:pt x="5309" y="3533"/>
                  </a:cubicBezTo>
                  <a:lnTo>
                    <a:pt x="5309" y="3533"/>
                  </a:lnTo>
                  <a:cubicBezTo>
                    <a:pt x="5086" y="3756"/>
                    <a:pt x="4782" y="3872"/>
                    <a:pt x="4488" y="3872"/>
                  </a:cubicBezTo>
                  <a:lnTo>
                    <a:pt x="4488" y="3872"/>
                  </a:lnTo>
                  <a:cubicBezTo>
                    <a:pt x="4185" y="3872"/>
                    <a:pt x="3890" y="3756"/>
                    <a:pt x="3667" y="3533"/>
                  </a:cubicBezTo>
                  <a:lnTo>
                    <a:pt x="3667" y="3533"/>
                  </a:lnTo>
                  <a:lnTo>
                    <a:pt x="3257" y="3123"/>
                  </a:lnTo>
                  <a:cubicBezTo>
                    <a:pt x="3426" y="3176"/>
                    <a:pt x="3605" y="3203"/>
                    <a:pt x="3783" y="3203"/>
                  </a:cubicBezTo>
                  <a:lnTo>
                    <a:pt x="3783" y="3203"/>
                  </a:lnTo>
                  <a:cubicBezTo>
                    <a:pt x="4220" y="3203"/>
                    <a:pt x="4649" y="3043"/>
                    <a:pt x="4979" y="2712"/>
                  </a:cubicBezTo>
                  <a:close/>
                  <a:moveTo>
                    <a:pt x="3123" y="3248"/>
                  </a:moveTo>
                  <a:lnTo>
                    <a:pt x="3533" y="3658"/>
                  </a:lnTo>
                  <a:lnTo>
                    <a:pt x="3533" y="3658"/>
                  </a:lnTo>
                  <a:cubicBezTo>
                    <a:pt x="3765" y="3890"/>
                    <a:pt x="3872" y="4184"/>
                    <a:pt x="3872" y="4479"/>
                  </a:cubicBezTo>
                  <a:lnTo>
                    <a:pt x="3872" y="4479"/>
                  </a:lnTo>
                  <a:lnTo>
                    <a:pt x="3872" y="4479"/>
                  </a:lnTo>
                  <a:cubicBezTo>
                    <a:pt x="3872" y="4782"/>
                    <a:pt x="3765" y="5077"/>
                    <a:pt x="3533" y="5300"/>
                  </a:cubicBezTo>
                  <a:lnTo>
                    <a:pt x="3533" y="5300"/>
                  </a:lnTo>
                  <a:cubicBezTo>
                    <a:pt x="3310" y="5523"/>
                    <a:pt x="3016" y="5639"/>
                    <a:pt x="2713" y="5639"/>
                  </a:cubicBezTo>
                  <a:lnTo>
                    <a:pt x="2713" y="5639"/>
                  </a:lnTo>
                  <a:cubicBezTo>
                    <a:pt x="2463" y="5639"/>
                    <a:pt x="2213" y="5558"/>
                    <a:pt x="2008" y="5398"/>
                  </a:cubicBezTo>
                  <a:lnTo>
                    <a:pt x="2008" y="5398"/>
                  </a:lnTo>
                  <a:cubicBezTo>
                    <a:pt x="2267" y="5317"/>
                    <a:pt x="2516" y="5184"/>
                    <a:pt x="2722" y="4969"/>
                  </a:cubicBezTo>
                  <a:lnTo>
                    <a:pt x="2722" y="4969"/>
                  </a:lnTo>
                  <a:cubicBezTo>
                    <a:pt x="3043" y="4648"/>
                    <a:pt x="3212" y="4211"/>
                    <a:pt x="3212" y="3783"/>
                  </a:cubicBezTo>
                  <a:lnTo>
                    <a:pt x="3212" y="3783"/>
                  </a:lnTo>
                  <a:lnTo>
                    <a:pt x="3212" y="3783"/>
                  </a:lnTo>
                  <a:cubicBezTo>
                    <a:pt x="3212" y="3605"/>
                    <a:pt x="3185" y="3426"/>
                    <a:pt x="3123" y="3248"/>
                  </a:cubicBezTo>
                  <a:moveTo>
                    <a:pt x="4872" y="1758"/>
                  </a:moveTo>
                  <a:cubicBezTo>
                    <a:pt x="4818" y="1811"/>
                    <a:pt x="4818" y="1901"/>
                    <a:pt x="4872" y="1954"/>
                  </a:cubicBezTo>
                  <a:lnTo>
                    <a:pt x="4872" y="1954"/>
                  </a:lnTo>
                  <a:cubicBezTo>
                    <a:pt x="4925" y="2008"/>
                    <a:pt x="5014" y="2008"/>
                    <a:pt x="5068" y="1954"/>
                  </a:cubicBezTo>
                  <a:lnTo>
                    <a:pt x="5068" y="1954"/>
                  </a:lnTo>
                  <a:cubicBezTo>
                    <a:pt x="5121" y="1901"/>
                    <a:pt x="5121" y="1811"/>
                    <a:pt x="5068" y="1758"/>
                  </a:cubicBezTo>
                  <a:lnTo>
                    <a:pt x="5068" y="1758"/>
                  </a:lnTo>
                  <a:cubicBezTo>
                    <a:pt x="5041" y="1731"/>
                    <a:pt x="5005" y="1713"/>
                    <a:pt x="4970" y="1713"/>
                  </a:cubicBezTo>
                  <a:lnTo>
                    <a:pt x="4970" y="1713"/>
                  </a:lnTo>
                  <a:cubicBezTo>
                    <a:pt x="4934" y="1713"/>
                    <a:pt x="4898" y="1731"/>
                    <a:pt x="4872" y="1758"/>
                  </a:cubicBezTo>
                  <a:moveTo>
                    <a:pt x="4559" y="2266"/>
                  </a:moveTo>
                  <a:cubicBezTo>
                    <a:pt x="4506" y="2320"/>
                    <a:pt x="4506" y="2409"/>
                    <a:pt x="4559" y="2463"/>
                  </a:cubicBezTo>
                  <a:lnTo>
                    <a:pt x="4559" y="2463"/>
                  </a:lnTo>
                  <a:cubicBezTo>
                    <a:pt x="4613" y="2525"/>
                    <a:pt x="4702" y="2525"/>
                    <a:pt x="4756" y="2463"/>
                  </a:cubicBezTo>
                  <a:lnTo>
                    <a:pt x="4756" y="2463"/>
                  </a:lnTo>
                  <a:cubicBezTo>
                    <a:pt x="4809" y="2409"/>
                    <a:pt x="4809" y="2320"/>
                    <a:pt x="4756" y="2266"/>
                  </a:cubicBezTo>
                  <a:lnTo>
                    <a:pt x="4756" y="2266"/>
                  </a:lnTo>
                  <a:cubicBezTo>
                    <a:pt x="4729" y="2240"/>
                    <a:pt x="4693" y="2231"/>
                    <a:pt x="4657" y="2231"/>
                  </a:cubicBezTo>
                  <a:lnTo>
                    <a:pt x="4657" y="2231"/>
                  </a:lnTo>
                  <a:cubicBezTo>
                    <a:pt x="4622" y="2231"/>
                    <a:pt x="4586" y="2240"/>
                    <a:pt x="4559" y="2266"/>
                  </a:cubicBezTo>
                  <a:moveTo>
                    <a:pt x="2962" y="2409"/>
                  </a:moveTo>
                  <a:cubicBezTo>
                    <a:pt x="2909" y="2463"/>
                    <a:pt x="2909" y="2552"/>
                    <a:pt x="2962" y="2605"/>
                  </a:cubicBezTo>
                  <a:lnTo>
                    <a:pt x="2962" y="2605"/>
                  </a:lnTo>
                  <a:cubicBezTo>
                    <a:pt x="3016" y="2659"/>
                    <a:pt x="3105" y="2659"/>
                    <a:pt x="3159" y="2605"/>
                  </a:cubicBezTo>
                  <a:lnTo>
                    <a:pt x="3159" y="2605"/>
                  </a:lnTo>
                  <a:cubicBezTo>
                    <a:pt x="3221" y="2552"/>
                    <a:pt x="3221" y="2463"/>
                    <a:pt x="3159" y="2409"/>
                  </a:cubicBezTo>
                  <a:lnTo>
                    <a:pt x="3159" y="2409"/>
                  </a:lnTo>
                  <a:cubicBezTo>
                    <a:pt x="3132" y="2382"/>
                    <a:pt x="3096" y="2365"/>
                    <a:pt x="3061" y="2365"/>
                  </a:cubicBezTo>
                  <a:lnTo>
                    <a:pt x="3061" y="2365"/>
                  </a:lnTo>
                  <a:cubicBezTo>
                    <a:pt x="3025" y="2365"/>
                    <a:pt x="2989" y="2382"/>
                    <a:pt x="2962" y="2409"/>
                  </a:cubicBezTo>
                  <a:close/>
                  <a:moveTo>
                    <a:pt x="4069" y="2552"/>
                  </a:moveTo>
                  <a:cubicBezTo>
                    <a:pt x="4015" y="2614"/>
                    <a:pt x="4015" y="2704"/>
                    <a:pt x="4069" y="2757"/>
                  </a:cubicBezTo>
                  <a:lnTo>
                    <a:pt x="4069" y="2757"/>
                  </a:lnTo>
                  <a:cubicBezTo>
                    <a:pt x="4122" y="2811"/>
                    <a:pt x="4211" y="2811"/>
                    <a:pt x="4265" y="2757"/>
                  </a:cubicBezTo>
                  <a:lnTo>
                    <a:pt x="4265" y="2757"/>
                  </a:lnTo>
                  <a:cubicBezTo>
                    <a:pt x="4318" y="2704"/>
                    <a:pt x="4318" y="2614"/>
                    <a:pt x="4265" y="2552"/>
                  </a:cubicBezTo>
                  <a:lnTo>
                    <a:pt x="4265" y="2552"/>
                  </a:lnTo>
                  <a:cubicBezTo>
                    <a:pt x="4238" y="2525"/>
                    <a:pt x="4202" y="2516"/>
                    <a:pt x="4167" y="2516"/>
                  </a:cubicBezTo>
                  <a:lnTo>
                    <a:pt x="4167" y="2516"/>
                  </a:lnTo>
                  <a:cubicBezTo>
                    <a:pt x="4131" y="2516"/>
                    <a:pt x="4095" y="2525"/>
                    <a:pt x="4069" y="2552"/>
                  </a:cubicBezTo>
                  <a:moveTo>
                    <a:pt x="3498" y="2614"/>
                  </a:moveTo>
                  <a:cubicBezTo>
                    <a:pt x="3444" y="2677"/>
                    <a:pt x="3444" y="2757"/>
                    <a:pt x="3498" y="2820"/>
                  </a:cubicBezTo>
                  <a:lnTo>
                    <a:pt x="3498" y="2820"/>
                  </a:lnTo>
                  <a:cubicBezTo>
                    <a:pt x="3551" y="2873"/>
                    <a:pt x="3640" y="2873"/>
                    <a:pt x="3694" y="2820"/>
                  </a:cubicBezTo>
                  <a:lnTo>
                    <a:pt x="3694" y="2820"/>
                  </a:lnTo>
                  <a:cubicBezTo>
                    <a:pt x="3748" y="2757"/>
                    <a:pt x="3748" y="2677"/>
                    <a:pt x="3694" y="2614"/>
                  </a:cubicBezTo>
                  <a:lnTo>
                    <a:pt x="3694" y="2614"/>
                  </a:lnTo>
                  <a:cubicBezTo>
                    <a:pt x="3667" y="2588"/>
                    <a:pt x="3632" y="2579"/>
                    <a:pt x="3596" y="2579"/>
                  </a:cubicBezTo>
                  <a:lnTo>
                    <a:pt x="3596" y="2579"/>
                  </a:lnTo>
                  <a:cubicBezTo>
                    <a:pt x="3560" y="2579"/>
                    <a:pt x="3524" y="2588"/>
                    <a:pt x="3498" y="2614"/>
                  </a:cubicBezTo>
                  <a:moveTo>
                    <a:pt x="2409" y="2962"/>
                  </a:moveTo>
                  <a:cubicBezTo>
                    <a:pt x="2356" y="3016"/>
                    <a:pt x="2356" y="3105"/>
                    <a:pt x="2409" y="3159"/>
                  </a:cubicBezTo>
                  <a:lnTo>
                    <a:pt x="2409" y="3159"/>
                  </a:lnTo>
                  <a:cubicBezTo>
                    <a:pt x="2463" y="3212"/>
                    <a:pt x="2552" y="3212"/>
                    <a:pt x="2606" y="3159"/>
                  </a:cubicBezTo>
                  <a:lnTo>
                    <a:pt x="2606" y="3159"/>
                  </a:lnTo>
                  <a:cubicBezTo>
                    <a:pt x="2668" y="3105"/>
                    <a:pt x="2668" y="3016"/>
                    <a:pt x="2606" y="2962"/>
                  </a:cubicBezTo>
                  <a:lnTo>
                    <a:pt x="2606" y="2962"/>
                  </a:lnTo>
                  <a:cubicBezTo>
                    <a:pt x="2579" y="2935"/>
                    <a:pt x="2543" y="2918"/>
                    <a:pt x="2507" y="2918"/>
                  </a:cubicBezTo>
                  <a:lnTo>
                    <a:pt x="2507" y="2918"/>
                  </a:lnTo>
                  <a:cubicBezTo>
                    <a:pt x="2472" y="2918"/>
                    <a:pt x="2436" y="2935"/>
                    <a:pt x="2409" y="2962"/>
                  </a:cubicBezTo>
                  <a:moveTo>
                    <a:pt x="2623" y="3489"/>
                  </a:moveTo>
                  <a:cubicBezTo>
                    <a:pt x="2570" y="3551"/>
                    <a:pt x="2570" y="3640"/>
                    <a:pt x="2623" y="3694"/>
                  </a:cubicBezTo>
                  <a:lnTo>
                    <a:pt x="2623" y="3694"/>
                  </a:lnTo>
                  <a:cubicBezTo>
                    <a:pt x="2677" y="3747"/>
                    <a:pt x="2766" y="3747"/>
                    <a:pt x="2820" y="3694"/>
                  </a:cubicBezTo>
                  <a:lnTo>
                    <a:pt x="2820" y="3694"/>
                  </a:lnTo>
                  <a:cubicBezTo>
                    <a:pt x="2873" y="3640"/>
                    <a:pt x="2873" y="3551"/>
                    <a:pt x="2820" y="3489"/>
                  </a:cubicBezTo>
                  <a:lnTo>
                    <a:pt x="2820" y="3489"/>
                  </a:lnTo>
                  <a:cubicBezTo>
                    <a:pt x="2793" y="3462"/>
                    <a:pt x="2757" y="3453"/>
                    <a:pt x="2722" y="3453"/>
                  </a:cubicBezTo>
                  <a:lnTo>
                    <a:pt x="2722" y="3453"/>
                  </a:lnTo>
                  <a:cubicBezTo>
                    <a:pt x="2686" y="3453"/>
                    <a:pt x="2650" y="3462"/>
                    <a:pt x="2623" y="3489"/>
                  </a:cubicBezTo>
                  <a:close/>
                  <a:moveTo>
                    <a:pt x="2561" y="4060"/>
                  </a:moveTo>
                  <a:cubicBezTo>
                    <a:pt x="2507" y="4113"/>
                    <a:pt x="2507" y="4202"/>
                    <a:pt x="2561" y="4265"/>
                  </a:cubicBezTo>
                  <a:lnTo>
                    <a:pt x="2561" y="4265"/>
                  </a:lnTo>
                  <a:cubicBezTo>
                    <a:pt x="2615" y="4318"/>
                    <a:pt x="2704" y="4318"/>
                    <a:pt x="2757" y="4265"/>
                  </a:cubicBezTo>
                  <a:lnTo>
                    <a:pt x="2757" y="4265"/>
                  </a:lnTo>
                  <a:cubicBezTo>
                    <a:pt x="2811" y="4202"/>
                    <a:pt x="2811" y="4113"/>
                    <a:pt x="2757" y="4060"/>
                  </a:cubicBezTo>
                  <a:lnTo>
                    <a:pt x="2757" y="4060"/>
                  </a:lnTo>
                  <a:cubicBezTo>
                    <a:pt x="2731" y="4033"/>
                    <a:pt x="2695" y="4024"/>
                    <a:pt x="2659" y="4024"/>
                  </a:cubicBezTo>
                  <a:lnTo>
                    <a:pt x="2659" y="4024"/>
                  </a:lnTo>
                  <a:cubicBezTo>
                    <a:pt x="2623" y="4024"/>
                    <a:pt x="2588" y="4033"/>
                    <a:pt x="2561" y="4060"/>
                  </a:cubicBezTo>
                  <a:close/>
                  <a:moveTo>
                    <a:pt x="4283" y="4184"/>
                  </a:moveTo>
                  <a:lnTo>
                    <a:pt x="4283" y="4184"/>
                  </a:lnTo>
                  <a:lnTo>
                    <a:pt x="4283" y="4184"/>
                  </a:lnTo>
                  <a:cubicBezTo>
                    <a:pt x="4265" y="4184"/>
                    <a:pt x="4256" y="4184"/>
                    <a:pt x="4247" y="4193"/>
                  </a:cubicBezTo>
                  <a:lnTo>
                    <a:pt x="4247" y="4193"/>
                  </a:lnTo>
                  <a:lnTo>
                    <a:pt x="4247" y="4193"/>
                  </a:lnTo>
                  <a:lnTo>
                    <a:pt x="4247" y="4193"/>
                  </a:lnTo>
                  <a:lnTo>
                    <a:pt x="4247" y="4193"/>
                  </a:lnTo>
                  <a:lnTo>
                    <a:pt x="4247" y="4193"/>
                  </a:lnTo>
                  <a:lnTo>
                    <a:pt x="4247" y="4193"/>
                  </a:lnTo>
                  <a:lnTo>
                    <a:pt x="4247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29" y="4193"/>
                  </a:lnTo>
                  <a:lnTo>
                    <a:pt x="4229" y="4193"/>
                  </a:lnTo>
                  <a:lnTo>
                    <a:pt x="4229" y="4202"/>
                  </a:lnTo>
                  <a:lnTo>
                    <a:pt x="4229" y="4202"/>
                  </a:lnTo>
                  <a:lnTo>
                    <a:pt x="4229" y="4202"/>
                  </a:lnTo>
                  <a:lnTo>
                    <a:pt x="4229" y="4202"/>
                  </a:lnTo>
                  <a:cubicBezTo>
                    <a:pt x="4229" y="4202"/>
                    <a:pt x="4220" y="4202"/>
                    <a:pt x="4220" y="4202"/>
                  </a:cubicBezTo>
                  <a:lnTo>
                    <a:pt x="4220" y="4202"/>
                  </a:lnTo>
                  <a:lnTo>
                    <a:pt x="4220" y="4202"/>
                  </a:lnTo>
                  <a:lnTo>
                    <a:pt x="4220" y="4211"/>
                  </a:lnTo>
                  <a:lnTo>
                    <a:pt x="4220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20"/>
                  </a:lnTo>
                  <a:lnTo>
                    <a:pt x="4211" y="4220"/>
                  </a:lnTo>
                  <a:lnTo>
                    <a:pt x="4211" y="4220"/>
                  </a:lnTo>
                  <a:lnTo>
                    <a:pt x="4211" y="4220"/>
                  </a:lnTo>
                  <a:lnTo>
                    <a:pt x="4211" y="4220"/>
                  </a:lnTo>
                  <a:lnTo>
                    <a:pt x="4211" y="4220"/>
                  </a:lnTo>
                  <a:lnTo>
                    <a:pt x="4202" y="4220"/>
                  </a:lnTo>
                  <a:lnTo>
                    <a:pt x="4202" y="4220"/>
                  </a:lnTo>
                  <a:lnTo>
                    <a:pt x="4202" y="4220"/>
                  </a:lnTo>
                  <a:lnTo>
                    <a:pt x="4202" y="4220"/>
                  </a:lnTo>
                  <a:lnTo>
                    <a:pt x="4202" y="4220"/>
                  </a:lnTo>
                  <a:lnTo>
                    <a:pt x="4202" y="4220"/>
                  </a:lnTo>
                  <a:lnTo>
                    <a:pt x="4202" y="4229"/>
                  </a:lnTo>
                  <a:lnTo>
                    <a:pt x="4202" y="4229"/>
                  </a:lnTo>
                  <a:lnTo>
                    <a:pt x="4202" y="4229"/>
                  </a:lnTo>
                  <a:lnTo>
                    <a:pt x="4202" y="4229"/>
                  </a:lnTo>
                  <a:lnTo>
                    <a:pt x="4202" y="4229"/>
                  </a:lnTo>
                  <a:lnTo>
                    <a:pt x="4202" y="4229"/>
                  </a:lnTo>
                  <a:lnTo>
                    <a:pt x="4202" y="4238"/>
                  </a:lnTo>
                  <a:lnTo>
                    <a:pt x="4202" y="4238"/>
                  </a:lnTo>
                  <a:lnTo>
                    <a:pt x="4202" y="4238"/>
                  </a:lnTo>
                  <a:lnTo>
                    <a:pt x="4202" y="4238"/>
                  </a:lnTo>
                  <a:lnTo>
                    <a:pt x="4202" y="4238"/>
                  </a:lnTo>
                  <a:lnTo>
                    <a:pt x="4202" y="4238"/>
                  </a:lnTo>
                  <a:cubicBezTo>
                    <a:pt x="4194" y="4247"/>
                    <a:pt x="4194" y="4265"/>
                    <a:pt x="4194" y="4274"/>
                  </a:cubicBezTo>
                  <a:lnTo>
                    <a:pt x="4194" y="4274"/>
                  </a:lnTo>
                  <a:lnTo>
                    <a:pt x="4194" y="4274"/>
                  </a:lnTo>
                  <a:lnTo>
                    <a:pt x="4194" y="4274"/>
                  </a:lnTo>
                  <a:lnTo>
                    <a:pt x="4194" y="4274"/>
                  </a:lnTo>
                  <a:cubicBezTo>
                    <a:pt x="4194" y="4283"/>
                    <a:pt x="4194" y="4300"/>
                    <a:pt x="4202" y="4309"/>
                  </a:cubicBezTo>
                  <a:lnTo>
                    <a:pt x="4202" y="4309"/>
                  </a:lnTo>
                  <a:lnTo>
                    <a:pt x="4202" y="4309"/>
                  </a:lnTo>
                  <a:lnTo>
                    <a:pt x="4202" y="4309"/>
                  </a:lnTo>
                  <a:lnTo>
                    <a:pt x="4202" y="4309"/>
                  </a:lnTo>
                  <a:lnTo>
                    <a:pt x="4202" y="4309"/>
                  </a:lnTo>
                  <a:lnTo>
                    <a:pt x="4202" y="4309"/>
                  </a:lnTo>
                  <a:lnTo>
                    <a:pt x="4202" y="4309"/>
                  </a:lnTo>
                  <a:lnTo>
                    <a:pt x="4202" y="4318"/>
                  </a:lnTo>
                  <a:lnTo>
                    <a:pt x="4202" y="4318"/>
                  </a:lnTo>
                  <a:cubicBezTo>
                    <a:pt x="4399" y="4693"/>
                    <a:pt x="4345" y="4916"/>
                    <a:pt x="4318" y="5041"/>
                  </a:cubicBezTo>
                  <a:lnTo>
                    <a:pt x="4318" y="5041"/>
                  </a:lnTo>
                  <a:cubicBezTo>
                    <a:pt x="4310" y="5077"/>
                    <a:pt x="4301" y="5112"/>
                    <a:pt x="4301" y="5148"/>
                  </a:cubicBezTo>
                  <a:lnTo>
                    <a:pt x="4301" y="5148"/>
                  </a:lnTo>
                  <a:cubicBezTo>
                    <a:pt x="4301" y="5282"/>
                    <a:pt x="4372" y="5317"/>
                    <a:pt x="4675" y="5317"/>
                  </a:cubicBezTo>
                  <a:lnTo>
                    <a:pt x="4675" y="5317"/>
                  </a:lnTo>
                  <a:lnTo>
                    <a:pt x="5246" y="5326"/>
                  </a:lnTo>
                  <a:cubicBezTo>
                    <a:pt x="5291" y="5326"/>
                    <a:pt x="5335" y="5282"/>
                    <a:pt x="5335" y="5237"/>
                  </a:cubicBezTo>
                  <a:lnTo>
                    <a:pt x="5335" y="5237"/>
                  </a:lnTo>
                  <a:lnTo>
                    <a:pt x="5335" y="4657"/>
                  </a:lnTo>
                  <a:cubicBezTo>
                    <a:pt x="5335" y="4363"/>
                    <a:pt x="5291" y="4291"/>
                    <a:pt x="5157" y="4291"/>
                  </a:cubicBezTo>
                  <a:lnTo>
                    <a:pt x="5157" y="4291"/>
                  </a:lnTo>
                  <a:cubicBezTo>
                    <a:pt x="5121" y="4291"/>
                    <a:pt x="5095" y="4300"/>
                    <a:pt x="5050" y="4309"/>
                  </a:cubicBezTo>
                  <a:lnTo>
                    <a:pt x="5050" y="4309"/>
                  </a:lnTo>
                  <a:cubicBezTo>
                    <a:pt x="4925" y="4336"/>
                    <a:pt x="4711" y="4390"/>
                    <a:pt x="4327" y="4193"/>
                  </a:cubicBezTo>
                  <a:lnTo>
                    <a:pt x="4327" y="4193"/>
                  </a:lnTo>
                  <a:lnTo>
                    <a:pt x="4327" y="4193"/>
                  </a:lnTo>
                  <a:lnTo>
                    <a:pt x="4327" y="4193"/>
                  </a:lnTo>
                  <a:lnTo>
                    <a:pt x="4327" y="4193"/>
                  </a:lnTo>
                  <a:lnTo>
                    <a:pt x="4327" y="4193"/>
                  </a:lnTo>
                  <a:lnTo>
                    <a:pt x="4318" y="4193"/>
                  </a:lnTo>
                  <a:lnTo>
                    <a:pt x="4318" y="4193"/>
                  </a:lnTo>
                  <a:lnTo>
                    <a:pt x="4318" y="4193"/>
                  </a:lnTo>
                  <a:lnTo>
                    <a:pt x="4318" y="4193"/>
                  </a:lnTo>
                  <a:lnTo>
                    <a:pt x="4318" y="4193"/>
                  </a:lnTo>
                  <a:lnTo>
                    <a:pt x="4318" y="4193"/>
                  </a:lnTo>
                  <a:lnTo>
                    <a:pt x="4310" y="4184"/>
                  </a:lnTo>
                  <a:cubicBezTo>
                    <a:pt x="4301" y="4184"/>
                    <a:pt x="4292" y="4184"/>
                    <a:pt x="4283" y="4184"/>
                  </a:cubicBezTo>
                  <a:lnTo>
                    <a:pt x="4283" y="4184"/>
                  </a:lnTo>
                  <a:lnTo>
                    <a:pt x="4283" y="4184"/>
                  </a:lnTo>
                  <a:close/>
                  <a:moveTo>
                    <a:pt x="4479" y="5148"/>
                  </a:moveTo>
                  <a:cubicBezTo>
                    <a:pt x="4479" y="5130"/>
                    <a:pt x="4479" y="5112"/>
                    <a:pt x="4488" y="5077"/>
                  </a:cubicBezTo>
                  <a:lnTo>
                    <a:pt x="4488" y="5077"/>
                  </a:lnTo>
                  <a:cubicBezTo>
                    <a:pt x="4515" y="4961"/>
                    <a:pt x="4559" y="4764"/>
                    <a:pt x="4452" y="4443"/>
                  </a:cubicBezTo>
                  <a:lnTo>
                    <a:pt x="4452" y="4443"/>
                  </a:lnTo>
                  <a:cubicBezTo>
                    <a:pt x="4765" y="4559"/>
                    <a:pt x="4961" y="4515"/>
                    <a:pt x="5086" y="4488"/>
                  </a:cubicBezTo>
                  <a:lnTo>
                    <a:pt x="5086" y="4488"/>
                  </a:lnTo>
                  <a:cubicBezTo>
                    <a:pt x="5112" y="4479"/>
                    <a:pt x="5139" y="4470"/>
                    <a:pt x="5148" y="4470"/>
                  </a:cubicBezTo>
                  <a:lnTo>
                    <a:pt x="5148" y="4470"/>
                  </a:lnTo>
                  <a:cubicBezTo>
                    <a:pt x="5157" y="4470"/>
                    <a:pt x="5148" y="4506"/>
                    <a:pt x="5148" y="4657"/>
                  </a:cubicBezTo>
                  <a:lnTo>
                    <a:pt x="5148" y="4657"/>
                  </a:lnTo>
                  <a:lnTo>
                    <a:pt x="5148" y="5139"/>
                  </a:lnTo>
                  <a:lnTo>
                    <a:pt x="4666" y="5139"/>
                  </a:lnTo>
                  <a:cubicBezTo>
                    <a:pt x="4604" y="5139"/>
                    <a:pt x="4559" y="5139"/>
                    <a:pt x="4533" y="5148"/>
                  </a:cubicBezTo>
                  <a:lnTo>
                    <a:pt x="4533" y="5148"/>
                  </a:lnTo>
                  <a:cubicBezTo>
                    <a:pt x="4506" y="5148"/>
                    <a:pt x="4488" y="5148"/>
                    <a:pt x="4479" y="5148"/>
                  </a:cubicBezTo>
                  <a:lnTo>
                    <a:pt x="4479" y="5148"/>
                  </a:lnTo>
                  <a:cubicBezTo>
                    <a:pt x="4479" y="5148"/>
                    <a:pt x="4479" y="5148"/>
                    <a:pt x="4479" y="5148"/>
                  </a:cubicBezTo>
                  <a:moveTo>
                    <a:pt x="2276" y="4550"/>
                  </a:moveTo>
                  <a:cubicBezTo>
                    <a:pt x="2213" y="4604"/>
                    <a:pt x="2213" y="4693"/>
                    <a:pt x="2276" y="4755"/>
                  </a:cubicBezTo>
                  <a:lnTo>
                    <a:pt x="2276" y="4755"/>
                  </a:lnTo>
                  <a:cubicBezTo>
                    <a:pt x="2329" y="4809"/>
                    <a:pt x="2418" y="4809"/>
                    <a:pt x="2472" y="4755"/>
                  </a:cubicBezTo>
                  <a:lnTo>
                    <a:pt x="2472" y="4755"/>
                  </a:lnTo>
                  <a:cubicBezTo>
                    <a:pt x="2525" y="4693"/>
                    <a:pt x="2525" y="4604"/>
                    <a:pt x="2472" y="4550"/>
                  </a:cubicBezTo>
                  <a:lnTo>
                    <a:pt x="2472" y="4550"/>
                  </a:lnTo>
                  <a:cubicBezTo>
                    <a:pt x="2445" y="4523"/>
                    <a:pt x="2409" y="4515"/>
                    <a:pt x="2374" y="4515"/>
                  </a:cubicBezTo>
                  <a:lnTo>
                    <a:pt x="2374" y="4515"/>
                  </a:lnTo>
                  <a:cubicBezTo>
                    <a:pt x="2338" y="4515"/>
                    <a:pt x="2302" y="4523"/>
                    <a:pt x="2276" y="4550"/>
                  </a:cubicBezTo>
                  <a:close/>
                  <a:moveTo>
                    <a:pt x="1758" y="4862"/>
                  </a:moveTo>
                  <a:cubicBezTo>
                    <a:pt x="1705" y="4916"/>
                    <a:pt x="1705" y="5005"/>
                    <a:pt x="1758" y="5059"/>
                  </a:cubicBezTo>
                  <a:lnTo>
                    <a:pt x="1758" y="5059"/>
                  </a:lnTo>
                  <a:cubicBezTo>
                    <a:pt x="1812" y="5121"/>
                    <a:pt x="1901" y="5121"/>
                    <a:pt x="1954" y="5059"/>
                  </a:cubicBezTo>
                  <a:lnTo>
                    <a:pt x="1954" y="5059"/>
                  </a:lnTo>
                  <a:cubicBezTo>
                    <a:pt x="2008" y="5005"/>
                    <a:pt x="2008" y="4916"/>
                    <a:pt x="1954" y="4862"/>
                  </a:cubicBezTo>
                  <a:lnTo>
                    <a:pt x="1954" y="4862"/>
                  </a:lnTo>
                  <a:cubicBezTo>
                    <a:pt x="1928" y="4836"/>
                    <a:pt x="1892" y="4818"/>
                    <a:pt x="1856" y="4818"/>
                  </a:cubicBezTo>
                  <a:lnTo>
                    <a:pt x="1856" y="4818"/>
                  </a:lnTo>
                  <a:cubicBezTo>
                    <a:pt x="1821" y="4818"/>
                    <a:pt x="1785" y="4836"/>
                    <a:pt x="1758" y="48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6" name="Google Shape;206;p14"/>
            <p:cNvGrpSpPr/>
            <p:nvPr/>
          </p:nvGrpSpPr>
          <p:grpSpPr>
            <a:xfrm>
              <a:off x="219663" y="616075"/>
              <a:ext cx="8704610" cy="3911400"/>
              <a:chOff x="219663" y="616075"/>
              <a:chExt cx="8704610" cy="3911400"/>
            </a:xfrm>
          </p:grpSpPr>
          <p:cxnSp>
            <p:nvCxnSpPr>
              <p:cNvPr id="207" name="Google Shape;207;p14"/>
              <p:cNvCxnSpPr/>
              <p:nvPr/>
            </p:nvCxnSpPr>
            <p:spPr>
              <a:xfrm>
                <a:off x="219663" y="616075"/>
                <a:ext cx="0" cy="39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8" name="Google Shape;208;p14"/>
              <p:cNvCxnSpPr/>
              <p:nvPr/>
            </p:nvCxnSpPr>
            <p:spPr>
              <a:xfrm>
                <a:off x="266247" y="616075"/>
                <a:ext cx="0" cy="39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9" name="Google Shape;209;p14"/>
              <p:cNvCxnSpPr/>
              <p:nvPr/>
            </p:nvCxnSpPr>
            <p:spPr>
              <a:xfrm rot="10800000">
                <a:off x="8924272" y="616075"/>
                <a:ext cx="0" cy="39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0" name="Google Shape;210;p14"/>
              <p:cNvCxnSpPr/>
              <p:nvPr/>
            </p:nvCxnSpPr>
            <p:spPr>
              <a:xfrm rot="10800000">
                <a:off x="8877688" y="616075"/>
                <a:ext cx="0" cy="39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</p:cxnSp>
        </p:grp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3"/>
          <p:cNvSpPr txBox="1">
            <a:spLocks noGrp="1"/>
          </p:cNvSpPr>
          <p:nvPr>
            <p:ph type="title"/>
          </p:nvPr>
        </p:nvSpPr>
        <p:spPr>
          <a:xfrm>
            <a:off x="720075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23"/>
          <p:cNvSpPr txBox="1">
            <a:spLocks noGrp="1"/>
          </p:cNvSpPr>
          <p:nvPr>
            <p:ph type="title" idx="2"/>
          </p:nvPr>
        </p:nvSpPr>
        <p:spPr>
          <a:xfrm>
            <a:off x="937700" y="2419350"/>
            <a:ext cx="2175300" cy="4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52" name="Google Shape;352;p23"/>
          <p:cNvSpPr txBox="1">
            <a:spLocks noGrp="1"/>
          </p:cNvSpPr>
          <p:nvPr>
            <p:ph type="subTitle" idx="1"/>
          </p:nvPr>
        </p:nvSpPr>
        <p:spPr>
          <a:xfrm>
            <a:off x="937700" y="2885575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23"/>
          <p:cNvSpPr txBox="1">
            <a:spLocks noGrp="1"/>
          </p:cNvSpPr>
          <p:nvPr>
            <p:ph type="title" idx="3"/>
          </p:nvPr>
        </p:nvSpPr>
        <p:spPr>
          <a:xfrm>
            <a:off x="3484421" y="2419350"/>
            <a:ext cx="2175300" cy="4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54" name="Google Shape;354;p23"/>
          <p:cNvSpPr txBox="1">
            <a:spLocks noGrp="1"/>
          </p:cNvSpPr>
          <p:nvPr>
            <p:ph type="subTitle" idx="4"/>
          </p:nvPr>
        </p:nvSpPr>
        <p:spPr>
          <a:xfrm>
            <a:off x="3484421" y="2885575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23"/>
          <p:cNvSpPr txBox="1">
            <a:spLocks noGrp="1"/>
          </p:cNvSpPr>
          <p:nvPr>
            <p:ph type="title" idx="5"/>
          </p:nvPr>
        </p:nvSpPr>
        <p:spPr>
          <a:xfrm>
            <a:off x="6031149" y="2419350"/>
            <a:ext cx="2175300" cy="4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56" name="Google Shape;356;p23"/>
          <p:cNvSpPr txBox="1">
            <a:spLocks noGrp="1"/>
          </p:cNvSpPr>
          <p:nvPr>
            <p:ph type="subTitle" idx="6"/>
          </p:nvPr>
        </p:nvSpPr>
        <p:spPr>
          <a:xfrm>
            <a:off x="6031149" y="2885575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57" name="Google Shape;357;p23"/>
          <p:cNvCxnSpPr/>
          <p:nvPr/>
        </p:nvCxnSpPr>
        <p:spPr>
          <a:xfrm>
            <a:off x="582450" y="244748"/>
            <a:ext cx="7979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358" name="Google Shape;358;p23"/>
          <p:cNvCxnSpPr/>
          <p:nvPr/>
        </p:nvCxnSpPr>
        <p:spPr>
          <a:xfrm>
            <a:off x="582450" y="4898968"/>
            <a:ext cx="7979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359" name="Google Shape;359;p23"/>
          <p:cNvCxnSpPr/>
          <p:nvPr/>
        </p:nvCxnSpPr>
        <p:spPr>
          <a:xfrm>
            <a:off x="582450" y="197444"/>
            <a:ext cx="7979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0" name="Google Shape;360;p23"/>
          <p:cNvCxnSpPr/>
          <p:nvPr/>
        </p:nvCxnSpPr>
        <p:spPr>
          <a:xfrm>
            <a:off x="582450" y="4945924"/>
            <a:ext cx="7979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61" name="Google Shape;361;p23"/>
          <p:cNvGrpSpPr/>
          <p:nvPr/>
        </p:nvGrpSpPr>
        <p:grpSpPr>
          <a:xfrm>
            <a:off x="123643" y="125342"/>
            <a:ext cx="8896609" cy="4892797"/>
            <a:chOff x="123643" y="125342"/>
            <a:chExt cx="8896609" cy="4892797"/>
          </a:xfrm>
        </p:grpSpPr>
        <p:sp>
          <p:nvSpPr>
            <p:cNvPr id="362" name="Google Shape;362;p23"/>
            <p:cNvSpPr/>
            <p:nvPr/>
          </p:nvSpPr>
          <p:spPr>
            <a:xfrm>
              <a:off x="123906" y="125342"/>
              <a:ext cx="343931" cy="343931"/>
            </a:xfrm>
            <a:custGeom>
              <a:avLst/>
              <a:gdLst/>
              <a:ahLst/>
              <a:cxnLst/>
              <a:rect l="l" t="t" r="r" b="b"/>
              <a:pathLst>
                <a:path w="5818" h="5818" extrusionOk="0">
                  <a:moveTo>
                    <a:pt x="2160" y="384"/>
                  </a:moveTo>
                  <a:cubicBezTo>
                    <a:pt x="1901" y="652"/>
                    <a:pt x="1767" y="991"/>
                    <a:pt x="1767" y="1339"/>
                  </a:cubicBezTo>
                  <a:lnTo>
                    <a:pt x="1767" y="1339"/>
                  </a:lnTo>
                  <a:lnTo>
                    <a:pt x="1767" y="1339"/>
                  </a:lnTo>
                  <a:cubicBezTo>
                    <a:pt x="1767" y="1517"/>
                    <a:pt x="1803" y="1705"/>
                    <a:pt x="1883" y="1883"/>
                  </a:cubicBezTo>
                  <a:lnTo>
                    <a:pt x="1883" y="1883"/>
                  </a:lnTo>
                  <a:cubicBezTo>
                    <a:pt x="1705" y="1803"/>
                    <a:pt x="1526" y="1767"/>
                    <a:pt x="1339" y="1767"/>
                  </a:cubicBezTo>
                  <a:lnTo>
                    <a:pt x="1339" y="1767"/>
                  </a:lnTo>
                  <a:cubicBezTo>
                    <a:pt x="991" y="1767"/>
                    <a:pt x="652" y="1892"/>
                    <a:pt x="384" y="2160"/>
                  </a:cubicBezTo>
                  <a:lnTo>
                    <a:pt x="384" y="2160"/>
                  </a:lnTo>
                  <a:cubicBezTo>
                    <a:pt x="126" y="2418"/>
                    <a:pt x="1" y="2757"/>
                    <a:pt x="1" y="3105"/>
                  </a:cubicBezTo>
                  <a:lnTo>
                    <a:pt x="1" y="3105"/>
                  </a:lnTo>
                  <a:cubicBezTo>
                    <a:pt x="1" y="3444"/>
                    <a:pt x="126" y="3774"/>
                    <a:pt x="375" y="4033"/>
                  </a:cubicBezTo>
                  <a:lnTo>
                    <a:pt x="375" y="4033"/>
                  </a:lnTo>
                  <a:cubicBezTo>
                    <a:pt x="358" y="4122"/>
                    <a:pt x="349" y="4211"/>
                    <a:pt x="349" y="4292"/>
                  </a:cubicBezTo>
                  <a:lnTo>
                    <a:pt x="349" y="4292"/>
                  </a:lnTo>
                  <a:lnTo>
                    <a:pt x="349" y="4292"/>
                  </a:lnTo>
                  <a:cubicBezTo>
                    <a:pt x="349" y="4729"/>
                    <a:pt x="518" y="5157"/>
                    <a:pt x="848" y="5487"/>
                  </a:cubicBezTo>
                  <a:lnTo>
                    <a:pt x="848" y="5487"/>
                  </a:lnTo>
                  <a:lnTo>
                    <a:pt x="848" y="5487"/>
                  </a:lnTo>
                  <a:cubicBezTo>
                    <a:pt x="1062" y="5710"/>
                    <a:pt x="1357" y="5817"/>
                    <a:pt x="1642" y="5817"/>
                  </a:cubicBezTo>
                  <a:lnTo>
                    <a:pt x="1642" y="5817"/>
                  </a:lnTo>
                  <a:cubicBezTo>
                    <a:pt x="1937" y="5817"/>
                    <a:pt x="2222" y="5710"/>
                    <a:pt x="2445" y="5487"/>
                  </a:cubicBezTo>
                  <a:lnTo>
                    <a:pt x="2445" y="5487"/>
                  </a:lnTo>
                  <a:lnTo>
                    <a:pt x="2445" y="5487"/>
                  </a:lnTo>
                  <a:cubicBezTo>
                    <a:pt x="2668" y="5264"/>
                    <a:pt x="2775" y="4979"/>
                    <a:pt x="2775" y="4693"/>
                  </a:cubicBezTo>
                  <a:lnTo>
                    <a:pt x="2775" y="4693"/>
                  </a:lnTo>
                  <a:cubicBezTo>
                    <a:pt x="2775" y="4399"/>
                    <a:pt x="2659" y="4113"/>
                    <a:pt x="2445" y="3890"/>
                  </a:cubicBezTo>
                  <a:lnTo>
                    <a:pt x="2445" y="3890"/>
                  </a:lnTo>
                  <a:cubicBezTo>
                    <a:pt x="2302" y="3747"/>
                    <a:pt x="2115" y="3676"/>
                    <a:pt x="1928" y="3676"/>
                  </a:cubicBezTo>
                  <a:lnTo>
                    <a:pt x="1928" y="3676"/>
                  </a:lnTo>
                  <a:cubicBezTo>
                    <a:pt x="1740" y="3676"/>
                    <a:pt x="1553" y="3747"/>
                    <a:pt x="1410" y="3890"/>
                  </a:cubicBezTo>
                  <a:lnTo>
                    <a:pt x="1410" y="3890"/>
                  </a:lnTo>
                  <a:cubicBezTo>
                    <a:pt x="1267" y="4033"/>
                    <a:pt x="1196" y="4220"/>
                    <a:pt x="1196" y="4408"/>
                  </a:cubicBezTo>
                  <a:lnTo>
                    <a:pt x="1196" y="4408"/>
                  </a:lnTo>
                  <a:cubicBezTo>
                    <a:pt x="1196" y="4524"/>
                    <a:pt x="1223" y="4649"/>
                    <a:pt x="1276" y="4756"/>
                  </a:cubicBezTo>
                  <a:lnTo>
                    <a:pt x="1276" y="4756"/>
                  </a:lnTo>
                  <a:cubicBezTo>
                    <a:pt x="1232" y="4836"/>
                    <a:pt x="1241" y="4943"/>
                    <a:pt x="1321" y="5014"/>
                  </a:cubicBezTo>
                  <a:lnTo>
                    <a:pt x="1321" y="5014"/>
                  </a:lnTo>
                  <a:cubicBezTo>
                    <a:pt x="1401" y="5103"/>
                    <a:pt x="1544" y="5103"/>
                    <a:pt x="1624" y="5014"/>
                  </a:cubicBezTo>
                  <a:lnTo>
                    <a:pt x="1624" y="5014"/>
                  </a:lnTo>
                  <a:cubicBezTo>
                    <a:pt x="1714" y="4934"/>
                    <a:pt x="1714" y="4791"/>
                    <a:pt x="1624" y="4702"/>
                  </a:cubicBezTo>
                  <a:lnTo>
                    <a:pt x="1624" y="4702"/>
                  </a:lnTo>
                  <a:cubicBezTo>
                    <a:pt x="1571" y="4649"/>
                    <a:pt x="1499" y="4631"/>
                    <a:pt x="1428" y="4649"/>
                  </a:cubicBezTo>
                  <a:lnTo>
                    <a:pt x="1428" y="4649"/>
                  </a:lnTo>
                  <a:cubicBezTo>
                    <a:pt x="1392" y="4568"/>
                    <a:pt x="1375" y="4488"/>
                    <a:pt x="1375" y="4408"/>
                  </a:cubicBezTo>
                  <a:lnTo>
                    <a:pt x="1375" y="4408"/>
                  </a:lnTo>
                  <a:cubicBezTo>
                    <a:pt x="1375" y="4265"/>
                    <a:pt x="1428" y="4122"/>
                    <a:pt x="1535" y="4015"/>
                  </a:cubicBezTo>
                  <a:lnTo>
                    <a:pt x="1535" y="4015"/>
                  </a:lnTo>
                  <a:cubicBezTo>
                    <a:pt x="1642" y="3908"/>
                    <a:pt x="1785" y="3855"/>
                    <a:pt x="1928" y="3855"/>
                  </a:cubicBezTo>
                  <a:lnTo>
                    <a:pt x="1928" y="3855"/>
                  </a:lnTo>
                  <a:cubicBezTo>
                    <a:pt x="2070" y="3855"/>
                    <a:pt x="2204" y="3908"/>
                    <a:pt x="2311" y="4015"/>
                  </a:cubicBezTo>
                  <a:lnTo>
                    <a:pt x="2311" y="4015"/>
                  </a:lnTo>
                  <a:cubicBezTo>
                    <a:pt x="2499" y="4202"/>
                    <a:pt x="2588" y="4443"/>
                    <a:pt x="2588" y="4693"/>
                  </a:cubicBezTo>
                  <a:lnTo>
                    <a:pt x="2588" y="4693"/>
                  </a:lnTo>
                  <a:cubicBezTo>
                    <a:pt x="2588" y="4934"/>
                    <a:pt x="2499" y="5175"/>
                    <a:pt x="2311" y="5362"/>
                  </a:cubicBezTo>
                  <a:lnTo>
                    <a:pt x="2311" y="5362"/>
                  </a:lnTo>
                  <a:lnTo>
                    <a:pt x="2311" y="5362"/>
                  </a:lnTo>
                  <a:cubicBezTo>
                    <a:pt x="2133" y="5550"/>
                    <a:pt x="1883" y="5639"/>
                    <a:pt x="1642" y="5639"/>
                  </a:cubicBezTo>
                  <a:lnTo>
                    <a:pt x="1642" y="5639"/>
                  </a:lnTo>
                  <a:cubicBezTo>
                    <a:pt x="1401" y="5639"/>
                    <a:pt x="1160" y="5550"/>
                    <a:pt x="973" y="5362"/>
                  </a:cubicBezTo>
                  <a:lnTo>
                    <a:pt x="973" y="5362"/>
                  </a:lnTo>
                  <a:lnTo>
                    <a:pt x="973" y="5362"/>
                  </a:lnTo>
                  <a:cubicBezTo>
                    <a:pt x="679" y="5068"/>
                    <a:pt x="536" y="4684"/>
                    <a:pt x="536" y="4292"/>
                  </a:cubicBezTo>
                  <a:lnTo>
                    <a:pt x="536" y="4292"/>
                  </a:lnTo>
                  <a:lnTo>
                    <a:pt x="536" y="4292"/>
                  </a:lnTo>
                  <a:cubicBezTo>
                    <a:pt x="536" y="3908"/>
                    <a:pt x="679" y="3524"/>
                    <a:pt x="973" y="3230"/>
                  </a:cubicBezTo>
                  <a:lnTo>
                    <a:pt x="973" y="3230"/>
                  </a:lnTo>
                  <a:cubicBezTo>
                    <a:pt x="1267" y="2936"/>
                    <a:pt x="1651" y="2793"/>
                    <a:pt x="2035" y="2793"/>
                  </a:cubicBezTo>
                  <a:lnTo>
                    <a:pt x="2035" y="2793"/>
                  </a:lnTo>
                  <a:cubicBezTo>
                    <a:pt x="2427" y="2793"/>
                    <a:pt x="2811" y="2936"/>
                    <a:pt x="3105" y="3230"/>
                  </a:cubicBezTo>
                  <a:lnTo>
                    <a:pt x="3105" y="3230"/>
                  </a:lnTo>
                  <a:lnTo>
                    <a:pt x="3382" y="3507"/>
                  </a:lnTo>
                  <a:lnTo>
                    <a:pt x="3382" y="3507"/>
                  </a:lnTo>
                  <a:lnTo>
                    <a:pt x="4185" y="4318"/>
                  </a:lnTo>
                  <a:cubicBezTo>
                    <a:pt x="4220" y="4345"/>
                    <a:pt x="4283" y="4345"/>
                    <a:pt x="4318" y="4318"/>
                  </a:cubicBezTo>
                  <a:lnTo>
                    <a:pt x="4318" y="4318"/>
                  </a:lnTo>
                  <a:cubicBezTo>
                    <a:pt x="4354" y="4283"/>
                    <a:pt x="4354" y="4220"/>
                    <a:pt x="4318" y="4185"/>
                  </a:cubicBezTo>
                  <a:lnTo>
                    <a:pt x="4318" y="4185"/>
                  </a:lnTo>
                  <a:lnTo>
                    <a:pt x="3364" y="3230"/>
                  </a:lnTo>
                  <a:lnTo>
                    <a:pt x="3230" y="3105"/>
                  </a:lnTo>
                  <a:cubicBezTo>
                    <a:pt x="2936" y="2811"/>
                    <a:pt x="2793" y="2427"/>
                    <a:pt x="2793" y="2035"/>
                  </a:cubicBezTo>
                  <a:lnTo>
                    <a:pt x="2793" y="2035"/>
                  </a:lnTo>
                  <a:lnTo>
                    <a:pt x="2793" y="2035"/>
                  </a:lnTo>
                  <a:cubicBezTo>
                    <a:pt x="2793" y="1651"/>
                    <a:pt x="2936" y="1267"/>
                    <a:pt x="3230" y="973"/>
                  </a:cubicBezTo>
                  <a:lnTo>
                    <a:pt x="3230" y="973"/>
                  </a:lnTo>
                  <a:cubicBezTo>
                    <a:pt x="3525" y="679"/>
                    <a:pt x="3908" y="536"/>
                    <a:pt x="4301" y="536"/>
                  </a:cubicBezTo>
                  <a:lnTo>
                    <a:pt x="4301" y="536"/>
                  </a:lnTo>
                  <a:cubicBezTo>
                    <a:pt x="4684" y="536"/>
                    <a:pt x="5068" y="679"/>
                    <a:pt x="5362" y="973"/>
                  </a:cubicBezTo>
                  <a:lnTo>
                    <a:pt x="5362" y="973"/>
                  </a:lnTo>
                  <a:cubicBezTo>
                    <a:pt x="5550" y="1151"/>
                    <a:pt x="5639" y="1401"/>
                    <a:pt x="5639" y="1642"/>
                  </a:cubicBezTo>
                  <a:lnTo>
                    <a:pt x="5639" y="1642"/>
                  </a:lnTo>
                  <a:cubicBezTo>
                    <a:pt x="5639" y="1883"/>
                    <a:pt x="5550" y="2133"/>
                    <a:pt x="5362" y="2311"/>
                  </a:cubicBezTo>
                  <a:lnTo>
                    <a:pt x="5362" y="2311"/>
                  </a:lnTo>
                  <a:lnTo>
                    <a:pt x="5362" y="2311"/>
                  </a:lnTo>
                  <a:cubicBezTo>
                    <a:pt x="5175" y="2499"/>
                    <a:pt x="4934" y="2588"/>
                    <a:pt x="4693" y="2588"/>
                  </a:cubicBezTo>
                  <a:lnTo>
                    <a:pt x="4693" y="2588"/>
                  </a:lnTo>
                  <a:cubicBezTo>
                    <a:pt x="4452" y="2588"/>
                    <a:pt x="4203" y="2499"/>
                    <a:pt x="4024" y="2311"/>
                  </a:cubicBezTo>
                  <a:lnTo>
                    <a:pt x="4024" y="2311"/>
                  </a:lnTo>
                  <a:cubicBezTo>
                    <a:pt x="3917" y="2204"/>
                    <a:pt x="3864" y="2061"/>
                    <a:pt x="3864" y="1928"/>
                  </a:cubicBezTo>
                  <a:lnTo>
                    <a:pt x="3864" y="1928"/>
                  </a:lnTo>
                  <a:cubicBezTo>
                    <a:pt x="3864" y="1785"/>
                    <a:pt x="3917" y="1642"/>
                    <a:pt x="4024" y="1535"/>
                  </a:cubicBezTo>
                  <a:lnTo>
                    <a:pt x="4024" y="1535"/>
                  </a:lnTo>
                  <a:cubicBezTo>
                    <a:pt x="4131" y="1428"/>
                    <a:pt x="4265" y="1375"/>
                    <a:pt x="4408" y="1375"/>
                  </a:cubicBezTo>
                  <a:lnTo>
                    <a:pt x="4408" y="1375"/>
                  </a:lnTo>
                  <a:cubicBezTo>
                    <a:pt x="4488" y="1375"/>
                    <a:pt x="4568" y="1392"/>
                    <a:pt x="4649" y="1428"/>
                  </a:cubicBezTo>
                  <a:lnTo>
                    <a:pt x="4649" y="1428"/>
                  </a:lnTo>
                  <a:cubicBezTo>
                    <a:pt x="4631" y="1499"/>
                    <a:pt x="4649" y="1571"/>
                    <a:pt x="4711" y="1624"/>
                  </a:cubicBezTo>
                  <a:lnTo>
                    <a:pt x="4711" y="1624"/>
                  </a:lnTo>
                  <a:cubicBezTo>
                    <a:pt x="4791" y="1714"/>
                    <a:pt x="4934" y="1714"/>
                    <a:pt x="5014" y="1624"/>
                  </a:cubicBezTo>
                  <a:lnTo>
                    <a:pt x="5014" y="1624"/>
                  </a:lnTo>
                  <a:cubicBezTo>
                    <a:pt x="5104" y="1544"/>
                    <a:pt x="5104" y="1401"/>
                    <a:pt x="5014" y="1312"/>
                  </a:cubicBezTo>
                  <a:lnTo>
                    <a:pt x="5014" y="1312"/>
                  </a:lnTo>
                  <a:cubicBezTo>
                    <a:pt x="4943" y="1241"/>
                    <a:pt x="4836" y="1232"/>
                    <a:pt x="4756" y="1276"/>
                  </a:cubicBezTo>
                  <a:lnTo>
                    <a:pt x="4756" y="1276"/>
                  </a:lnTo>
                  <a:cubicBezTo>
                    <a:pt x="4649" y="1223"/>
                    <a:pt x="4524" y="1196"/>
                    <a:pt x="4408" y="1196"/>
                  </a:cubicBezTo>
                  <a:lnTo>
                    <a:pt x="4408" y="1196"/>
                  </a:lnTo>
                  <a:cubicBezTo>
                    <a:pt x="4220" y="1196"/>
                    <a:pt x="4033" y="1267"/>
                    <a:pt x="3890" y="1410"/>
                  </a:cubicBezTo>
                  <a:lnTo>
                    <a:pt x="3890" y="1410"/>
                  </a:lnTo>
                  <a:cubicBezTo>
                    <a:pt x="3748" y="1553"/>
                    <a:pt x="3676" y="1740"/>
                    <a:pt x="3676" y="1928"/>
                  </a:cubicBezTo>
                  <a:lnTo>
                    <a:pt x="3676" y="1928"/>
                  </a:lnTo>
                  <a:cubicBezTo>
                    <a:pt x="3676" y="2115"/>
                    <a:pt x="3748" y="2302"/>
                    <a:pt x="3890" y="2445"/>
                  </a:cubicBezTo>
                  <a:lnTo>
                    <a:pt x="3890" y="2445"/>
                  </a:lnTo>
                  <a:cubicBezTo>
                    <a:pt x="4113" y="2659"/>
                    <a:pt x="4399" y="2775"/>
                    <a:pt x="4693" y="2775"/>
                  </a:cubicBezTo>
                  <a:lnTo>
                    <a:pt x="4693" y="2775"/>
                  </a:lnTo>
                  <a:cubicBezTo>
                    <a:pt x="4979" y="2775"/>
                    <a:pt x="5273" y="2659"/>
                    <a:pt x="5487" y="2445"/>
                  </a:cubicBezTo>
                  <a:lnTo>
                    <a:pt x="5487" y="2445"/>
                  </a:lnTo>
                  <a:lnTo>
                    <a:pt x="5496" y="2436"/>
                  </a:lnTo>
                  <a:cubicBezTo>
                    <a:pt x="5710" y="2222"/>
                    <a:pt x="5817" y="1928"/>
                    <a:pt x="5817" y="1642"/>
                  </a:cubicBezTo>
                  <a:lnTo>
                    <a:pt x="5817" y="1642"/>
                  </a:lnTo>
                  <a:cubicBezTo>
                    <a:pt x="5817" y="1357"/>
                    <a:pt x="5710" y="1062"/>
                    <a:pt x="5496" y="848"/>
                  </a:cubicBezTo>
                  <a:lnTo>
                    <a:pt x="5496" y="848"/>
                  </a:lnTo>
                  <a:lnTo>
                    <a:pt x="5487" y="839"/>
                  </a:lnTo>
                  <a:cubicBezTo>
                    <a:pt x="5166" y="518"/>
                    <a:pt x="4729" y="349"/>
                    <a:pt x="4301" y="349"/>
                  </a:cubicBezTo>
                  <a:lnTo>
                    <a:pt x="4301" y="349"/>
                  </a:lnTo>
                  <a:cubicBezTo>
                    <a:pt x="4211" y="349"/>
                    <a:pt x="4122" y="358"/>
                    <a:pt x="4033" y="366"/>
                  </a:cubicBezTo>
                  <a:lnTo>
                    <a:pt x="4033" y="366"/>
                  </a:lnTo>
                  <a:cubicBezTo>
                    <a:pt x="3774" y="126"/>
                    <a:pt x="3444" y="1"/>
                    <a:pt x="3105" y="1"/>
                  </a:cubicBezTo>
                  <a:lnTo>
                    <a:pt x="3105" y="1"/>
                  </a:lnTo>
                  <a:cubicBezTo>
                    <a:pt x="2757" y="1"/>
                    <a:pt x="2418" y="126"/>
                    <a:pt x="2160" y="384"/>
                  </a:cubicBezTo>
                  <a:moveTo>
                    <a:pt x="2284" y="2160"/>
                  </a:moveTo>
                  <a:lnTo>
                    <a:pt x="2284" y="2160"/>
                  </a:lnTo>
                  <a:cubicBezTo>
                    <a:pt x="2061" y="1928"/>
                    <a:pt x="1945" y="1633"/>
                    <a:pt x="1945" y="1339"/>
                  </a:cubicBezTo>
                  <a:lnTo>
                    <a:pt x="1945" y="1339"/>
                  </a:lnTo>
                  <a:lnTo>
                    <a:pt x="1945" y="1339"/>
                  </a:lnTo>
                  <a:cubicBezTo>
                    <a:pt x="1945" y="1036"/>
                    <a:pt x="2061" y="741"/>
                    <a:pt x="2284" y="518"/>
                  </a:cubicBezTo>
                  <a:lnTo>
                    <a:pt x="2284" y="518"/>
                  </a:lnTo>
                  <a:cubicBezTo>
                    <a:pt x="2508" y="286"/>
                    <a:pt x="2811" y="179"/>
                    <a:pt x="3105" y="179"/>
                  </a:cubicBezTo>
                  <a:lnTo>
                    <a:pt x="3105" y="179"/>
                  </a:lnTo>
                  <a:cubicBezTo>
                    <a:pt x="3355" y="179"/>
                    <a:pt x="3605" y="259"/>
                    <a:pt x="3819" y="420"/>
                  </a:cubicBezTo>
                  <a:lnTo>
                    <a:pt x="3819" y="420"/>
                  </a:lnTo>
                  <a:cubicBezTo>
                    <a:pt x="3551" y="500"/>
                    <a:pt x="3310" y="634"/>
                    <a:pt x="3105" y="839"/>
                  </a:cubicBezTo>
                  <a:lnTo>
                    <a:pt x="3105" y="839"/>
                  </a:lnTo>
                  <a:cubicBezTo>
                    <a:pt x="2775" y="1169"/>
                    <a:pt x="2615" y="1606"/>
                    <a:pt x="2615" y="2035"/>
                  </a:cubicBezTo>
                  <a:lnTo>
                    <a:pt x="2615" y="2035"/>
                  </a:lnTo>
                  <a:lnTo>
                    <a:pt x="2615" y="2035"/>
                  </a:lnTo>
                  <a:cubicBezTo>
                    <a:pt x="2615" y="2213"/>
                    <a:pt x="2641" y="2392"/>
                    <a:pt x="2695" y="2570"/>
                  </a:cubicBezTo>
                  <a:lnTo>
                    <a:pt x="2695" y="2570"/>
                  </a:lnTo>
                  <a:close/>
                  <a:moveTo>
                    <a:pt x="179" y="3105"/>
                  </a:moveTo>
                  <a:cubicBezTo>
                    <a:pt x="179" y="2811"/>
                    <a:pt x="286" y="2507"/>
                    <a:pt x="518" y="2284"/>
                  </a:cubicBezTo>
                  <a:lnTo>
                    <a:pt x="518" y="2284"/>
                  </a:lnTo>
                  <a:cubicBezTo>
                    <a:pt x="741" y="2061"/>
                    <a:pt x="1036" y="1945"/>
                    <a:pt x="1339" y="1945"/>
                  </a:cubicBezTo>
                  <a:lnTo>
                    <a:pt x="1339" y="1945"/>
                  </a:lnTo>
                  <a:cubicBezTo>
                    <a:pt x="1633" y="1945"/>
                    <a:pt x="1928" y="2061"/>
                    <a:pt x="2160" y="2284"/>
                  </a:cubicBezTo>
                  <a:lnTo>
                    <a:pt x="2160" y="2284"/>
                  </a:lnTo>
                  <a:lnTo>
                    <a:pt x="2570" y="2695"/>
                  </a:lnTo>
                  <a:cubicBezTo>
                    <a:pt x="2392" y="2641"/>
                    <a:pt x="2213" y="2606"/>
                    <a:pt x="2035" y="2606"/>
                  </a:cubicBezTo>
                  <a:lnTo>
                    <a:pt x="2035" y="2606"/>
                  </a:lnTo>
                  <a:cubicBezTo>
                    <a:pt x="1606" y="2606"/>
                    <a:pt x="1169" y="2775"/>
                    <a:pt x="839" y="3105"/>
                  </a:cubicBezTo>
                  <a:lnTo>
                    <a:pt x="839" y="3105"/>
                  </a:lnTo>
                  <a:cubicBezTo>
                    <a:pt x="634" y="3310"/>
                    <a:pt x="491" y="3551"/>
                    <a:pt x="420" y="3819"/>
                  </a:cubicBezTo>
                  <a:lnTo>
                    <a:pt x="420" y="3819"/>
                  </a:lnTo>
                  <a:cubicBezTo>
                    <a:pt x="259" y="3605"/>
                    <a:pt x="179" y="3355"/>
                    <a:pt x="179" y="3105"/>
                  </a:cubicBezTo>
                  <a:moveTo>
                    <a:pt x="491" y="581"/>
                  </a:moveTo>
                  <a:lnTo>
                    <a:pt x="491" y="1160"/>
                  </a:lnTo>
                  <a:cubicBezTo>
                    <a:pt x="491" y="1455"/>
                    <a:pt x="536" y="1526"/>
                    <a:pt x="670" y="1526"/>
                  </a:cubicBezTo>
                  <a:lnTo>
                    <a:pt x="670" y="1526"/>
                  </a:lnTo>
                  <a:cubicBezTo>
                    <a:pt x="705" y="1526"/>
                    <a:pt x="732" y="1517"/>
                    <a:pt x="777" y="1508"/>
                  </a:cubicBezTo>
                  <a:lnTo>
                    <a:pt x="777" y="1508"/>
                  </a:lnTo>
                  <a:cubicBezTo>
                    <a:pt x="902" y="1482"/>
                    <a:pt x="1116" y="1428"/>
                    <a:pt x="1499" y="1624"/>
                  </a:cubicBezTo>
                  <a:lnTo>
                    <a:pt x="1499" y="1624"/>
                  </a:lnTo>
                  <a:lnTo>
                    <a:pt x="1499" y="1624"/>
                  </a:lnTo>
                  <a:lnTo>
                    <a:pt x="1499" y="1624"/>
                  </a:lnTo>
                  <a:lnTo>
                    <a:pt x="1499" y="1624"/>
                  </a:lnTo>
                  <a:lnTo>
                    <a:pt x="1499" y="1624"/>
                  </a:lnTo>
                  <a:lnTo>
                    <a:pt x="1508" y="1624"/>
                  </a:lnTo>
                  <a:lnTo>
                    <a:pt x="1508" y="1624"/>
                  </a:lnTo>
                  <a:lnTo>
                    <a:pt x="1508" y="1624"/>
                  </a:lnTo>
                  <a:lnTo>
                    <a:pt x="1508" y="1624"/>
                  </a:lnTo>
                  <a:lnTo>
                    <a:pt x="1508" y="1624"/>
                  </a:lnTo>
                  <a:lnTo>
                    <a:pt x="1508" y="1624"/>
                  </a:lnTo>
                  <a:lnTo>
                    <a:pt x="1508" y="1624"/>
                  </a:lnTo>
                  <a:lnTo>
                    <a:pt x="1517" y="1624"/>
                  </a:lnTo>
                  <a:cubicBezTo>
                    <a:pt x="1526" y="1633"/>
                    <a:pt x="1535" y="1633"/>
                    <a:pt x="1544" y="1633"/>
                  </a:cubicBezTo>
                  <a:lnTo>
                    <a:pt x="1544" y="1633"/>
                  </a:lnTo>
                  <a:lnTo>
                    <a:pt x="1544" y="1633"/>
                  </a:lnTo>
                  <a:lnTo>
                    <a:pt x="1544" y="1633"/>
                  </a:lnTo>
                  <a:lnTo>
                    <a:pt x="1544" y="1633"/>
                  </a:lnTo>
                  <a:cubicBezTo>
                    <a:pt x="1553" y="1633"/>
                    <a:pt x="1562" y="1633"/>
                    <a:pt x="1571" y="1624"/>
                  </a:cubicBezTo>
                  <a:lnTo>
                    <a:pt x="1571" y="1624"/>
                  </a:lnTo>
                  <a:lnTo>
                    <a:pt x="1571" y="1624"/>
                  </a:lnTo>
                  <a:lnTo>
                    <a:pt x="1571" y="1624"/>
                  </a:lnTo>
                  <a:lnTo>
                    <a:pt x="1571" y="1624"/>
                  </a:lnTo>
                  <a:lnTo>
                    <a:pt x="1571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9" y="1624"/>
                  </a:lnTo>
                  <a:lnTo>
                    <a:pt x="1589" y="1615"/>
                  </a:lnTo>
                  <a:lnTo>
                    <a:pt x="1589" y="1615"/>
                  </a:lnTo>
                  <a:lnTo>
                    <a:pt x="1589" y="1615"/>
                  </a:lnTo>
                  <a:lnTo>
                    <a:pt x="1589" y="1615"/>
                  </a:lnTo>
                  <a:lnTo>
                    <a:pt x="1589" y="1615"/>
                  </a:lnTo>
                  <a:lnTo>
                    <a:pt x="1589" y="1615"/>
                  </a:lnTo>
                  <a:cubicBezTo>
                    <a:pt x="1598" y="1615"/>
                    <a:pt x="1598" y="1615"/>
                    <a:pt x="1598" y="1606"/>
                  </a:cubicBezTo>
                  <a:lnTo>
                    <a:pt x="1598" y="1606"/>
                  </a:lnTo>
                  <a:lnTo>
                    <a:pt x="1598" y="1606"/>
                  </a:lnTo>
                  <a:lnTo>
                    <a:pt x="1598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89"/>
                  </a:lnTo>
                  <a:lnTo>
                    <a:pt x="1615" y="1589"/>
                  </a:lnTo>
                  <a:lnTo>
                    <a:pt x="1615" y="1589"/>
                  </a:lnTo>
                  <a:lnTo>
                    <a:pt x="1615" y="1589"/>
                  </a:lnTo>
                  <a:lnTo>
                    <a:pt x="1624" y="1589"/>
                  </a:lnTo>
                  <a:lnTo>
                    <a:pt x="1624" y="1589"/>
                  </a:lnTo>
                  <a:lnTo>
                    <a:pt x="1624" y="1589"/>
                  </a:lnTo>
                  <a:lnTo>
                    <a:pt x="1624" y="1580"/>
                  </a:lnTo>
                  <a:lnTo>
                    <a:pt x="1624" y="1580"/>
                  </a:lnTo>
                  <a:lnTo>
                    <a:pt x="1624" y="1580"/>
                  </a:lnTo>
                  <a:lnTo>
                    <a:pt x="1624" y="1580"/>
                  </a:lnTo>
                  <a:lnTo>
                    <a:pt x="1624" y="1580"/>
                  </a:lnTo>
                  <a:lnTo>
                    <a:pt x="1624" y="1580"/>
                  </a:lnTo>
                  <a:cubicBezTo>
                    <a:pt x="1624" y="1571"/>
                    <a:pt x="1633" y="1553"/>
                    <a:pt x="1633" y="1544"/>
                  </a:cubicBezTo>
                  <a:lnTo>
                    <a:pt x="1633" y="1544"/>
                  </a:lnTo>
                  <a:lnTo>
                    <a:pt x="1633" y="1544"/>
                  </a:lnTo>
                  <a:lnTo>
                    <a:pt x="1633" y="1544"/>
                  </a:lnTo>
                  <a:lnTo>
                    <a:pt x="1633" y="1544"/>
                  </a:lnTo>
                  <a:cubicBezTo>
                    <a:pt x="1633" y="1535"/>
                    <a:pt x="1624" y="1517"/>
                    <a:pt x="1624" y="1508"/>
                  </a:cubicBezTo>
                  <a:lnTo>
                    <a:pt x="1624" y="1508"/>
                  </a:lnTo>
                  <a:lnTo>
                    <a:pt x="1624" y="1508"/>
                  </a:lnTo>
                  <a:lnTo>
                    <a:pt x="1624" y="1508"/>
                  </a:lnTo>
                  <a:lnTo>
                    <a:pt x="1624" y="1508"/>
                  </a:lnTo>
                  <a:lnTo>
                    <a:pt x="1624" y="1508"/>
                  </a:lnTo>
                  <a:lnTo>
                    <a:pt x="1624" y="1508"/>
                  </a:lnTo>
                  <a:lnTo>
                    <a:pt x="1624" y="1508"/>
                  </a:lnTo>
                  <a:lnTo>
                    <a:pt x="1624" y="1499"/>
                  </a:lnTo>
                  <a:lnTo>
                    <a:pt x="1624" y="1499"/>
                  </a:lnTo>
                  <a:cubicBezTo>
                    <a:pt x="1428" y="1116"/>
                    <a:pt x="1482" y="902"/>
                    <a:pt x="1508" y="777"/>
                  </a:cubicBezTo>
                  <a:lnTo>
                    <a:pt x="1508" y="777"/>
                  </a:lnTo>
                  <a:cubicBezTo>
                    <a:pt x="1517" y="732"/>
                    <a:pt x="1526" y="705"/>
                    <a:pt x="1526" y="670"/>
                  </a:cubicBezTo>
                  <a:lnTo>
                    <a:pt x="1526" y="670"/>
                  </a:lnTo>
                  <a:cubicBezTo>
                    <a:pt x="1526" y="536"/>
                    <a:pt x="1455" y="500"/>
                    <a:pt x="1152" y="491"/>
                  </a:cubicBezTo>
                  <a:lnTo>
                    <a:pt x="1152" y="491"/>
                  </a:lnTo>
                  <a:lnTo>
                    <a:pt x="581" y="491"/>
                  </a:lnTo>
                  <a:cubicBezTo>
                    <a:pt x="527" y="491"/>
                    <a:pt x="491" y="536"/>
                    <a:pt x="491" y="581"/>
                  </a:cubicBezTo>
                  <a:moveTo>
                    <a:pt x="1294" y="670"/>
                  </a:moveTo>
                  <a:cubicBezTo>
                    <a:pt x="1330" y="670"/>
                    <a:pt x="1339" y="670"/>
                    <a:pt x="1339" y="670"/>
                  </a:cubicBezTo>
                  <a:lnTo>
                    <a:pt x="1339" y="670"/>
                  </a:lnTo>
                  <a:cubicBezTo>
                    <a:pt x="1339" y="679"/>
                    <a:pt x="1339" y="705"/>
                    <a:pt x="1330" y="732"/>
                  </a:cubicBezTo>
                  <a:lnTo>
                    <a:pt x="1330" y="732"/>
                  </a:lnTo>
                  <a:cubicBezTo>
                    <a:pt x="1303" y="857"/>
                    <a:pt x="1259" y="1053"/>
                    <a:pt x="1366" y="1375"/>
                  </a:cubicBezTo>
                  <a:lnTo>
                    <a:pt x="1366" y="1375"/>
                  </a:lnTo>
                  <a:cubicBezTo>
                    <a:pt x="1053" y="1259"/>
                    <a:pt x="857" y="1303"/>
                    <a:pt x="732" y="1330"/>
                  </a:cubicBezTo>
                  <a:lnTo>
                    <a:pt x="732" y="1330"/>
                  </a:lnTo>
                  <a:cubicBezTo>
                    <a:pt x="705" y="1339"/>
                    <a:pt x="679" y="1348"/>
                    <a:pt x="670" y="1348"/>
                  </a:cubicBezTo>
                  <a:lnTo>
                    <a:pt x="670" y="1348"/>
                  </a:lnTo>
                  <a:cubicBezTo>
                    <a:pt x="661" y="1348"/>
                    <a:pt x="670" y="1312"/>
                    <a:pt x="670" y="1160"/>
                  </a:cubicBezTo>
                  <a:lnTo>
                    <a:pt x="670" y="1160"/>
                  </a:lnTo>
                  <a:lnTo>
                    <a:pt x="670" y="670"/>
                  </a:lnTo>
                  <a:lnTo>
                    <a:pt x="1152" y="679"/>
                  </a:lnTo>
                  <a:lnTo>
                    <a:pt x="1169" y="679"/>
                  </a:lnTo>
                  <a:lnTo>
                    <a:pt x="1169" y="679"/>
                  </a:lnTo>
                  <a:cubicBezTo>
                    <a:pt x="1223" y="679"/>
                    <a:pt x="1259" y="670"/>
                    <a:pt x="1294" y="670"/>
                  </a:cubicBezTo>
                  <a:close/>
                  <a:moveTo>
                    <a:pt x="3864" y="759"/>
                  </a:moveTo>
                  <a:cubicBezTo>
                    <a:pt x="3810" y="812"/>
                    <a:pt x="3810" y="902"/>
                    <a:pt x="3864" y="955"/>
                  </a:cubicBezTo>
                  <a:lnTo>
                    <a:pt x="3864" y="955"/>
                  </a:lnTo>
                  <a:cubicBezTo>
                    <a:pt x="3917" y="1009"/>
                    <a:pt x="4006" y="1009"/>
                    <a:pt x="4060" y="955"/>
                  </a:cubicBezTo>
                  <a:lnTo>
                    <a:pt x="4060" y="955"/>
                  </a:lnTo>
                  <a:cubicBezTo>
                    <a:pt x="4113" y="902"/>
                    <a:pt x="4113" y="812"/>
                    <a:pt x="4060" y="759"/>
                  </a:cubicBezTo>
                  <a:lnTo>
                    <a:pt x="4060" y="759"/>
                  </a:lnTo>
                  <a:cubicBezTo>
                    <a:pt x="4033" y="723"/>
                    <a:pt x="3997" y="714"/>
                    <a:pt x="3962" y="714"/>
                  </a:cubicBezTo>
                  <a:lnTo>
                    <a:pt x="3962" y="714"/>
                  </a:lnTo>
                  <a:cubicBezTo>
                    <a:pt x="3926" y="714"/>
                    <a:pt x="3890" y="723"/>
                    <a:pt x="3864" y="759"/>
                  </a:cubicBezTo>
                  <a:moveTo>
                    <a:pt x="3346" y="1062"/>
                  </a:moveTo>
                  <a:cubicBezTo>
                    <a:pt x="3293" y="1116"/>
                    <a:pt x="3293" y="1205"/>
                    <a:pt x="3346" y="1267"/>
                  </a:cubicBezTo>
                  <a:lnTo>
                    <a:pt x="3346" y="1267"/>
                  </a:lnTo>
                  <a:cubicBezTo>
                    <a:pt x="3400" y="1321"/>
                    <a:pt x="3489" y="1321"/>
                    <a:pt x="3551" y="1267"/>
                  </a:cubicBezTo>
                  <a:lnTo>
                    <a:pt x="3551" y="1267"/>
                  </a:lnTo>
                  <a:cubicBezTo>
                    <a:pt x="3605" y="1205"/>
                    <a:pt x="3605" y="1116"/>
                    <a:pt x="3551" y="1062"/>
                  </a:cubicBezTo>
                  <a:lnTo>
                    <a:pt x="3551" y="1062"/>
                  </a:lnTo>
                  <a:cubicBezTo>
                    <a:pt x="3516" y="1036"/>
                    <a:pt x="3480" y="1027"/>
                    <a:pt x="3444" y="1027"/>
                  </a:cubicBezTo>
                  <a:lnTo>
                    <a:pt x="3444" y="1027"/>
                  </a:lnTo>
                  <a:cubicBezTo>
                    <a:pt x="3409" y="1027"/>
                    <a:pt x="3373" y="1036"/>
                    <a:pt x="3346" y="1062"/>
                  </a:cubicBezTo>
                  <a:close/>
                  <a:moveTo>
                    <a:pt x="3061" y="1553"/>
                  </a:moveTo>
                  <a:cubicBezTo>
                    <a:pt x="3007" y="1606"/>
                    <a:pt x="3007" y="1696"/>
                    <a:pt x="3061" y="1758"/>
                  </a:cubicBezTo>
                  <a:lnTo>
                    <a:pt x="3061" y="1758"/>
                  </a:lnTo>
                  <a:cubicBezTo>
                    <a:pt x="3114" y="1812"/>
                    <a:pt x="3203" y="1812"/>
                    <a:pt x="3257" y="1758"/>
                  </a:cubicBezTo>
                  <a:lnTo>
                    <a:pt x="3257" y="1758"/>
                  </a:lnTo>
                  <a:cubicBezTo>
                    <a:pt x="3310" y="1696"/>
                    <a:pt x="3310" y="1606"/>
                    <a:pt x="3257" y="1553"/>
                  </a:cubicBezTo>
                  <a:lnTo>
                    <a:pt x="3257" y="1553"/>
                  </a:lnTo>
                  <a:cubicBezTo>
                    <a:pt x="3230" y="1526"/>
                    <a:pt x="3194" y="1517"/>
                    <a:pt x="3159" y="1517"/>
                  </a:cubicBezTo>
                  <a:lnTo>
                    <a:pt x="3159" y="1517"/>
                  </a:lnTo>
                  <a:cubicBezTo>
                    <a:pt x="3123" y="1517"/>
                    <a:pt x="3087" y="1526"/>
                    <a:pt x="3061" y="1553"/>
                  </a:cubicBezTo>
                  <a:close/>
                  <a:moveTo>
                    <a:pt x="2998" y="2124"/>
                  </a:moveTo>
                  <a:cubicBezTo>
                    <a:pt x="2945" y="2177"/>
                    <a:pt x="2945" y="2267"/>
                    <a:pt x="2998" y="2320"/>
                  </a:cubicBezTo>
                  <a:lnTo>
                    <a:pt x="2998" y="2320"/>
                  </a:lnTo>
                  <a:cubicBezTo>
                    <a:pt x="3052" y="2383"/>
                    <a:pt x="3141" y="2383"/>
                    <a:pt x="3194" y="2320"/>
                  </a:cubicBezTo>
                  <a:lnTo>
                    <a:pt x="3194" y="2320"/>
                  </a:lnTo>
                  <a:cubicBezTo>
                    <a:pt x="3248" y="2267"/>
                    <a:pt x="3248" y="2177"/>
                    <a:pt x="3194" y="2124"/>
                  </a:cubicBezTo>
                  <a:lnTo>
                    <a:pt x="3194" y="2124"/>
                  </a:lnTo>
                  <a:cubicBezTo>
                    <a:pt x="3168" y="2097"/>
                    <a:pt x="3132" y="2088"/>
                    <a:pt x="3096" y="2088"/>
                  </a:cubicBezTo>
                  <a:lnTo>
                    <a:pt x="3096" y="2088"/>
                  </a:lnTo>
                  <a:cubicBezTo>
                    <a:pt x="3061" y="2088"/>
                    <a:pt x="3025" y="2097"/>
                    <a:pt x="2998" y="2124"/>
                  </a:cubicBezTo>
                  <a:close/>
                  <a:moveTo>
                    <a:pt x="3212" y="2659"/>
                  </a:moveTo>
                  <a:cubicBezTo>
                    <a:pt x="3159" y="2713"/>
                    <a:pt x="3159" y="2802"/>
                    <a:pt x="3212" y="2855"/>
                  </a:cubicBezTo>
                  <a:lnTo>
                    <a:pt x="3212" y="2855"/>
                  </a:lnTo>
                  <a:cubicBezTo>
                    <a:pt x="3266" y="2909"/>
                    <a:pt x="3355" y="2909"/>
                    <a:pt x="3409" y="2855"/>
                  </a:cubicBezTo>
                  <a:lnTo>
                    <a:pt x="3409" y="2855"/>
                  </a:lnTo>
                  <a:cubicBezTo>
                    <a:pt x="3462" y="2802"/>
                    <a:pt x="3462" y="2713"/>
                    <a:pt x="3409" y="2659"/>
                  </a:cubicBezTo>
                  <a:lnTo>
                    <a:pt x="3409" y="2659"/>
                  </a:lnTo>
                  <a:cubicBezTo>
                    <a:pt x="3382" y="2632"/>
                    <a:pt x="3346" y="2615"/>
                    <a:pt x="3310" y="2615"/>
                  </a:cubicBezTo>
                  <a:lnTo>
                    <a:pt x="3310" y="2615"/>
                  </a:lnTo>
                  <a:cubicBezTo>
                    <a:pt x="3275" y="2615"/>
                    <a:pt x="3239" y="2632"/>
                    <a:pt x="3212" y="2659"/>
                  </a:cubicBezTo>
                  <a:moveTo>
                    <a:pt x="2124" y="2998"/>
                  </a:moveTo>
                  <a:cubicBezTo>
                    <a:pt x="2070" y="3052"/>
                    <a:pt x="2070" y="3141"/>
                    <a:pt x="2124" y="3203"/>
                  </a:cubicBezTo>
                  <a:lnTo>
                    <a:pt x="2124" y="3203"/>
                  </a:lnTo>
                  <a:cubicBezTo>
                    <a:pt x="2177" y="3257"/>
                    <a:pt x="2267" y="3257"/>
                    <a:pt x="2320" y="3203"/>
                  </a:cubicBezTo>
                  <a:lnTo>
                    <a:pt x="2320" y="3203"/>
                  </a:lnTo>
                  <a:cubicBezTo>
                    <a:pt x="2374" y="3141"/>
                    <a:pt x="2374" y="3052"/>
                    <a:pt x="2320" y="2998"/>
                  </a:cubicBezTo>
                  <a:lnTo>
                    <a:pt x="2320" y="2998"/>
                  </a:lnTo>
                  <a:cubicBezTo>
                    <a:pt x="2293" y="2971"/>
                    <a:pt x="2258" y="2962"/>
                    <a:pt x="2222" y="2962"/>
                  </a:cubicBezTo>
                  <a:lnTo>
                    <a:pt x="2222" y="2962"/>
                  </a:lnTo>
                  <a:cubicBezTo>
                    <a:pt x="2186" y="2962"/>
                    <a:pt x="2151" y="2971"/>
                    <a:pt x="2124" y="2998"/>
                  </a:cubicBezTo>
                  <a:close/>
                  <a:moveTo>
                    <a:pt x="1553" y="3061"/>
                  </a:moveTo>
                  <a:cubicBezTo>
                    <a:pt x="1499" y="3114"/>
                    <a:pt x="1499" y="3203"/>
                    <a:pt x="1553" y="3257"/>
                  </a:cubicBezTo>
                  <a:lnTo>
                    <a:pt x="1553" y="3257"/>
                  </a:lnTo>
                  <a:cubicBezTo>
                    <a:pt x="1606" y="3319"/>
                    <a:pt x="1696" y="3319"/>
                    <a:pt x="1749" y="3257"/>
                  </a:cubicBezTo>
                  <a:lnTo>
                    <a:pt x="1749" y="3257"/>
                  </a:lnTo>
                  <a:cubicBezTo>
                    <a:pt x="1803" y="3203"/>
                    <a:pt x="1803" y="3114"/>
                    <a:pt x="1749" y="3061"/>
                  </a:cubicBezTo>
                  <a:lnTo>
                    <a:pt x="1749" y="3061"/>
                  </a:lnTo>
                  <a:cubicBezTo>
                    <a:pt x="1722" y="3034"/>
                    <a:pt x="1687" y="3025"/>
                    <a:pt x="1651" y="3025"/>
                  </a:cubicBezTo>
                  <a:lnTo>
                    <a:pt x="1651" y="3025"/>
                  </a:lnTo>
                  <a:cubicBezTo>
                    <a:pt x="1615" y="3025"/>
                    <a:pt x="1580" y="3034"/>
                    <a:pt x="1553" y="3061"/>
                  </a:cubicBezTo>
                  <a:close/>
                  <a:moveTo>
                    <a:pt x="2659" y="3212"/>
                  </a:moveTo>
                  <a:cubicBezTo>
                    <a:pt x="2606" y="3266"/>
                    <a:pt x="2606" y="3355"/>
                    <a:pt x="2659" y="3408"/>
                  </a:cubicBezTo>
                  <a:lnTo>
                    <a:pt x="2659" y="3408"/>
                  </a:lnTo>
                  <a:cubicBezTo>
                    <a:pt x="2713" y="3462"/>
                    <a:pt x="2802" y="3462"/>
                    <a:pt x="2855" y="3408"/>
                  </a:cubicBezTo>
                  <a:lnTo>
                    <a:pt x="2855" y="3408"/>
                  </a:lnTo>
                  <a:cubicBezTo>
                    <a:pt x="2909" y="3355"/>
                    <a:pt x="2909" y="3266"/>
                    <a:pt x="2855" y="3212"/>
                  </a:cubicBezTo>
                  <a:lnTo>
                    <a:pt x="2855" y="3212"/>
                  </a:lnTo>
                  <a:cubicBezTo>
                    <a:pt x="2829" y="3185"/>
                    <a:pt x="2793" y="3168"/>
                    <a:pt x="2757" y="3168"/>
                  </a:cubicBezTo>
                  <a:lnTo>
                    <a:pt x="2757" y="3168"/>
                  </a:lnTo>
                  <a:cubicBezTo>
                    <a:pt x="2722" y="3168"/>
                    <a:pt x="2686" y="3185"/>
                    <a:pt x="2659" y="3212"/>
                  </a:cubicBezTo>
                  <a:close/>
                  <a:moveTo>
                    <a:pt x="1062" y="3346"/>
                  </a:moveTo>
                  <a:cubicBezTo>
                    <a:pt x="1009" y="3408"/>
                    <a:pt x="1009" y="3498"/>
                    <a:pt x="1062" y="3551"/>
                  </a:cubicBezTo>
                  <a:lnTo>
                    <a:pt x="1062" y="3551"/>
                  </a:lnTo>
                  <a:cubicBezTo>
                    <a:pt x="1116" y="3605"/>
                    <a:pt x="1205" y="3605"/>
                    <a:pt x="1259" y="3551"/>
                  </a:cubicBezTo>
                  <a:lnTo>
                    <a:pt x="1259" y="3551"/>
                  </a:lnTo>
                  <a:cubicBezTo>
                    <a:pt x="1312" y="3498"/>
                    <a:pt x="1312" y="3408"/>
                    <a:pt x="1259" y="3346"/>
                  </a:cubicBezTo>
                  <a:lnTo>
                    <a:pt x="1259" y="3346"/>
                  </a:lnTo>
                  <a:cubicBezTo>
                    <a:pt x="1232" y="3319"/>
                    <a:pt x="1196" y="3310"/>
                    <a:pt x="1160" y="3310"/>
                  </a:cubicBezTo>
                  <a:lnTo>
                    <a:pt x="1160" y="3310"/>
                  </a:lnTo>
                  <a:cubicBezTo>
                    <a:pt x="1125" y="3310"/>
                    <a:pt x="1089" y="3319"/>
                    <a:pt x="1062" y="3346"/>
                  </a:cubicBezTo>
                  <a:close/>
                  <a:moveTo>
                    <a:pt x="750" y="3863"/>
                  </a:moveTo>
                  <a:cubicBezTo>
                    <a:pt x="697" y="3917"/>
                    <a:pt x="697" y="4006"/>
                    <a:pt x="750" y="4060"/>
                  </a:cubicBezTo>
                  <a:lnTo>
                    <a:pt x="750" y="4060"/>
                  </a:lnTo>
                  <a:cubicBezTo>
                    <a:pt x="804" y="4113"/>
                    <a:pt x="893" y="4113"/>
                    <a:pt x="946" y="4060"/>
                  </a:cubicBezTo>
                  <a:lnTo>
                    <a:pt x="946" y="4060"/>
                  </a:lnTo>
                  <a:cubicBezTo>
                    <a:pt x="1009" y="4006"/>
                    <a:pt x="1009" y="3917"/>
                    <a:pt x="946" y="3863"/>
                  </a:cubicBezTo>
                  <a:lnTo>
                    <a:pt x="946" y="3863"/>
                  </a:lnTo>
                  <a:cubicBezTo>
                    <a:pt x="920" y="3837"/>
                    <a:pt x="884" y="3819"/>
                    <a:pt x="848" y="3819"/>
                  </a:cubicBezTo>
                  <a:lnTo>
                    <a:pt x="848" y="3819"/>
                  </a:lnTo>
                  <a:cubicBezTo>
                    <a:pt x="813" y="3819"/>
                    <a:pt x="777" y="3837"/>
                    <a:pt x="750" y="3863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8675789" y="125342"/>
              <a:ext cx="344463" cy="343931"/>
            </a:xfrm>
            <a:custGeom>
              <a:avLst/>
              <a:gdLst/>
              <a:ahLst/>
              <a:cxnLst/>
              <a:rect l="l" t="t" r="r" b="b"/>
              <a:pathLst>
                <a:path w="5827" h="5818" extrusionOk="0">
                  <a:moveTo>
                    <a:pt x="1785" y="366"/>
                  </a:moveTo>
                  <a:cubicBezTo>
                    <a:pt x="1696" y="358"/>
                    <a:pt x="1606" y="349"/>
                    <a:pt x="1526" y="349"/>
                  </a:cubicBezTo>
                  <a:lnTo>
                    <a:pt x="1526" y="349"/>
                  </a:lnTo>
                  <a:cubicBezTo>
                    <a:pt x="1089" y="349"/>
                    <a:pt x="661" y="518"/>
                    <a:pt x="331" y="839"/>
                  </a:cubicBezTo>
                  <a:lnTo>
                    <a:pt x="331" y="839"/>
                  </a:lnTo>
                  <a:lnTo>
                    <a:pt x="331" y="848"/>
                  </a:lnTo>
                  <a:cubicBezTo>
                    <a:pt x="108" y="1062"/>
                    <a:pt x="1" y="1357"/>
                    <a:pt x="1" y="1642"/>
                  </a:cubicBezTo>
                  <a:lnTo>
                    <a:pt x="1" y="1642"/>
                  </a:lnTo>
                  <a:cubicBezTo>
                    <a:pt x="1" y="1928"/>
                    <a:pt x="108" y="2222"/>
                    <a:pt x="331" y="2436"/>
                  </a:cubicBezTo>
                  <a:lnTo>
                    <a:pt x="331" y="2436"/>
                  </a:lnTo>
                  <a:lnTo>
                    <a:pt x="331" y="2445"/>
                  </a:lnTo>
                  <a:cubicBezTo>
                    <a:pt x="554" y="2659"/>
                    <a:pt x="839" y="2775"/>
                    <a:pt x="1125" y="2775"/>
                  </a:cubicBezTo>
                  <a:lnTo>
                    <a:pt x="1125" y="2775"/>
                  </a:lnTo>
                  <a:cubicBezTo>
                    <a:pt x="1419" y="2775"/>
                    <a:pt x="1705" y="2659"/>
                    <a:pt x="1928" y="2445"/>
                  </a:cubicBezTo>
                  <a:lnTo>
                    <a:pt x="1928" y="2445"/>
                  </a:lnTo>
                  <a:cubicBezTo>
                    <a:pt x="2070" y="2302"/>
                    <a:pt x="2142" y="2115"/>
                    <a:pt x="2142" y="1928"/>
                  </a:cubicBezTo>
                  <a:lnTo>
                    <a:pt x="2142" y="1928"/>
                  </a:lnTo>
                  <a:cubicBezTo>
                    <a:pt x="2142" y="1740"/>
                    <a:pt x="2070" y="1553"/>
                    <a:pt x="1928" y="1410"/>
                  </a:cubicBezTo>
                  <a:lnTo>
                    <a:pt x="1928" y="1410"/>
                  </a:lnTo>
                  <a:cubicBezTo>
                    <a:pt x="1785" y="1267"/>
                    <a:pt x="1598" y="1196"/>
                    <a:pt x="1410" y="1196"/>
                  </a:cubicBezTo>
                  <a:lnTo>
                    <a:pt x="1410" y="1196"/>
                  </a:lnTo>
                  <a:cubicBezTo>
                    <a:pt x="1294" y="1196"/>
                    <a:pt x="1169" y="1223"/>
                    <a:pt x="1062" y="1276"/>
                  </a:cubicBezTo>
                  <a:lnTo>
                    <a:pt x="1062" y="1276"/>
                  </a:lnTo>
                  <a:cubicBezTo>
                    <a:pt x="982" y="1232"/>
                    <a:pt x="875" y="1241"/>
                    <a:pt x="804" y="1312"/>
                  </a:cubicBezTo>
                  <a:lnTo>
                    <a:pt x="804" y="1312"/>
                  </a:lnTo>
                  <a:cubicBezTo>
                    <a:pt x="714" y="1401"/>
                    <a:pt x="714" y="1544"/>
                    <a:pt x="804" y="1624"/>
                  </a:cubicBezTo>
                  <a:lnTo>
                    <a:pt x="804" y="1624"/>
                  </a:lnTo>
                  <a:cubicBezTo>
                    <a:pt x="884" y="1714"/>
                    <a:pt x="1027" y="1714"/>
                    <a:pt x="1116" y="1624"/>
                  </a:cubicBezTo>
                  <a:lnTo>
                    <a:pt x="1116" y="1624"/>
                  </a:lnTo>
                  <a:cubicBezTo>
                    <a:pt x="1169" y="1571"/>
                    <a:pt x="1187" y="1499"/>
                    <a:pt x="1169" y="1428"/>
                  </a:cubicBezTo>
                  <a:lnTo>
                    <a:pt x="1169" y="1428"/>
                  </a:lnTo>
                  <a:cubicBezTo>
                    <a:pt x="1250" y="1392"/>
                    <a:pt x="1330" y="1375"/>
                    <a:pt x="1410" y="1375"/>
                  </a:cubicBezTo>
                  <a:lnTo>
                    <a:pt x="1410" y="1375"/>
                  </a:lnTo>
                  <a:cubicBezTo>
                    <a:pt x="1553" y="1375"/>
                    <a:pt x="1696" y="1428"/>
                    <a:pt x="1803" y="1535"/>
                  </a:cubicBezTo>
                  <a:lnTo>
                    <a:pt x="1803" y="1535"/>
                  </a:lnTo>
                  <a:cubicBezTo>
                    <a:pt x="1910" y="1642"/>
                    <a:pt x="1963" y="1785"/>
                    <a:pt x="1963" y="1928"/>
                  </a:cubicBezTo>
                  <a:lnTo>
                    <a:pt x="1963" y="1928"/>
                  </a:lnTo>
                  <a:cubicBezTo>
                    <a:pt x="1963" y="2061"/>
                    <a:pt x="1910" y="2204"/>
                    <a:pt x="1803" y="2311"/>
                  </a:cubicBezTo>
                  <a:lnTo>
                    <a:pt x="1803" y="2311"/>
                  </a:lnTo>
                  <a:cubicBezTo>
                    <a:pt x="1615" y="2499"/>
                    <a:pt x="1375" y="2588"/>
                    <a:pt x="1125" y="2588"/>
                  </a:cubicBezTo>
                  <a:lnTo>
                    <a:pt x="1125" y="2588"/>
                  </a:lnTo>
                  <a:cubicBezTo>
                    <a:pt x="884" y="2588"/>
                    <a:pt x="643" y="2499"/>
                    <a:pt x="456" y="2311"/>
                  </a:cubicBezTo>
                  <a:lnTo>
                    <a:pt x="456" y="2311"/>
                  </a:lnTo>
                  <a:lnTo>
                    <a:pt x="456" y="2311"/>
                  </a:lnTo>
                  <a:cubicBezTo>
                    <a:pt x="268" y="2133"/>
                    <a:pt x="179" y="1883"/>
                    <a:pt x="179" y="1642"/>
                  </a:cubicBezTo>
                  <a:lnTo>
                    <a:pt x="179" y="1642"/>
                  </a:lnTo>
                  <a:cubicBezTo>
                    <a:pt x="179" y="1401"/>
                    <a:pt x="268" y="1151"/>
                    <a:pt x="456" y="973"/>
                  </a:cubicBezTo>
                  <a:lnTo>
                    <a:pt x="456" y="973"/>
                  </a:lnTo>
                  <a:cubicBezTo>
                    <a:pt x="750" y="679"/>
                    <a:pt x="1134" y="536"/>
                    <a:pt x="1526" y="536"/>
                  </a:cubicBezTo>
                  <a:lnTo>
                    <a:pt x="1526" y="536"/>
                  </a:lnTo>
                  <a:cubicBezTo>
                    <a:pt x="1910" y="536"/>
                    <a:pt x="2293" y="679"/>
                    <a:pt x="2588" y="973"/>
                  </a:cubicBezTo>
                  <a:lnTo>
                    <a:pt x="2588" y="973"/>
                  </a:lnTo>
                  <a:cubicBezTo>
                    <a:pt x="2882" y="1267"/>
                    <a:pt x="3025" y="1651"/>
                    <a:pt x="3025" y="2035"/>
                  </a:cubicBezTo>
                  <a:lnTo>
                    <a:pt x="3025" y="2035"/>
                  </a:lnTo>
                  <a:lnTo>
                    <a:pt x="3025" y="2035"/>
                  </a:lnTo>
                  <a:cubicBezTo>
                    <a:pt x="3025" y="2427"/>
                    <a:pt x="2882" y="2811"/>
                    <a:pt x="2588" y="3105"/>
                  </a:cubicBezTo>
                  <a:lnTo>
                    <a:pt x="2588" y="3105"/>
                  </a:lnTo>
                  <a:lnTo>
                    <a:pt x="1508" y="4185"/>
                  </a:lnTo>
                  <a:cubicBezTo>
                    <a:pt x="1473" y="4220"/>
                    <a:pt x="1473" y="4283"/>
                    <a:pt x="1508" y="4318"/>
                  </a:cubicBezTo>
                  <a:lnTo>
                    <a:pt x="1508" y="4318"/>
                  </a:lnTo>
                  <a:cubicBezTo>
                    <a:pt x="1544" y="4345"/>
                    <a:pt x="1598" y="4345"/>
                    <a:pt x="1633" y="4318"/>
                  </a:cubicBezTo>
                  <a:lnTo>
                    <a:pt x="1633" y="4318"/>
                  </a:lnTo>
                  <a:lnTo>
                    <a:pt x="2436" y="3507"/>
                  </a:lnTo>
                  <a:lnTo>
                    <a:pt x="2436" y="3507"/>
                  </a:lnTo>
                  <a:lnTo>
                    <a:pt x="2713" y="3230"/>
                  </a:lnTo>
                  <a:cubicBezTo>
                    <a:pt x="3007" y="2936"/>
                    <a:pt x="3400" y="2793"/>
                    <a:pt x="3783" y="2793"/>
                  </a:cubicBezTo>
                  <a:lnTo>
                    <a:pt x="3783" y="2793"/>
                  </a:lnTo>
                  <a:cubicBezTo>
                    <a:pt x="4167" y="2793"/>
                    <a:pt x="4559" y="2936"/>
                    <a:pt x="4845" y="3230"/>
                  </a:cubicBezTo>
                  <a:lnTo>
                    <a:pt x="4845" y="3230"/>
                  </a:lnTo>
                  <a:cubicBezTo>
                    <a:pt x="5139" y="3524"/>
                    <a:pt x="5291" y="3908"/>
                    <a:pt x="5291" y="4292"/>
                  </a:cubicBezTo>
                  <a:lnTo>
                    <a:pt x="5291" y="4292"/>
                  </a:lnTo>
                  <a:lnTo>
                    <a:pt x="5291" y="4292"/>
                  </a:lnTo>
                  <a:cubicBezTo>
                    <a:pt x="5291" y="4684"/>
                    <a:pt x="5139" y="5068"/>
                    <a:pt x="4854" y="5362"/>
                  </a:cubicBezTo>
                  <a:lnTo>
                    <a:pt x="4854" y="5362"/>
                  </a:lnTo>
                  <a:lnTo>
                    <a:pt x="4854" y="5362"/>
                  </a:lnTo>
                  <a:cubicBezTo>
                    <a:pt x="4666" y="5550"/>
                    <a:pt x="4426" y="5639"/>
                    <a:pt x="4176" y="5639"/>
                  </a:cubicBezTo>
                  <a:lnTo>
                    <a:pt x="4176" y="5639"/>
                  </a:lnTo>
                  <a:cubicBezTo>
                    <a:pt x="3935" y="5639"/>
                    <a:pt x="3694" y="5550"/>
                    <a:pt x="3507" y="5362"/>
                  </a:cubicBezTo>
                  <a:lnTo>
                    <a:pt x="3507" y="5362"/>
                  </a:lnTo>
                  <a:lnTo>
                    <a:pt x="3507" y="5362"/>
                  </a:lnTo>
                  <a:cubicBezTo>
                    <a:pt x="3319" y="5175"/>
                    <a:pt x="3230" y="4934"/>
                    <a:pt x="3230" y="4693"/>
                  </a:cubicBezTo>
                  <a:lnTo>
                    <a:pt x="3230" y="4693"/>
                  </a:lnTo>
                  <a:cubicBezTo>
                    <a:pt x="3230" y="4443"/>
                    <a:pt x="3319" y="4202"/>
                    <a:pt x="3507" y="4015"/>
                  </a:cubicBezTo>
                  <a:lnTo>
                    <a:pt x="3507" y="4015"/>
                  </a:lnTo>
                  <a:cubicBezTo>
                    <a:pt x="3614" y="3908"/>
                    <a:pt x="3756" y="3855"/>
                    <a:pt x="3899" y="3855"/>
                  </a:cubicBezTo>
                  <a:lnTo>
                    <a:pt x="3899" y="3855"/>
                  </a:lnTo>
                  <a:cubicBezTo>
                    <a:pt x="4033" y="3855"/>
                    <a:pt x="4176" y="3908"/>
                    <a:pt x="4283" y="4015"/>
                  </a:cubicBezTo>
                  <a:lnTo>
                    <a:pt x="4283" y="4015"/>
                  </a:lnTo>
                  <a:cubicBezTo>
                    <a:pt x="4390" y="4122"/>
                    <a:pt x="4443" y="4265"/>
                    <a:pt x="4443" y="4408"/>
                  </a:cubicBezTo>
                  <a:lnTo>
                    <a:pt x="4443" y="4408"/>
                  </a:lnTo>
                  <a:cubicBezTo>
                    <a:pt x="4443" y="4488"/>
                    <a:pt x="4426" y="4568"/>
                    <a:pt x="4390" y="4649"/>
                  </a:cubicBezTo>
                  <a:lnTo>
                    <a:pt x="4390" y="4649"/>
                  </a:lnTo>
                  <a:cubicBezTo>
                    <a:pt x="4318" y="4631"/>
                    <a:pt x="4247" y="4649"/>
                    <a:pt x="4194" y="4702"/>
                  </a:cubicBezTo>
                  <a:lnTo>
                    <a:pt x="4194" y="4702"/>
                  </a:lnTo>
                  <a:cubicBezTo>
                    <a:pt x="4104" y="4791"/>
                    <a:pt x="4104" y="4934"/>
                    <a:pt x="4194" y="5014"/>
                  </a:cubicBezTo>
                  <a:lnTo>
                    <a:pt x="4194" y="5014"/>
                  </a:lnTo>
                  <a:cubicBezTo>
                    <a:pt x="4283" y="5103"/>
                    <a:pt x="4417" y="5103"/>
                    <a:pt x="4506" y="5014"/>
                  </a:cubicBezTo>
                  <a:lnTo>
                    <a:pt x="4506" y="5014"/>
                  </a:lnTo>
                  <a:cubicBezTo>
                    <a:pt x="4577" y="4943"/>
                    <a:pt x="4586" y="4836"/>
                    <a:pt x="4541" y="4756"/>
                  </a:cubicBezTo>
                  <a:lnTo>
                    <a:pt x="4541" y="4756"/>
                  </a:lnTo>
                  <a:cubicBezTo>
                    <a:pt x="4595" y="4649"/>
                    <a:pt x="4622" y="4524"/>
                    <a:pt x="4622" y="4408"/>
                  </a:cubicBezTo>
                  <a:lnTo>
                    <a:pt x="4622" y="4408"/>
                  </a:lnTo>
                  <a:cubicBezTo>
                    <a:pt x="4622" y="4220"/>
                    <a:pt x="4559" y="4033"/>
                    <a:pt x="4417" y="3890"/>
                  </a:cubicBezTo>
                  <a:lnTo>
                    <a:pt x="4417" y="3890"/>
                  </a:lnTo>
                  <a:cubicBezTo>
                    <a:pt x="4274" y="3747"/>
                    <a:pt x="4087" y="3676"/>
                    <a:pt x="3899" y="3676"/>
                  </a:cubicBezTo>
                  <a:lnTo>
                    <a:pt x="3899" y="3676"/>
                  </a:lnTo>
                  <a:cubicBezTo>
                    <a:pt x="3712" y="3676"/>
                    <a:pt x="3524" y="3747"/>
                    <a:pt x="3382" y="3890"/>
                  </a:cubicBezTo>
                  <a:lnTo>
                    <a:pt x="3382" y="3890"/>
                  </a:lnTo>
                  <a:cubicBezTo>
                    <a:pt x="3159" y="4113"/>
                    <a:pt x="3052" y="4399"/>
                    <a:pt x="3052" y="4693"/>
                  </a:cubicBezTo>
                  <a:lnTo>
                    <a:pt x="3052" y="4693"/>
                  </a:lnTo>
                  <a:cubicBezTo>
                    <a:pt x="3052" y="4979"/>
                    <a:pt x="3159" y="5264"/>
                    <a:pt x="3373" y="5487"/>
                  </a:cubicBezTo>
                  <a:lnTo>
                    <a:pt x="3373" y="5487"/>
                  </a:lnTo>
                  <a:lnTo>
                    <a:pt x="3382" y="5487"/>
                  </a:lnTo>
                  <a:cubicBezTo>
                    <a:pt x="3596" y="5710"/>
                    <a:pt x="3890" y="5817"/>
                    <a:pt x="4176" y="5817"/>
                  </a:cubicBezTo>
                  <a:lnTo>
                    <a:pt x="4176" y="5817"/>
                  </a:lnTo>
                  <a:cubicBezTo>
                    <a:pt x="4470" y="5817"/>
                    <a:pt x="4756" y="5710"/>
                    <a:pt x="4979" y="5487"/>
                  </a:cubicBezTo>
                  <a:lnTo>
                    <a:pt x="4979" y="5487"/>
                  </a:lnTo>
                  <a:lnTo>
                    <a:pt x="4979" y="5487"/>
                  </a:lnTo>
                  <a:cubicBezTo>
                    <a:pt x="5309" y="5157"/>
                    <a:pt x="5469" y="4729"/>
                    <a:pt x="5469" y="4292"/>
                  </a:cubicBezTo>
                  <a:lnTo>
                    <a:pt x="5469" y="4292"/>
                  </a:lnTo>
                  <a:lnTo>
                    <a:pt x="5469" y="4292"/>
                  </a:lnTo>
                  <a:cubicBezTo>
                    <a:pt x="5469" y="4211"/>
                    <a:pt x="5460" y="4122"/>
                    <a:pt x="5451" y="4033"/>
                  </a:cubicBezTo>
                  <a:lnTo>
                    <a:pt x="5451" y="4033"/>
                  </a:lnTo>
                  <a:cubicBezTo>
                    <a:pt x="5701" y="3774"/>
                    <a:pt x="5826" y="3444"/>
                    <a:pt x="5826" y="3105"/>
                  </a:cubicBezTo>
                  <a:lnTo>
                    <a:pt x="5826" y="3105"/>
                  </a:lnTo>
                  <a:cubicBezTo>
                    <a:pt x="5826" y="2757"/>
                    <a:pt x="5692" y="2418"/>
                    <a:pt x="5434" y="2160"/>
                  </a:cubicBezTo>
                  <a:lnTo>
                    <a:pt x="5434" y="2160"/>
                  </a:lnTo>
                  <a:cubicBezTo>
                    <a:pt x="5175" y="1892"/>
                    <a:pt x="4827" y="1767"/>
                    <a:pt x="4488" y="1767"/>
                  </a:cubicBezTo>
                  <a:lnTo>
                    <a:pt x="4488" y="1767"/>
                  </a:lnTo>
                  <a:cubicBezTo>
                    <a:pt x="4301" y="1767"/>
                    <a:pt x="4113" y="1803"/>
                    <a:pt x="3944" y="1883"/>
                  </a:cubicBezTo>
                  <a:lnTo>
                    <a:pt x="3944" y="1883"/>
                  </a:lnTo>
                  <a:cubicBezTo>
                    <a:pt x="4015" y="1705"/>
                    <a:pt x="4051" y="1517"/>
                    <a:pt x="4051" y="1339"/>
                  </a:cubicBezTo>
                  <a:lnTo>
                    <a:pt x="4051" y="1339"/>
                  </a:lnTo>
                  <a:lnTo>
                    <a:pt x="4051" y="1339"/>
                  </a:lnTo>
                  <a:cubicBezTo>
                    <a:pt x="4051" y="991"/>
                    <a:pt x="3926" y="652"/>
                    <a:pt x="3658" y="384"/>
                  </a:cubicBezTo>
                  <a:lnTo>
                    <a:pt x="3658" y="384"/>
                  </a:lnTo>
                  <a:cubicBezTo>
                    <a:pt x="3400" y="126"/>
                    <a:pt x="3061" y="1"/>
                    <a:pt x="2713" y="1"/>
                  </a:cubicBezTo>
                  <a:lnTo>
                    <a:pt x="2713" y="1"/>
                  </a:lnTo>
                  <a:cubicBezTo>
                    <a:pt x="2374" y="1"/>
                    <a:pt x="2044" y="126"/>
                    <a:pt x="1785" y="366"/>
                  </a:cubicBezTo>
                  <a:moveTo>
                    <a:pt x="3212" y="2035"/>
                  </a:moveTo>
                  <a:lnTo>
                    <a:pt x="3212" y="2035"/>
                  </a:lnTo>
                  <a:cubicBezTo>
                    <a:pt x="3212" y="1606"/>
                    <a:pt x="3043" y="1169"/>
                    <a:pt x="2713" y="839"/>
                  </a:cubicBezTo>
                  <a:lnTo>
                    <a:pt x="2713" y="839"/>
                  </a:lnTo>
                  <a:cubicBezTo>
                    <a:pt x="2507" y="634"/>
                    <a:pt x="2267" y="500"/>
                    <a:pt x="1999" y="420"/>
                  </a:cubicBezTo>
                  <a:lnTo>
                    <a:pt x="1999" y="420"/>
                  </a:lnTo>
                  <a:cubicBezTo>
                    <a:pt x="2213" y="259"/>
                    <a:pt x="2463" y="179"/>
                    <a:pt x="2713" y="179"/>
                  </a:cubicBezTo>
                  <a:lnTo>
                    <a:pt x="2713" y="179"/>
                  </a:lnTo>
                  <a:cubicBezTo>
                    <a:pt x="3007" y="179"/>
                    <a:pt x="3310" y="286"/>
                    <a:pt x="3533" y="518"/>
                  </a:cubicBezTo>
                  <a:lnTo>
                    <a:pt x="3533" y="518"/>
                  </a:lnTo>
                  <a:cubicBezTo>
                    <a:pt x="3756" y="741"/>
                    <a:pt x="3872" y="1036"/>
                    <a:pt x="3872" y="1339"/>
                  </a:cubicBezTo>
                  <a:lnTo>
                    <a:pt x="3872" y="1339"/>
                  </a:lnTo>
                  <a:lnTo>
                    <a:pt x="3872" y="1339"/>
                  </a:lnTo>
                  <a:cubicBezTo>
                    <a:pt x="3872" y="1633"/>
                    <a:pt x="3756" y="1928"/>
                    <a:pt x="3533" y="2160"/>
                  </a:cubicBezTo>
                  <a:lnTo>
                    <a:pt x="3533" y="2160"/>
                  </a:lnTo>
                  <a:lnTo>
                    <a:pt x="3123" y="2570"/>
                  </a:lnTo>
                  <a:cubicBezTo>
                    <a:pt x="3177" y="2392"/>
                    <a:pt x="3203" y="2213"/>
                    <a:pt x="3203" y="2035"/>
                  </a:cubicBezTo>
                  <a:moveTo>
                    <a:pt x="3658" y="2284"/>
                  </a:moveTo>
                  <a:cubicBezTo>
                    <a:pt x="3890" y="2061"/>
                    <a:pt x="4185" y="1945"/>
                    <a:pt x="4479" y="1945"/>
                  </a:cubicBezTo>
                  <a:lnTo>
                    <a:pt x="4479" y="1945"/>
                  </a:lnTo>
                  <a:cubicBezTo>
                    <a:pt x="4782" y="1945"/>
                    <a:pt x="5077" y="2061"/>
                    <a:pt x="5300" y="2284"/>
                  </a:cubicBezTo>
                  <a:lnTo>
                    <a:pt x="5300" y="2284"/>
                  </a:lnTo>
                  <a:cubicBezTo>
                    <a:pt x="5532" y="2507"/>
                    <a:pt x="5639" y="2811"/>
                    <a:pt x="5639" y="3105"/>
                  </a:cubicBezTo>
                  <a:lnTo>
                    <a:pt x="5639" y="3105"/>
                  </a:lnTo>
                  <a:cubicBezTo>
                    <a:pt x="5639" y="3355"/>
                    <a:pt x="5558" y="3605"/>
                    <a:pt x="5398" y="3819"/>
                  </a:cubicBezTo>
                  <a:lnTo>
                    <a:pt x="5398" y="3819"/>
                  </a:lnTo>
                  <a:cubicBezTo>
                    <a:pt x="5327" y="3551"/>
                    <a:pt x="5184" y="3310"/>
                    <a:pt x="4979" y="3105"/>
                  </a:cubicBezTo>
                  <a:lnTo>
                    <a:pt x="4979" y="3105"/>
                  </a:lnTo>
                  <a:cubicBezTo>
                    <a:pt x="4649" y="2775"/>
                    <a:pt x="4211" y="2606"/>
                    <a:pt x="3783" y="2606"/>
                  </a:cubicBezTo>
                  <a:lnTo>
                    <a:pt x="3783" y="2606"/>
                  </a:lnTo>
                  <a:cubicBezTo>
                    <a:pt x="3605" y="2606"/>
                    <a:pt x="3426" y="2641"/>
                    <a:pt x="3248" y="2695"/>
                  </a:cubicBezTo>
                  <a:lnTo>
                    <a:pt x="3248" y="2695"/>
                  </a:lnTo>
                  <a:close/>
                  <a:moveTo>
                    <a:pt x="4666" y="491"/>
                  </a:moveTo>
                  <a:cubicBezTo>
                    <a:pt x="4363" y="500"/>
                    <a:pt x="4292" y="536"/>
                    <a:pt x="4292" y="670"/>
                  </a:cubicBezTo>
                  <a:lnTo>
                    <a:pt x="4292" y="670"/>
                  </a:lnTo>
                  <a:cubicBezTo>
                    <a:pt x="4292" y="705"/>
                    <a:pt x="4301" y="732"/>
                    <a:pt x="4310" y="777"/>
                  </a:cubicBezTo>
                  <a:lnTo>
                    <a:pt x="4310" y="777"/>
                  </a:lnTo>
                  <a:cubicBezTo>
                    <a:pt x="4336" y="902"/>
                    <a:pt x="4390" y="1116"/>
                    <a:pt x="4194" y="1499"/>
                  </a:cubicBezTo>
                  <a:lnTo>
                    <a:pt x="4194" y="1499"/>
                  </a:lnTo>
                  <a:lnTo>
                    <a:pt x="4194" y="1499"/>
                  </a:lnTo>
                  <a:lnTo>
                    <a:pt x="4194" y="1508"/>
                  </a:lnTo>
                  <a:lnTo>
                    <a:pt x="4194" y="1508"/>
                  </a:lnTo>
                  <a:lnTo>
                    <a:pt x="4194" y="1508"/>
                  </a:lnTo>
                  <a:lnTo>
                    <a:pt x="4194" y="1508"/>
                  </a:lnTo>
                  <a:lnTo>
                    <a:pt x="4194" y="1508"/>
                  </a:lnTo>
                  <a:lnTo>
                    <a:pt x="4194" y="1508"/>
                  </a:lnTo>
                  <a:lnTo>
                    <a:pt x="4194" y="1508"/>
                  </a:lnTo>
                  <a:cubicBezTo>
                    <a:pt x="4185" y="1517"/>
                    <a:pt x="4185" y="1535"/>
                    <a:pt x="4185" y="1544"/>
                  </a:cubicBezTo>
                  <a:lnTo>
                    <a:pt x="4185" y="1544"/>
                  </a:lnTo>
                  <a:lnTo>
                    <a:pt x="4185" y="1544"/>
                  </a:lnTo>
                  <a:lnTo>
                    <a:pt x="4185" y="1544"/>
                  </a:lnTo>
                  <a:lnTo>
                    <a:pt x="4185" y="1544"/>
                  </a:lnTo>
                  <a:cubicBezTo>
                    <a:pt x="4185" y="1553"/>
                    <a:pt x="4185" y="1571"/>
                    <a:pt x="4194" y="1580"/>
                  </a:cubicBezTo>
                  <a:lnTo>
                    <a:pt x="4194" y="1580"/>
                  </a:lnTo>
                  <a:lnTo>
                    <a:pt x="4194" y="1580"/>
                  </a:lnTo>
                  <a:lnTo>
                    <a:pt x="4194" y="1580"/>
                  </a:lnTo>
                  <a:lnTo>
                    <a:pt x="4194" y="1580"/>
                  </a:lnTo>
                  <a:lnTo>
                    <a:pt x="4194" y="1580"/>
                  </a:lnTo>
                  <a:lnTo>
                    <a:pt x="4194" y="1580"/>
                  </a:lnTo>
                  <a:lnTo>
                    <a:pt x="4194" y="1589"/>
                  </a:lnTo>
                  <a:lnTo>
                    <a:pt x="4194" y="1589"/>
                  </a:lnTo>
                  <a:lnTo>
                    <a:pt x="4194" y="1589"/>
                  </a:lnTo>
                  <a:lnTo>
                    <a:pt x="4194" y="1589"/>
                  </a:lnTo>
                  <a:lnTo>
                    <a:pt x="4194" y="1589"/>
                  </a:lnTo>
                  <a:lnTo>
                    <a:pt x="4194" y="1589"/>
                  </a:lnTo>
                  <a:lnTo>
                    <a:pt x="4194" y="1589"/>
                  </a:lnTo>
                  <a:lnTo>
                    <a:pt x="4194" y="1598"/>
                  </a:lnTo>
                  <a:lnTo>
                    <a:pt x="4194" y="1598"/>
                  </a:lnTo>
                  <a:lnTo>
                    <a:pt x="4194" y="1598"/>
                  </a:lnTo>
                  <a:lnTo>
                    <a:pt x="4194" y="1598"/>
                  </a:lnTo>
                  <a:lnTo>
                    <a:pt x="4194" y="1598"/>
                  </a:lnTo>
                  <a:lnTo>
                    <a:pt x="4202" y="1598"/>
                  </a:lnTo>
                  <a:lnTo>
                    <a:pt x="4202" y="1598"/>
                  </a:lnTo>
                  <a:lnTo>
                    <a:pt x="4202" y="1598"/>
                  </a:lnTo>
                  <a:lnTo>
                    <a:pt x="4202" y="1598"/>
                  </a:lnTo>
                  <a:lnTo>
                    <a:pt x="4202" y="1598"/>
                  </a:lnTo>
                  <a:lnTo>
                    <a:pt x="4202" y="1598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11" y="1606"/>
                  </a:lnTo>
                  <a:lnTo>
                    <a:pt x="4211" y="1606"/>
                  </a:lnTo>
                  <a:lnTo>
                    <a:pt x="4211" y="1606"/>
                  </a:lnTo>
                  <a:lnTo>
                    <a:pt x="4211" y="1606"/>
                  </a:lnTo>
                  <a:cubicBezTo>
                    <a:pt x="4211" y="1615"/>
                    <a:pt x="4220" y="1615"/>
                    <a:pt x="4220" y="1615"/>
                  </a:cubicBezTo>
                  <a:lnTo>
                    <a:pt x="4220" y="1615"/>
                  </a:lnTo>
                  <a:lnTo>
                    <a:pt x="4220" y="1615"/>
                  </a:lnTo>
                  <a:lnTo>
                    <a:pt x="4220" y="1615"/>
                  </a:lnTo>
                  <a:lnTo>
                    <a:pt x="4220" y="1615"/>
                  </a:lnTo>
                  <a:lnTo>
                    <a:pt x="4220" y="1615"/>
                  </a:lnTo>
                  <a:lnTo>
                    <a:pt x="4220" y="1615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38" y="1624"/>
                  </a:lnTo>
                  <a:lnTo>
                    <a:pt x="4238" y="1624"/>
                  </a:lnTo>
                  <a:lnTo>
                    <a:pt x="4238" y="1624"/>
                  </a:lnTo>
                  <a:lnTo>
                    <a:pt x="4238" y="1624"/>
                  </a:lnTo>
                  <a:lnTo>
                    <a:pt x="4238" y="1624"/>
                  </a:lnTo>
                  <a:lnTo>
                    <a:pt x="4238" y="1624"/>
                  </a:lnTo>
                  <a:lnTo>
                    <a:pt x="4238" y="1624"/>
                  </a:lnTo>
                  <a:cubicBezTo>
                    <a:pt x="4247" y="1633"/>
                    <a:pt x="4256" y="1633"/>
                    <a:pt x="4274" y="1633"/>
                  </a:cubicBezTo>
                  <a:lnTo>
                    <a:pt x="4274" y="1633"/>
                  </a:lnTo>
                  <a:lnTo>
                    <a:pt x="4274" y="1633"/>
                  </a:lnTo>
                  <a:lnTo>
                    <a:pt x="4274" y="1633"/>
                  </a:lnTo>
                  <a:lnTo>
                    <a:pt x="4274" y="1633"/>
                  </a:lnTo>
                  <a:cubicBezTo>
                    <a:pt x="4283" y="1633"/>
                    <a:pt x="4292" y="1633"/>
                    <a:pt x="4301" y="1624"/>
                  </a:cubicBezTo>
                  <a:lnTo>
                    <a:pt x="4301" y="1624"/>
                  </a:lnTo>
                  <a:lnTo>
                    <a:pt x="4301" y="1624"/>
                  </a:lnTo>
                  <a:lnTo>
                    <a:pt x="4301" y="1624"/>
                  </a:lnTo>
                  <a:lnTo>
                    <a:pt x="4301" y="1624"/>
                  </a:lnTo>
                  <a:lnTo>
                    <a:pt x="4301" y="1624"/>
                  </a:lnTo>
                  <a:lnTo>
                    <a:pt x="4301" y="1624"/>
                  </a:lnTo>
                  <a:lnTo>
                    <a:pt x="4310" y="1624"/>
                  </a:lnTo>
                  <a:lnTo>
                    <a:pt x="4310" y="1624"/>
                  </a:lnTo>
                  <a:lnTo>
                    <a:pt x="4310" y="1624"/>
                  </a:lnTo>
                  <a:lnTo>
                    <a:pt x="4310" y="1624"/>
                  </a:lnTo>
                  <a:lnTo>
                    <a:pt x="4310" y="1624"/>
                  </a:lnTo>
                  <a:lnTo>
                    <a:pt x="4310" y="1624"/>
                  </a:lnTo>
                  <a:cubicBezTo>
                    <a:pt x="4693" y="1428"/>
                    <a:pt x="4907" y="1482"/>
                    <a:pt x="5032" y="1508"/>
                  </a:cubicBezTo>
                  <a:lnTo>
                    <a:pt x="5032" y="1508"/>
                  </a:lnTo>
                  <a:cubicBezTo>
                    <a:pt x="5077" y="1517"/>
                    <a:pt x="5112" y="1526"/>
                    <a:pt x="5139" y="1526"/>
                  </a:cubicBezTo>
                  <a:lnTo>
                    <a:pt x="5139" y="1526"/>
                  </a:lnTo>
                  <a:cubicBezTo>
                    <a:pt x="5282" y="1526"/>
                    <a:pt x="5318" y="1455"/>
                    <a:pt x="5318" y="1160"/>
                  </a:cubicBezTo>
                  <a:lnTo>
                    <a:pt x="5318" y="1160"/>
                  </a:lnTo>
                  <a:lnTo>
                    <a:pt x="5318" y="581"/>
                  </a:lnTo>
                  <a:cubicBezTo>
                    <a:pt x="5318" y="536"/>
                    <a:pt x="5282" y="491"/>
                    <a:pt x="5228" y="491"/>
                  </a:cubicBezTo>
                  <a:lnTo>
                    <a:pt x="5228" y="491"/>
                  </a:lnTo>
                  <a:lnTo>
                    <a:pt x="4657" y="491"/>
                  </a:lnTo>
                  <a:close/>
                  <a:moveTo>
                    <a:pt x="4488" y="732"/>
                  </a:moveTo>
                  <a:cubicBezTo>
                    <a:pt x="4479" y="705"/>
                    <a:pt x="4470" y="679"/>
                    <a:pt x="4470" y="670"/>
                  </a:cubicBezTo>
                  <a:lnTo>
                    <a:pt x="4470" y="670"/>
                  </a:lnTo>
                  <a:cubicBezTo>
                    <a:pt x="4470" y="670"/>
                    <a:pt x="4488" y="670"/>
                    <a:pt x="4524" y="670"/>
                  </a:cubicBezTo>
                  <a:lnTo>
                    <a:pt x="4524" y="670"/>
                  </a:lnTo>
                  <a:cubicBezTo>
                    <a:pt x="4559" y="670"/>
                    <a:pt x="4595" y="679"/>
                    <a:pt x="4666" y="679"/>
                  </a:cubicBezTo>
                  <a:lnTo>
                    <a:pt x="4666" y="679"/>
                  </a:lnTo>
                  <a:lnTo>
                    <a:pt x="5148" y="670"/>
                  </a:lnTo>
                  <a:lnTo>
                    <a:pt x="5148" y="1160"/>
                  </a:lnTo>
                  <a:cubicBezTo>
                    <a:pt x="5148" y="1312"/>
                    <a:pt x="5157" y="1348"/>
                    <a:pt x="5148" y="1348"/>
                  </a:cubicBezTo>
                  <a:lnTo>
                    <a:pt x="5148" y="1348"/>
                  </a:lnTo>
                  <a:cubicBezTo>
                    <a:pt x="5139" y="1348"/>
                    <a:pt x="5112" y="1339"/>
                    <a:pt x="5086" y="1330"/>
                  </a:cubicBezTo>
                  <a:lnTo>
                    <a:pt x="5086" y="1330"/>
                  </a:lnTo>
                  <a:cubicBezTo>
                    <a:pt x="4961" y="1303"/>
                    <a:pt x="4765" y="1259"/>
                    <a:pt x="4452" y="1375"/>
                  </a:cubicBezTo>
                  <a:lnTo>
                    <a:pt x="4452" y="1375"/>
                  </a:lnTo>
                  <a:cubicBezTo>
                    <a:pt x="4559" y="1053"/>
                    <a:pt x="4515" y="857"/>
                    <a:pt x="4488" y="732"/>
                  </a:cubicBezTo>
                  <a:moveTo>
                    <a:pt x="1758" y="759"/>
                  </a:moveTo>
                  <a:cubicBezTo>
                    <a:pt x="1696" y="812"/>
                    <a:pt x="1696" y="902"/>
                    <a:pt x="1758" y="955"/>
                  </a:cubicBezTo>
                  <a:lnTo>
                    <a:pt x="1758" y="955"/>
                  </a:lnTo>
                  <a:cubicBezTo>
                    <a:pt x="1812" y="1009"/>
                    <a:pt x="1901" y="1009"/>
                    <a:pt x="1954" y="955"/>
                  </a:cubicBezTo>
                  <a:lnTo>
                    <a:pt x="1954" y="955"/>
                  </a:lnTo>
                  <a:cubicBezTo>
                    <a:pt x="2008" y="902"/>
                    <a:pt x="2008" y="812"/>
                    <a:pt x="1954" y="759"/>
                  </a:cubicBezTo>
                  <a:lnTo>
                    <a:pt x="1954" y="759"/>
                  </a:lnTo>
                  <a:cubicBezTo>
                    <a:pt x="1928" y="723"/>
                    <a:pt x="1892" y="714"/>
                    <a:pt x="1856" y="714"/>
                  </a:cubicBezTo>
                  <a:lnTo>
                    <a:pt x="1856" y="714"/>
                  </a:lnTo>
                  <a:cubicBezTo>
                    <a:pt x="1821" y="714"/>
                    <a:pt x="1785" y="723"/>
                    <a:pt x="1758" y="759"/>
                  </a:cubicBezTo>
                  <a:close/>
                  <a:moveTo>
                    <a:pt x="2267" y="1062"/>
                  </a:moveTo>
                  <a:cubicBezTo>
                    <a:pt x="2213" y="1116"/>
                    <a:pt x="2213" y="1205"/>
                    <a:pt x="2267" y="1267"/>
                  </a:cubicBezTo>
                  <a:lnTo>
                    <a:pt x="2267" y="1267"/>
                  </a:lnTo>
                  <a:cubicBezTo>
                    <a:pt x="2320" y="1321"/>
                    <a:pt x="2409" y="1321"/>
                    <a:pt x="2463" y="1267"/>
                  </a:cubicBezTo>
                  <a:lnTo>
                    <a:pt x="2463" y="1267"/>
                  </a:lnTo>
                  <a:cubicBezTo>
                    <a:pt x="2525" y="1205"/>
                    <a:pt x="2525" y="1116"/>
                    <a:pt x="2463" y="1062"/>
                  </a:cubicBezTo>
                  <a:lnTo>
                    <a:pt x="2463" y="1062"/>
                  </a:lnTo>
                  <a:cubicBezTo>
                    <a:pt x="2436" y="1036"/>
                    <a:pt x="2400" y="1027"/>
                    <a:pt x="2365" y="1027"/>
                  </a:cubicBezTo>
                  <a:lnTo>
                    <a:pt x="2365" y="1027"/>
                  </a:lnTo>
                  <a:cubicBezTo>
                    <a:pt x="2329" y="1027"/>
                    <a:pt x="2293" y="1036"/>
                    <a:pt x="2267" y="1062"/>
                  </a:cubicBezTo>
                  <a:close/>
                  <a:moveTo>
                    <a:pt x="2552" y="1553"/>
                  </a:moveTo>
                  <a:cubicBezTo>
                    <a:pt x="2499" y="1606"/>
                    <a:pt x="2499" y="1696"/>
                    <a:pt x="2552" y="1758"/>
                  </a:cubicBezTo>
                  <a:lnTo>
                    <a:pt x="2552" y="1758"/>
                  </a:lnTo>
                  <a:cubicBezTo>
                    <a:pt x="2615" y="1812"/>
                    <a:pt x="2704" y="1812"/>
                    <a:pt x="2757" y="1758"/>
                  </a:cubicBezTo>
                  <a:lnTo>
                    <a:pt x="2757" y="1758"/>
                  </a:lnTo>
                  <a:cubicBezTo>
                    <a:pt x="2811" y="1696"/>
                    <a:pt x="2811" y="1606"/>
                    <a:pt x="2757" y="1553"/>
                  </a:cubicBezTo>
                  <a:lnTo>
                    <a:pt x="2757" y="1553"/>
                  </a:lnTo>
                  <a:cubicBezTo>
                    <a:pt x="2731" y="1526"/>
                    <a:pt x="2695" y="1517"/>
                    <a:pt x="2659" y="1517"/>
                  </a:cubicBezTo>
                  <a:lnTo>
                    <a:pt x="2659" y="1517"/>
                  </a:lnTo>
                  <a:cubicBezTo>
                    <a:pt x="2623" y="1517"/>
                    <a:pt x="2588" y="1526"/>
                    <a:pt x="2552" y="1553"/>
                  </a:cubicBezTo>
                  <a:close/>
                  <a:moveTo>
                    <a:pt x="2615" y="2124"/>
                  </a:moveTo>
                  <a:cubicBezTo>
                    <a:pt x="2561" y="2177"/>
                    <a:pt x="2561" y="2267"/>
                    <a:pt x="2615" y="2320"/>
                  </a:cubicBezTo>
                  <a:lnTo>
                    <a:pt x="2615" y="2320"/>
                  </a:lnTo>
                  <a:cubicBezTo>
                    <a:pt x="2677" y="2383"/>
                    <a:pt x="2766" y="2383"/>
                    <a:pt x="2820" y="2320"/>
                  </a:cubicBezTo>
                  <a:lnTo>
                    <a:pt x="2820" y="2320"/>
                  </a:lnTo>
                  <a:cubicBezTo>
                    <a:pt x="2873" y="2267"/>
                    <a:pt x="2873" y="2177"/>
                    <a:pt x="2820" y="2124"/>
                  </a:cubicBezTo>
                  <a:lnTo>
                    <a:pt x="2820" y="2124"/>
                  </a:lnTo>
                  <a:cubicBezTo>
                    <a:pt x="2793" y="2097"/>
                    <a:pt x="2757" y="2088"/>
                    <a:pt x="2722" y="2088"/>
                  </a:cubicBezTo>
                  <a:lnTo>
                    <a:pt x="2722" y="2088"/>
                  </a:lnTo>
                  <a:cubicBezTo>
                    <a:pt x="2686" y="2088"/>
                    <a:pt x="2650" y="2097"/>
                    <a:pt x="2615" y="2124"/>
                  </a:cubicBezTo>
                  <a:close/>
                  <a:moveTo>
                    <a:pt x="2409" y="2659"/>
                  </a:moveTo>
                  <a:cubicBezTo>
                    <a:pt x="2356" y="2713"/>
                    <a:pt x="2356" y="2802"/>
                    <a:pt x="2409" y="2855"/>
                  </a:cubicBezTo>
                  <a:lnTo>
                    <a:pt x="2409" y="2855"/>
                  </a:lnTo>
                  <a:cubicBezTo>
                    <a:pt x="2463" y="2909"/>
                    <a:pt x="2552" y="2909"/>
                    <a:pt x="2606" y="2855"/>
                  </a:cubicBezTo>
                  <a:lnTo>
                    <a:pt x="2606" y="2855"/>
                  </a:lnTo>
                  <a:cubicBezTo>
                    <a:pt x="2659" y="2802"/>
                    <a:pt x="2659" y="2713"/>
                    <a:pt x="2606" y="2659"/>
                  </a:cubicBezTo>
                  <a:lnTo>
                    <a:pt x="2606" y="2659"/>
                  </a:lnTo>
                  <a:cubicBezTo>
                    <a:pt x="2579" y="2632"/>
                    <a:pt x="2543" y="2615"/>
                    <a:pt x="2507" y="2615"/>
                  </a:cubicBezTo>
                  <a:lnTo>
                    <a:pt x="2507" y="2615"/>
                  </a:lnTo>
                  <a:cubicBezTo>
                    <a:pt x="2472" y="2615"/>
                    <a:pt x="2436" y="2632"/>
                    <a:pt x="2409" y="2659"/>
                  </a:cubicBezTo>
                  <a:moveTo>
                    <a:pt x="3498" y="2998"/>
                  </a:moveTo>
                  <a:cubicBezTo>
                    <a:pt x="3435" y="3052"/>
                    <a:pt x="3435" y="3141"/>
                    <a:pt x="3498" y="3203"/>
                  </a:cubicBezTo>
                  <a:lnTo>
                    <a:pt x="3498" y="3203"/>
                  </a:lnTo>
                  <a:cubicBezTo>
                    <a:pt x="3551" y="3257"/>
                    <a:pt x="3640" y="3257"/>
                    <a:pt x="3694" y="3203"/>
                  </a:cubicBezTo>
                  <a:lnTo>
                    <a:pt x="3694" y="3203"/>
                  </a:lnTo>
                  <a:cubicBezTo>
                    <a:pt x="3748" y="3141"/>
                    <a:pt x="3748" y="3052"/>
                    <a:pt x="3694" y="2998"/>
                  </a:cubicBezTo>
                  <a:lnTo>
                    <a:pt x="3694" y="2998"/>
                  </a:lnTo>
                  <a:cubicBezTo>
                    <a:pt x="3667" y="2971"/>
                    <a:pt x="3632" y="2962"/>
                    <a:pt x="3596" y="2962"/>
                  </a:cubicBezTo>
                  <a:lnTo>
                    <a:pt x="3596" y="2962"/>
                  </a:lnTo>
                  <a:cubicBezTo>
                    <a:pt x="3560" y="2962"/>
                    <a:pt x="3524" y="2971"/>
                    <a:pt x="3498" y="2998"/>
                  </a:cubicBezTo>
                  <a:close/>
                  <a:moveTo>
                    <a:pt x="4060" y="3061"/>
                  </a:moveTo>
                  <a:cubicBezTo>
                    <a:pt x="4006" y="3114"/>
                    <a:pt x="4006" y="3203"/>
                    <a:pt x="4060" y="3257"/>
                  </a:cubicBezTo>
                  <a:lnTo>
                    <a:pt x="4060" y="3257"/>
                  </a:lnTo>
                  <a:cubicBezTo>
                    <a:pt x="4122" y="3319"/>
                    <a:pt x="4211" y="3319"/>
                    <a:pt x="4265" y="3257"/>
                  </a:cubicBezTo>
                  <a:lnTo>
                    <a:pt x="4265" y="3257"/>
                  </a:lnTo>
                  <a:cubicBezTo>
                    <a:pt x="4318" y="3203"/>
                    <a:pt x="4318" y="3114"/>
                    <a:pt x="4265" y="3061"/>
                  </a:cubicBezTo>
                  <a:lnTo>
                    <a:pt x="4265" y="3061"/>
                  </a:lnTo>
                  <a:cubicBezTo>
                    <a:pt x="4238" y="3034"/>
                    <a:pt x="4202" y="3025"/>
                    <a:pt x="4167" y="3025"/>
                  </a:cubicBezTo>
                  <a:lnTo>
                    <a:pt x="4167" y="3025"/>
                  </a:lnTo>
                  <a:cubicBezTo>
                    <a:pt x="4131" y="3025"/>
                    <a:pt x="4095" y="3034"/>
                    <a:pt x="4060" y="3061"/>
                  </a:cubicBezTo>
                  <a:moveTo>
                    <a:pt x="2962" y="3212"/>
                  </a:moveTo>
                  <a:cubicBezTo>
                    <a:pt x="2909" y="3266"/>
                    <a:pt x="2909" y="3355"/>
                    <a:pt x="2962" y="3408"/>
                  </a:cubicBezTo>
                  <a:lnTo>
                    <a:pt x="2962" y="3408"/>
                  </a:lnTo>
                  <a:cubicBezTo>
                    <a:pt x="3016" y="3462"/>
                    <a:pt x="3105" y="3462"/>
                    <a:pt x="3159" y="3408"/>
                  </a:cubicBezTo>
                  <a:lnTo>
                    <a:pt x="3159" y="3408"/>
                  </a:lnTo>
                  <a:cubicBezTo>
                    <a:pt x="3212" y="3355"/>
                    <a:pt x="3212" y="3266"/>
                    <a:pt x="3159" y="3212"/>
                  </a:cubicBezTo>
                  <a:lnTo>
                    <a:pt x="3159" y="3212"/>
                  </a:lnTo>
                  <a:cubicBezTo>
                    <a:pt x="3132" y="3185"/>
                    <a:pt x="3096" y="3168"/>
                    <a:pt x="3061" y="3168"/>
                  </a:cubicBezTo>
                  <a:lnTo>
                    <a:pt x="3061" y="3168"/>
                  </a:lnTo>
                  <a:cubicBezTo>
                    <a:pt x="3025" y="3168"/>
                    <a:pt x="2989" y="3185"/>
                    <a:pt x="2962" y="3212"/>
                  </a:cubicBezTo>
                  <a:close/>
                  <a:moveTo>
                    <a:pt x="4559" y="3346"/>
                  </a:moveTo>
                  <a:cubicBezTo>
                    <a:pt x="4497" y="3408"/>
                    <a:pt x="4497" y="3498"/>
                    <a:pt x="4559" y="3551"/>
                  </a:cubicBezTo>
                  <a:lnTo>
                    <a:pt x="4559" y="3551"/>
                  </a:lnTo>
                  <a:cubicBezTo>
                    <a:pt x="4613" y="3605"/>
                    <a:pt x="4702" y="3605"/>
                    <a:pt x="4756" y="3551"/>
                  </a:cubicBezTo>
                  <a:lnTo>
                    <a:pt x="4756" y="3551"/>
                  </a:lnTo>
                  <a:cubicBezTo>
                    <a:pt x="4809" y="3498"/>
                    <a:pt x="4809" y="3408"/>
                    <a:pt x="4756" y="3346"/>
                  </a:cubicBezTo>
                  <a:lnTo>
                    <a:pt x="4756" y="3346"/>
                  </a:lnTo>
                  <a:cubicBezTo>
                    <a:pt x="4729" y="3319"/>
                    <a:pt x="4693" y="3310"/>
                    <a:pt x="4657" y="3310"/>
                  </a:cubicBezTo>
                  <a:lnTo>
                    <a:pt x="4657" y="3310"/>
                  </a:lnTo>
                  <a:cubicBezTo>
                    <a:pt x="4622" y="3310"/>
                    <a:pt x="4586" y="3319"/>
                    <a:pt x="4559" y="3346"/>
                  </a:cubicBezTo>
                  <a:close/>
                  <a:moveTo>
                    <a:pt x="4863" y="3863"/>
                  </a:moveTo>
                  <a:cubicBezTo>
                    <a:pt x="4809" y="3917"/>
                    <a:pt x="4809" y="4006"/>
                    <a:pt x="4863" y="4060"/>
                  </a:cubicBezTo>
                  <a:lnTo>
                    <a:pt x="4863" y="4060"/>
                  </a:lnTo>
                  <a:cubicBezTo>
                    <a:pt x="4916" y="4113"/>
                    <a:pt x="5005" y="4113"/>
                    <a:pt x="5068" y="4060"/>
                  </a:cubicBezTo>
                  <a:lnTo>
                    <a:pt x="5068" y="4060"/>
                  </a:lnTo>
                  <a:cubicBezTo>
                    <a:pt x="5121" y="4006"/>
                    <a:pt x="5121" y="3917"/>
                    <a:pt x="5068" y="3863"/>
                  </a:cubicBezTo>
                  <a:lnTo>
                    <a:pt x="5068" y="3863"/>
                  </a:lnTo>
                  <a:cubicBezTo>
                    <a:pt x="5041" y="3837"/>
                    <a:pt x="4996" y="3819"/>
                    <a:pt x="4961" y="3819"/>
                  </a:cubicBezTo>
                  <a:lnTo>
                    <a:pt x="4961" y="3819"/>
                  </a:lnTo>
                  <a:cubicBezTo>
                    <a:pt x="4925" y="3819"/>
                    <a:pt x="4889" y="3837"/>
                    <a:pt x="4863" y="3863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123643" y="4674267"/>
              <a:ext cx="344463" cy="343872"/>
            </a:xfrm>
            <a:custGeom>
              <a:avLst/>
              <a:gdLst/>
              <a:ahLst/>
              <a:cxnLst/>
              <a:rect l="l" t="t" r="r" b="b"/>
              <a:pathLst>
                <a:path w="5827" h="5817" extrusionOk="0">
                  <a:moveTo>
                    <a:pt x="848" y="322"/>
                  </a:moveTo>
                  <a:lnTo>
                    <a:pt x="848" y="331"/>
                  </a:lnTo>
                  <a:cubicBezTo>
                    <a:pt x="518" y="652"/>
                    <a:pt x="349" y="1089"/>
                    <a:pt x="349" y="1517"/>
                  </a:cubicBezTo>
                  <a:lnTo>
                    <a:pt x="349" y="1517"/>
                  </a:lnTo>
                  <a:lnTo>
                    <a:pt x="349" y="1517"/>
                  </a:lnTo>
                  <a:cubicBezTo>
                    <a:pt x="349" y="1606"/>
                    <a:pt x="358" y="1695"/>
                    <a:pt x="375" y="1785"/>
                  </a:cubicBezTo>
                  <a:lnTo>
                    <a:pt x="375" y="1785"/>
                  </a:lnTo>
                  <a:cubicBezTo>
                    <a:pt x="126" y="2043"/>
                    <a:pt x="1" y="2373"/>
                    <a:pt x="1" y="2712"/>
                  </a:cubicBezTo>
                  <a:lnTo>
                    <a:pt x="1" y="2712"/>
                  </a:lnTo>
                  <a:cubicBezTo>
                    <a:pt x="1" y="3051"/>
                    <a:pt x="126" y="3399"/>
                    <a:pt x="393" y="3658"/>
                  </a:cubicBezTo>
                  <a:lnTo>
                    <a:pt x="393" y="3658"/>
                  </a:lnTo>
                  <a:cubicBezTo>
                    <a:pt x="652" y="3917"/>
                    <a:pt x="991" y="4051"/>
                    <a:pt x="1339" y="4051"/>
                  </a:cubicBezTo>
                  <a:lnTo>
                    <a:pt x="1339" y="4051"/>
                  </a:lnTo>
                  <a:cubicBezTo>
                    <a:pt x="1526" y="4051"/>
                    <a:pt x="1714" y="4015"/>
                    <a:pt x="1883" y="3935"/>
                  </a:cubicBezTo>
                  <a:lnTo>
                    <a:pt x="1883" y="3935"/>
                  </a:lnTo>
                  <a:cubicBezTo>
                    <a:pt x="1803" y="4113"/>
                    <a:pt x="1767" y="4291"/>
                    <a:pt x="1767" y="4479"/>
                  </a:cubicBezTo>
                  <a:lnTo>
                    <a:pt x="1767" y="4479"/>
                  </a:lnTo>
                  <a:lnTo>
                    <a:pt x="1767" y="4479"/>
                  </a:lnTo>
                  <a:cubicBezTo>
                    <a:pt x="1767" y="4827"/>
                    <a:pt x="1901" y="5166"/>
                    <a:pt x="2160" y="5433"/>
                  </a:cubicBezTo>
                  <a:lnTo>
                    <a:pt x="2160" y="5433"/>
                  </a:lnTo>
                  <a:cubicBezTo>
                    <a:pt x="2418" y="5692"/>
                    <a:pt x="2766" y="5817"/>
                    <a:pt x="3105" y="5817"/>
                  </a:cubicBezTo>
                  <a:lnTo>
                    <a:pt x="3105" y="5817"/>
                  </a:lnTo>
                  <a:cubicBezTo>
                    <a:pt x="3444" y="5817"/>
                    <a:pt x="3783" y="5692"/>
                    <a:pt x="4042" y="5442"/>
                  </a:cubicBezTo>
                  <a:lnTo>
                    <a:pt x="4042" y="5442"/>
                  </a:lnTo>
                  <a:cubicBezTo>
                    <a:pt x="4122" y="5460"/>
                    <a:pt x="4211" y="5469"/>
                    <a:pt x="4301" y="5469"/>
                  </a:cubicBezTo>
                  <a:lnTo>
                    <a:pt x="4301" y="5469"/>
                  </a:lnTo>
                  <a:cubicBezTo>
                    <a:pt x="4729" y="5469"/>
                    <a:pt x="5166" y="5300"/>
                    <a:pt x="5496" y="4969"/>
                  </a:cubicBezTo>
                  <a:lnTo>
                    <a:pt x="5496" y="4969"/>
                  </a:lnTo>
                  <a:lnTo>
                    <a:pt x="5496" y="4969"/>
                  </a:lnTo>
                  <a:cubicBezTo>
                    <a:pt x="5719" y="4755"/>
                    <a:pt x="5826" y="4461"/>
                    <a:pt x="5826" y="4176"/>
                  </a:cubicBezTo>
                  <a:lnTo>
                    <a:pt x="5826" y="4176"/>
                  </a:lnTo>
                  <a:cubicBezTo>
                    <a:pt x="5826" y="3881"/>
                    <a:pt x="5719" y="3596"/>
                    <a:pt x="5496" y="3373"/>
                  </a:cubicBezTo>
                  <a:lnTo>
                    <a:pt x="5496" y="3373"/>
                  </a:lnTo>
                  <a:lnTo>
                    <a:pt x="5496" y="3373"/>
                  </a:lnTo>
                  <a:cubicBezTo>
                    <a:pt x="5273" y="3159"/>
                    <a:pt x="4988" y="3043"/>
                    <a:pt x="4693" y="3043"/>
                  </a:cubicBezTo>
                  <a:lnTo>
                    <a:pt x="4693" y="3043"/>
                  </a:lnTo>
                  <a:cubicBezTo>
                    <a:pt x="4408" y="3043"/>
                    <a:pt x="4113" y="3159"/>
                    <a:pt x="3899" y="3373"/>
                  </a:cubicBezTo>
                  <a:lnTo>
                    <a:pt x="3899" y="3373"/>
                  </a:lnTo>
                  <a:cubicBezTo>
                    <a:pt x="3756" y="3515"/>
                    <a:pt x="3685" y="3703"/>
                    <a:pt x="3685" y="3890"/>
                  </a:cubicBezTo>
                  <a:lnTo>
                    <a:pt x="3685" y="3890"/>
                  </a:lnTo>
                  <a:cubicBezTo>
                    <a:pt x="3685" y="4077"/>
                    <a:pt x="3756" y="4265"/>
                    <a:pt x="3899" y="4407"/>
                  </a:cubicBezTo>
                  <a:lnTo>
                    <a:pt x="3899" y="4407"/>
                  </a:lnTo>
                  <a:cubicBezTo>
                    <a:pt x="4033" y="4550"/>
                    <a:pt x="4229" y="4622"/>
                    <a:pt x="4417" y="4622"/>
                  </a:cubicBezTo>
                  <a:lnTo>
                    <a:pt x="4417" y="4622"/>
                  </a:lnTo>
                  <a:cubicBezTo>
                    <a:pt x="4533" y="4622"/>
                    <a:pt x="4649" y="4595"/>
                    <a:pt x="4756" y="4541"/>
                  </a:cubicBezTo>
                  <a:lnTo>
                    <a:pt x="4756" y="4541"/>
                  </a:lnTo>
                  <a:cubicBezTo>
                    <a:pt x="4845" y="4586"/>
                    <a:pt x="4952" y="4577"/>
                    <a:pt x="5023" y="4497"/>
                  </a:cubicBezTo>
                  <a:lnTo>
                    <a:pt x="5023" y="4497"/>
                  </a:lnTo>
                  <a:cubicBezTo>
                    <a:pt x="5104" y="4416"/>
                    <a:pt x="5104" y="4274"/>
                    <a:pt x="5023" y="4193"/>
                  </a:cubicBezTo>
                  <a:lnTo>
                    <a:pt x="5023" y="4193"/>
                  </a:lnTo>
                  <a:cubicBezTo>
                    <a:pt x="4934" y="4104"/>
                    <a:pt x="4800" y="4104"/>
                    <a:pt x="4711" y="4193"/>
                  </a:cubicBezTo>
                  <a:lnTo>
                    <a:pt x="4711" y="4193"/>
                  </a:lnTo>
                  <a:cubicBezTo>
                    <a:pt x="4657" y="4247"/>
                    <a:pt x="4640" y="4318"/>
                    <a:pt x="4649" y="4390"/>
                  </a:cubicBezTo>
                  <a:lnTo>
                    <a:pt x="4649" y="4390"/>
                  </a:lnTo>
                  <a:cubicBezTo>
                    <a:pt x="4577" y="4425"/>
                    <a:pt x="4497" y="4443"/>
                    <a:pt x="4417" y="4443"/>
                  </a:cubicBezTo>
                  <a:lnTo>
                    <a:pt x="4417" y="4443"/>
                  </a:lnTo>
                  <a:cubicBezTo>
                    <a:pt x="4274" y="4443"/>
                    <a:pt x="4131" y="4390"/>
                    <a:pt x="4024" y="4283"/>
                  </a:cubicBezTo>
                  <a:lnTo>
                    <a:pt x="4024" y="4283"/>
                  </a:lnTo>
                  <a:cubicBezTo>
                    <a:pt x="3917" y="4176"/>
                    <a:pt x="3864" y="4033"/>
                    <a:pt x="3864" y="3890"/>
                  </a:cubicBezTo>
                  <a:lnTo>
                    <a:pt x="3864" y="3890"/>
                  </a:lnTo>
                  <a:cubicBezTo>
                    <a:pt x="3864" y="3747"/>
                    <a:pt x="3917" y="3613"/>
                    <a:pt x="4024" y="3506"/>
                  </a:cubicBezTo>
                  <a:lnTo>
                    <a:pt x="4024" y="3506"/>
                  </a:lnTo>
                  <a:cubicBezTo>
                    <a:pt x="4211" y="3319"/>
                    <a:pt x="4452" y="3230"/>
                    <a:pt x="4693" y="3230"/>
                  </a:cubicBezTo>
                  <a:lnTo>
                    <a:pt x="4693" y="3230"/>
                  </a:lnTo>
                  <a:cubicBezTo>
                    <a:pt x="4934" y="3230"/>
                    <a:pt x="5184" y="3319"/>
                    <a:pt x="5362" y="3506"/>
                  </a:cubicBezTo>
                  <a:lnTo>
                    <a:pt x="5362" y="3506"/>
                  </a:lnTo>
                  <a:lnTo>
                    <a:pt x="5362" y="3506"/>
                  </a:lnTo>
                  <a:cubicBezTo>
                    <a:pt x="5550" y="3685"/>
                    <a:pt x="5639" y="3935"/>
                    <a:pt x="5639" y="4176"/>
                  </a:cubicBezTo>
                  <a:lnTo>
                    <a:pt x="5639" y="4176"/>
                  </a:lnTo>
                  <a:cubicBezTo>
                    <a:pt x="5639" y="4416"/>
                    <a:pt x="5550" y="4657"/>
                    <a:pt x="5362" y="4845"/>
                  </a:cubicBezTo>
                  <a:lnTo>
                    <a:pt x="5362" y="4845"/>
                  </a:lnTo>
                  <a:cubicBezTo>
                    <a:pt x="5077" y="5139"/>
                    <a:pt x="4684" y="5282"/>
                    <a:pt x="4301" y="5282"/>
                  </a:cubicBezTo>
                  <a:lnTo>
                    <a:pt x="4301" y="5282"/>
                  </a:lnTo>
                  <a:cubicBezTo>
                    <a:pt x="3917" y="5282"/>
                    <a:pt x="3525" y="5139"/>
                    <a:pt x="3230" y="4845"/>
                  </a:cubicBezTo>
                  <a:lnTo>
                    <a:pt x="3230" y="4845"/>
                  </a:lnTo>
                  <a:cubicBezTo>
                    <a:pt x="2945" y="4550"/>
                    <a:pt x="2793" y="4167"/>
                    <a:pt x="2793" y="3783"/>
                  </a:cubicBezTo>
                  <a:lnTo>
                    <a:pt x="2793" y="3783"/>
                  </a:lnTo>
                  <a:lnTo>
                    <a:pt x="2793" y="3783"/>
                  </a:lnTo>
                  <a:cubicBezTo>
                    <a:pt x="2793" y="3390"/>
                    <a:pt x="2945" y="3007"/>
                    <a:pt x="3230" y="2712"/>
                  </a:cubicBezTo>
                  <a:lnTo>
                    <a:pt x="3230" y="2712"/>
                  </a:lnTo>
                  <a:lnTo>
                    <a:pt x="4318" y="1633"/>
                  </a:lnTo>
                  <a:cubicBezTo>
                    <a:pt x="4354" y="1597"/>
                    <a:pt x="4354" y="1535"/>
                    <a:pt x="4318" y="1499"/>
                  </a:cubicBezTo>
                  <a:lnTo>
                    <a:pt x="4318" y="1499"/>
                  </a:lnTo>
                  <a:cubicBezTo>
                    <a:pt x="4283" y="1464"/>
                    <a:pt x="4229" y="1464"/>
                    <a:pt x="4194" y="1499"/>
                  </a:cubicBezTo>
                  <a:lnTo>
                    <a:pt x="4194" y="1499"/>
                  </a:lnTo>
                  <a:lnTo>
                    <a:pt x="3382" y="2311"/>
                  </a:lnTo>
                  <a:lnTo>
                    <a:pt x="3382" y="2311"/>
                  </a:lnTo>
                  <a:lnTo>
                    <a:pt x="3105" y="2588"/>
                  </a:lnTo>
                  <a:cubicBezTo>
                    <a:pt x="2811" y="2882"/>
                    <a:pt x="2427" y="3025"/>
                    <a:pt x="2044" y="3025"/>
                  </a:cubicBezTo>
                  <a:lnTo>
                    <a:pt x="2044" y="3025"/>
                  </a:lnTo>
                  <a:cubicBezTo>
                    <a:pt x="1651" y="3025"/>
                    <a:pt x="1267" y="2882"/>
                    <a:pt x="973" y="2588"/>
                  </a:cubicBezTo>
                  <a:lnTo>
                    <a:pt x="973" y="2588"/>
                  </a:lnTo>
                  <a:cubicBezTo>
                    <a:pt x="679" y="2293"/>
                    <a:pt x="536" y="1910"/>
                    <a:pt x="536" y="1517"/>
                  </a:cubicBezTo>
                  <a:lnTo>
                    <a:pt x="536" y="1517"/>
                  </a:lnTo>
                  <a:lnTo>
                    <a:pt x="536" y="1517"/>
                  </a:lnTo>
                  <a:cubicBezTo>
                    <a:pt x="536" y="1133"/>
                    <a:pt x="679" y="750"/>
                    <a:pt x="973" y="455"/>
                  </a:cubicBezTo>
                  <a:lnTo>
                    <a:pt x="973" y="455"/>
                  </a:lnTo>
                  <a:lnTo>
                    <a:pt x="973" y="455"/>
                  </a:lnTo>
                  <a:cubicBezTo>
                    <a:pt x="1160" y="268"/>
                    <a:pt x="1401" y="179"/>
                    <a:pt x="1651" y="179"/>
                  </a:cubicBezTo>
                  <a:lnTo>
                    <a:pt x="1651" y="179"/>
                  </a:lnTo>
                  <a:cubicBezTo>
                    <a:pt x="1892" y="179"/>
                    <a:pt x="2133" y="268"/>
                    <a:pt x="2320" y="455"/>
                  </a:cubicBezTo>
                  <a:lnTo>
                    <a:pt x="2320" y="455"/>
                  </a:lnTo>
                  <a:lnTo>
                    <a:pt x="2320" y="455"/>
                  </a:lnTo>
                  <a:cubicBezTo>
                    <a:pt x="2508" y="643"/>
                    <a:pt x="2597" y="884"/>
                    <a:pt x="2597" y="1125"/>
                  </a:cubicBezTo>
                  <a:lnTo>
                    <a:pt x="2597" y="1125"/>
                  </a:lnTo>
                  <a:cubicBezTo>
                    <a:pt x="2597" y="1374"/>
                    <a:pt x="2508" y="1615"/>
                    <a:pt x="2320" y="1794"/>
                  </a:cubicBezTo>
                  <a:lnTo>
                    <a:pt x="2320" y="1794"/>
                  </a:lnTo>
                  <a:cubicBezTo>
                    <a:pt x="2213" y="1901"/>
                    <a:pt x="2070" y="1954"/>
                    <a:pt x="1928" y="1954"/>
                  </a:cubicBezTo>
                  <a:lnTo>
                    <a:pt x="1928" y="1954"/>
                  </a:lnTo>
                  <a:cubicBezTo>
                    <a:pt x="1785" y="1954"/>
                    <a:pt x="1651" y="1901"/>
                    <a:pt x="1544" y="1794"/>
                  </a:cubicBezTo>
                  <a:lnTo>
                    <a:pt x="1544" y="1794"/>
                  </a:lnTo>
                  <a:cubicBezTo>
                    <a:pt x="1437" y="1687"/>
                    <a:pt x="1383" y="1553"/>
                    <a:pt x="1383" y="1410"/>
                  </a:cubicBezTo>
                  <a:lnTo>
                    <a:pt x="1383" y="1410"/>
                  </a:lnTo>
                  <a:cubicBezTo>
                    <a:pt x="1383" y="1330"/>
                    <a:pt x="1401" y="1249"/>
                    <a:pt x="1428" y="1169"/>
                  </a:cubicBezTo>
                  <a:lnTo>
                    <a:pt x="1428" y="1169"/>
                  </a:lnTo>
                  <a:cubicBezTo>
                    <a:pt x="1499" y="1187"/>
                    <a:pt x="1580" y="1169"/>
                    <a:pt x="1633" y="1116"/>
                  </a:cubicBezTo>
                  <a:lnTo>
                    <a:pt x="1633" y="1116"/>
                  </a:lnTo>
                  <a:cubicBezTo>
                    <a:pt x="1714" y="1026"/>
                    <a:pt x="1714" y="884"/>
                    <a:pt x="1633" y="803"/>
                  </a:cubicBezTo>
                  <a:lnTo>
                    <a:pt x="1633" y="803"/>
                  </a:lnTo>
                  <a:cubicBezTo>
                    <a:pt x="1544" y="714"/>
                    <a:pt x="1410" y="714"/>
                    <a:pt x="1321" y="803"/>
                  </a:cubicBezTo>
                  <a:lnTo>
                    <a:pt x="1321" y="803"/>
                  </a:lnTo>
                  <a:cubicBezTo>
                    <a:pt x="1250" y="875"/>
                    <a:pt x="1232" y="982"/>
                    <a:pt x="1285" y="1062"/>
                  </a:cubicBezTo>
                  <a:lnTo>
                    <a:pt x="1285" y="1062"/>
                  </a:lnTo>
                  <a:cubicBezTo>
                    <a:pt x="1223" y="1169"/>
                    <a:pt x="1196" y="1294"/>
                    <a:pt x="1196" y="1410"/>
                  </a:cubicBezTo>
                  <a:lnTo>
                    <a:pt x="1196" y="1410"/>
                  </a:lnTo>
                  <a:cubicBezTo>
                    <a:pt x="1196" y="1597"/>
                    <a:pt x="1267" y="1785"/>
                    <a:pt x="1410" y="1927"/>
                  </a:cubicBezTo>
                  <a:lnTo>
                    <a:pt x="1410" y="1927"/>
                  </a:lnTo>
                  <a:cubicBezTo>
                    <a:pt x="1553" y="2070"/>
                    <a:pt x="1740" y="2142"/>
                    <a:pt x="1928" y="2142"/>
                  </a:cubicBezTo>
                  <a:lnTo>
                    <a:pt x="1928" y="2142"/>
                  </a:lnTo>
                  <a:cubicBezTo>
                    <a:pt x="2115" y="2142"/>
                    <a:pt x="2302" y="2070"/>
                    <a:pt x="2445" y="1927"/>
                  </a:cubicBezTo>
                  <a:lnTo>
                    <a:pt x="2445" y="1927"/>
                  </a:lnTo>
                  <a:cubicBezTo>
                    <a:pt x="2668" y="1704"/>
                    <a:pt x="2775" y="1419"/>
                    <a:pt x="2775" y="1125"/>
                  </a:cubicBezTo>
                  <a:lnTo>
                    <a:pt x="2775" y="1125"/>
                  </a:lnTo>
                  <a:cubicBezTo>
                    <a:pt x="2775" y="839"/>
                    <a:pt x="2668" y="545"/>
                    <a:pt x="2445" y="331"/>
                  </a:cubicBezTo>
                  <a:lnTo>
                    <a:pt x="2445" y="331"/>
                  </a:lnTo>
                  <a:lnTo>
                    <a:pt x="2445" y="331"/>
                  </a:lnTo>
                  <a:cubicBezTo>
                    <a:pt x="2222" y="108"/>
                    <a:pt x="1937" y="0"/>
                    <a:pt x="1651" y="0"/>
                  </a:cubicBezTo>
                  <a:lnTo>
                    <a:pt x="1651" y="0"/>
                  </a:lnTo>
                  <a:cubicBezTo>
                    <a:pt x="1357" y="0"/>
                    <a:pt x="1071" y="108"/>
                    <a:pt x="848" y="322"/>
                  </a:cubicBezTo>
                  <a:moveTo>
                    <a:pt x="518" y="3533"/>
                  </a:moveTo>
                  <a:cubicBezTo>
                    <a:pt x="295" y="3310"/>
                    <a:pt x="179" y="3007"/>
                    <a:pt x="179" y="2712"/>
                  </a:cubicBezTo>
                  <a:lnTo>
                    <a:pt x="179" y="2712"/>
                  </a:lnTo>
                  <a:cubicBezTo>
                    <a:pt x="179" y="2463"/>
                    <a:pt x="259" y="2204"/>
                    <a:pt x="420" y="1999"/>
                  </a:cubicBezTo>
                  <a:lnTo>
                    <a:pt x="420" y="1999"/>
                  </a:lnTo>
                  <a:cubicBezTo>
                    <a:pt x="500" y="2266"/>
                    <a:pt x="643" y="2507"/>
                    <a:pt x="848" y="2712"/>
                  </a:cubicBezTo>
                  <a:lnTo>
                    <a:pt x="848" y="2712"/>
                  </a:lnTo>
                  <a:cubicBezTo>
                    <a:pt x="1178" y="3043"/>
                    <a:pt x="1606" y="3203"/>
                    <a:pt x="2044" y="3203"/>
                  </a:cubicBezTo>
                  <a:lnTo>
                    <a:pt x="2044" y="3203"/>
                  </a:lnTo>
                  <a:cubicBezTo>
                    <a:pt x="2222" y="3203"/>
                    <a:pt x="2400" y="3176"/>
                    <a:pt x="2570" y="3123"/>
                  </a:cubicBezTo>
                  <a:lnTo>
                    <a:pt x="2570" y="3123"/>
                  </a:lnTo>
                  <a:lnTo>
                    <a:pt x="2160" y="3533"/>
                  </a:lnTo>
                  <a:cubicBezTo>
                    <a:pt x="1937" y="3756"/>
                    <a:pt x="1642" y="3872"/>
                    <a:pt x="1339" y="3872"/>
                  </a:cubicBezTo>
                  <a:lnTo>
                    <a:pt x="1339" y="3872"/>
                  </a:lnTo>
                  <a:cubicBezTo>
                    <a:pt x="1044" y="3872"/>
                    <a:pt x="741" y="3756"/>
                    <a:pt x="518" y="3533"/>
                  </a:cubicBezTo>
                  <a:moveTo>
                    <a:pt x="2293" y="3658"/>
                  </a:moveTo>
                  <a:lnTo>
                    <a:pt x="2704" y="3248"/>
                  </a:lnTo>
                  <a:cubicBezTo>
                    <a:pt x="2641" y="3426"/>
                    <a:pt x="2615" y="3605"/>
                    <a:pt x="2615" y="3783"/>
                  </a:cubicBezTo>
                  <a:lnTo>
                    <a:pt x="2615" y="3783"/>
                  </a:lnTo>
                  <a:lnTo>
                    <a:pt x="2615" y="3783"/>
                  </a:lnTo>
                  <a:cubicBezTo>
                    <a:pt x="2615" y="4211"/>
                    <a:pt x="2775" y="4648"/>
                    <a:pt x="3105" y="4969"/>
                  </a:cubicBezTo>
                  <a:lnTo>
                    <a:pt x="3105" y="4969"/>
                  </a:lnTo>
                  <a:cubicBezTo>
                    <a:pt x="3310" y="5184"/>
                    <a:pt x="3560" y="5317"/>
                    <a:pt x="3819" y="5398"/>
                  </a:cubicBezTo>
                  <a:lnTo>
                    <a:pt x="3819" y="5398"/>
                  </a:lnTo>
                  <a:cubicBezTo>
                    <a:pt x="3614" y="5558"/>
                    <a:pt x="3364" y="5639"/>
                    <a:pt x="3114" y="5639"/>
                  </a:cubicBezTo>
                  <a:lnTo>
                    <a:pt x="3114" y="5639"/>
                  </a:lnTo>
                  <a:cubicBezTo>
                    <a:pt x="2811" y="5639"/>
                    <a:pt x="2516" y="5523"/>
                    <a:pt x="2293" y="5300"/>
                  </a:cubicBezTo>
                  <a:lnTo>
                    <a:pt x="2293" y="5300"/>
                  </a:lnTo>
                  <a:cubicBezTo>
                    <a:pt x="2061" y="5077"/>
                    <a:pt x="1954" y="4782"/>
                    <a:pt x="1954" y="4479"/>
                  </a:cubicBezTo>
                  <a:lnTo>
                    <a:pt x="1954" y="4479"/>
                  </a:lnTo>
                  <a:lnTo>
                    <a:pt x="1954" y="4479"/>
                  </a:lnTo>
                  <a:cubicBezTo>
                    <a:pt x="1954" y="4184"/>
                    <a:pt x="2061" y="3890"/>
                    <a:pt x="2293" y="3658"/>
                  </a:cubicBezTo>
                  <a:moveTo>
                    <a:pt x="759" y="1758"/>
                  </a:moveTo>
                  <a:cubicBezTo>
                    <a:pt x="705" y="1811"/>
                    <a:pt x="705" y="1901"/>
                    <a:pt x="759" y="1954"/>
                  </a:cubicBezTo>
                  <a:lnTo>
                    <a:pt x="759" y="1954"/>
                  </a:lnTo>
                  <a:cubicBezTo>
                    <a:pt x="813" y="2008"/>
                    <a:pt x="902" y="2008"/>
                    <a:pt x="955" y="1954"/>
                  </a:cubicBezTo>
                  <a:lnTo>
                    <a:pt x="955" y="1954"/>
                  </a:lnTo>
                  <a:cubicBezTo>
                    <a:pt x="1009" y="1901"/>
                    <a:pt x="1009" y="1811"/>
                    <a:pt x="955" y="1758"/>
                  </a:cubicBezTo>
                  <a:lnTo>
                    <a:pt x="955" y="1758"/>
                  </a:lnTo>
                  <a:cubicBezTo>
                    <a:pt x="928" y="1731"/>
                    <a:pt x="893" y="1713"/>
                    <a:pt x="857" y="1713"/>
                  </a:cubicBezTo>
                  <a:lnTo>
                    <a:pt x="857" y="1713"/>
                  </a:lnTo>
                  <a:cubicBezTo>
                    <a:pt x="821" y="1713"/>
                    <a:pt x="786" y="1731"/>
                    <a:pt x="759" y="1758"/>
                  </a:cubicBezTo>
                  <a:moveTo>
                    <a:pt x="1071" y="2266"/>
                  </a:moveTo>
                  <a:cubicBezTo>
                    <a:pt x="1018" y="2320"/>
                    <a:pt x="1018" y="2409"/>
                    <a:pt x="1071" y="2463"/>
                  </a:cubicBezTo>
                  <a:lnTo>
                    <a:pt x="1071" y="2463"/>
                  </a:lnTo>
                  <a:cubicBezTo>
                    <a:pt x="1125" y="2525"/>
                    <a:pt x="1214" y="2525"/>
                    <a:pt x="1267" y="2463"/>
                  </a:cubicBezTo>
                  <a:lnTo>
                    <a:pt x="1267" y="2463"/>
                  </a:lnTo>
                  <a:cubicBezTo>
                    <a:pt x="1321" y="2409"/>
                    <a:pt x="1321" y="2320"/>
                    <a:pt x="1267" y="2266"/>
                  </a:cubicBezTo>
                  <a:lnTo>
                    <a:pt x="1267" y="2266"/>
                  </a:lnTo>
                  <a:cubicBezTo>
                    <a:pt x="1241" y="2240"/>
                    <a:pt x="1205" y="2231"/>
                    <a:pt x="1169" y="2231"/>
                  </a:cubicBezTo>
                  <a:lnTo>
                    <a:pt x="1169" y="2231"/>
                  </a:lnTo>
                  <a:cubicBezTo>
                    <a:pt x="1134" y="2231"/>
                    <a:pt x="1098" y="2240"/>
                    <a:pt x="1071" y="2266"/>
                  </a:cubicBezTo>
                  <a:close/>
                  <a:moveTo>
                    <a:pt x="2668" y="2409"/>
                  </a:moveTo>
                  <a:cubicBezTo>
                    <a:pt x="2615" y="2463"/>
                    <a:pt x="2615" y="2552"/>
                    <a:pt x="2668" y="2605"/>
                  </a:cubicBezTo>
                  <a:lnTo>
                    <a:pt x="2668" y="2605"/>
                  </a:lnTo>
                  <a:cubicBezTo>
                    <a:pt x="2722" y="2659"/>
                    <a:pt x="2811" y="2659"/>
                    <a:pt x="2864" y="2605"/>
                  </a:cubicBezTo>
                  <a:lnTo>
                    <a:pt x="2864" y="2605"/>
                  </a:lnTo>
                  <a:cubicBezTo>
                    <a:pt x="2918" y="2552"/>
                    <a:pt x="2918" y="2463"/>
                    <a:pt x="2864" y="2409"/>
                  </a:cubicBezTo>
                  <a:lnTo>
                    <a:pt x="2864" y="2409"/>
                  </a:lnTo>
                  <a:cubicBezTo>
                    <a:pt x="2838" y="2382"/>
                    <a:pt x="2802" y="2365"/>
                    <a:pt x="2766" y="2365"/>
                  </a:cubicBezTo>
                  <a:lnTo>
                    <a:pt x="2766" y="2365"/>
                  </a:lnTo>
                  <a:cubicBezTo>
                    <a:pt x="2731" y="2365"/>
                    <a:pt x="2695" y="2382"/>
                    <a:pt x="2668" y="2409"/>
                  </a:cubicBezTo>
                  <a:close/>
                  <a:moveTo>
                    <a:pt x="1562" y="2552"/>
                  </a:moveTo>
                  <a:cubicBezTo>
                    <a:pt x="1508" y="2614"/>
                    <a:pt x="1508" y="2704"/>
                    <a:pt x="1562" y="2757"/>
                  </a:cubicBezTo>
                  <a:lnTo>
                    <a:pt x="1562" y="2757"/>
                  </a:lnTo>
                  <a:cubicBezTo>
                    <a:pt x="1615" y="2811"/>
                    <a:pt x="1705" y="2811"/>
                    <a:pt x="1758" y="2757"/>
                  </a:cubicBezTo>
                  <a:lnTo>
                    <a:pt x="1758" y="2757"/>
                  </a:lnTo>
                  <a:cubicBezTo>
                    <a:pt x="1812" y="2704"/>
                    <a:pt x="1812" y="2614"/>
                    <a:pt x="1758" y="2552"/>
                  </a:cubicBezTo>
                  <a:lnTo>
                    <a:pt x="1758" y="2552"/>
                  </a:lnTo>
                  <a:cubicBezTo>
                    <a:pt x="1731" y="2525"/>
                    <a:pt x="1696" y="2516"/>
                    <a:pt x="1660" y="2516"/>
                  </a:cubicBezTo>
                  <a:lnTo>
                    <a:pt x="1660" y="2516"/>
                  </a:lnTo>
                  <a:cubicBezTo>
                    <a:pt x="1624" y="2516"/>
                    <a:pt x="1589" y="2525"/>
                    <a:pt x="1562" y="2552"/>
                  </a:cubicBezTo>
                  <a:close/>
                  <a:moveTo>
                    <a:pt x="2133" y="2614"/>
                  </a:moveTo>
                  <a:cubicBezTo>
                    <a:pt x="2079" y="2677"/>
                    <a:pt x="2079" y="2757"/>
                    <a:pt x="2133" y="2820"/>
                  </a:cubicBezTo>
                  <a:lnTo>
                    <a:pt x="2133" y="2820"/>
                  </a:lnTo>
                  <a:cubicBezTo>
                    <a:pt x="2186" y="2873"/>
                    <a:pt x="2276" y="2873"/>
                    <a:pt x="2329" y="2820"/>
                  </a:cubicBezTo>
                  <a:lnTo>
                    <a:pt x="2329" y="2820"/>
                  </a:lnTo>
                  <a:cubicBezTo>
                    <a:pt x="2383" y="2757"/>
                    <a:pt x="2383" y="2677"/>
                    <a:pt x="2329" y="2614"/>
                  </a:cubicBezTo>
                  <a:lnTo>
                    <a:pt x="2329" y="2614"/>
                  </a:lnTo>
                  <a:cubicBezTo>
                    <a:pt x="2302" y="2588"/>
                    <a:pt x="2267" y="2579"/>
                    <a:pt x="2231" y="2579"/>
                  </a:cubicBezTo>
                  <a:lnTo>
                    <a:pt x="2231" y="2579"/>
                  </a:lnTo>
                  <a:cubicBezTo>
                    <a:pt x="2195" y="2579"/>
                    <a:pt x="2160" y="2588"/>
                    <a:pt x="2133" y="2614"/>
                  </a:cubicBezTo>
                  <a:close/>
                  <a:moveTo>
                    <a:pt x="3221" y="2962"/>
                  </a:moveTo>
                  <a:cubicBezTo>
                    <a:pt x="3159" y="3016"/>
                    <a:pt x="3159" y="3105"/>
                    <a:pt x="3221" y="3159"/>
                  </a:cubicBezTo>
                  <a:lnTo>
                    <a:pt x="3221" y="3159"/>
                  </a:lnTo>
                  <a:cubicBezTo>
                    <a:pt x="3275" y="3212"/>
                    <a:pt x="3364" y="3212"/>
                    <a:pt x="3417" y="3159"/>
                  </a:cubicBezTo>
                  <a:lnTo>
                    <a:pt x="3417" y="3159"/>
                  </a:lnTo>
                  <a:cubicBezTo>
                    <a:pt x="3471" y="3105"/>
                    <a:pt x="3471" y="3016"/>
                    <a:pt x="3417" y="2962"/>
                  </a:cubicBezTo>
                  <a:lnTo>
                    <a:pt x="3417" y="2962"/>
                  </a:lnTo>
                  <a:cubicBezTo>
                    <a:pt x="3391" y="2935"/>
                    <a:pt x="3355" y="2918"/>
                    <a:pt x="3319" y="2918"/>
                  </a:cubicBezTo>
                  <a:lnTo>
                    <a:pt x="3319" y="2918"/>
                  </a:lnTo>
                  <a:cubicBezTo>
                    <a:pt x="3284" y="2918"/>
                    <a:pt x="3248" y="2935"/>
                    <a:pt x="3221" y="2962"/>
                  </a:cubicBezTo>
                  <a:moveTo>
                    <a:pt x="3007" y="3489"/>
                  </a:moveTo>
                  <a:cubicBezTo>
                    <a:pt x="2954" y="3551"/>
                    <a:pt x="2954" y="3640"/>
                    <a:pt x="3007" y="3694"/>
                  </a:cubicBezTo>
                  <a:lnTo>
                    <a:pt x="3007" y="3694"/>
                  </a:lnTo>
                  <a:cubicBezTo>
                    <a:pt x="3061" y="3747"/>
                    <a:pt x="3150" y="3747"/>
                    <a:pt x="3203" y="3694"/>
                  </a:cubicBezTo>
                  <a:lnTo>
                    <a:pt x="3203" y="3694"/>
                  </a:lnTo>
                  <a:cubicBezTo>
                    <a:pt x="3257" y="3640"/>
                    <a:pt x="3257" y="3551"/>
                    <a:pt x="3203" y="3489"/>
                  </a:cubicBezTo>
                  <a:lnTo>
                    <a:pt x="3203" y="3489"/>
                  </a:lnTo>
                  <a:cubicBezTo>
                    <a:pt x="3177" y="3462"/>
                    <a:pt x="3141" y="3453"/>
                    <a:pt x="3105" y="3453"/>
                  </a:cubicBezTo>
                  <a:lnTo>
                    <a:pt x="3105" y="3453"/>
                  </a:lnTo>
                  <a:cubicBezTo>
                    <a:pt x="3070" y="3453"/>
                    <a:pt x="3034" y="3462"/>
                    <a:pt x="3007" y="3489"/>
                  </a:cubicBezTo>
                  <a:close/>
                  <a:moveTo>
                    <a:pt x="3070" y="4060"/>
                  </a:moveTo>
                  <a:cubicBezTo>
                    <a:pt x="3016" y="4113"/>
                    <a:pt x="3016" y="4202"/>
                    <a:pt x="3070" y="4265"/>
                  </a:cubicBezTo>
                  <a:lnTo>
                    <a:pt x="3070" y="4265"/>
                  </a:lnTo>
                  <a:cubicBezTo>
                    <a:pt x="3123" y="4318"/>
                    <a:pt x="3212" y="4318"/>
                    <a:pt x="3266" y="4265"/>
                  </a:cubicBezTo>
                  <a:lnTo>
                    <a:pt x="3266" y="4265"/>
                  </a:lnTo>
                  <a:cubicBezTo>
                    <a:pt x="3319" y="4202"/>
                    <a:pt x="3319" y="4113"/>
                    <a:pt x="3266" y="4060"/>
                  </a:cubicBezTo>
                  <a:lnTo>
                    <a:pt x="3266" y="4060"/>
                  </a:lnTo>
                  <a:cubicBezTo>
                    <a:pt x="3239" y="4033"/>
                    <a:pt x="3203" y="4024"/>
                    <a:pt x="3168" y="4024"/>
                  </a:cubicBezTo>
                  <a:lnTo>
                    <a:pt x="3168" y="4024"/>
                  </a:lnTo>
                  <a:cubicBezTo>
                    <a:pt x="3132" y="4024"/>
                    <a:pt x="3096" y="4033"/>
                    <a:pt x="3070" y="4060"/>
                  </a:cubicBezTo>
                  <a:close/>
                  <a:moveTo>
                    <a:pt x="1544" y="4184"/>
                  </a:moveTo>
                  <a:lnTo>
                    <a:pt x="1544" y="4184"/>
                  </a:lnTo>
                  <a:lnTo>
                    <a:pt x="1544" y="4184"/>
                  </a:lnTo>
                  <a:cubicBezTo>
                    <a:pt x="1535" y="4184"/>
                    <a:pt x="1526" y="4184"/>
                    <a:pt x="1517" y="4184"/>
                  </a:cubicBezTo>
                  <a:lnTo>
                    <a:pt x="1517" y="4184"/>
                  </a:lnTo>
                  <a:lnTo>
                    <a:pt x="1517" y="4193"/>
                  </a:lnTo>
                  <a:lnTo>
                    <a:pt x="1517" y="4193"/>
                  </a:lnTo>
                  <a:lnTo>
                    <a:pt x="1517" y="4193"/>
                  </a:lnTo>
                  <a:lnTo>
                    <a:pt x="1517" y="4193"/>
                  </a:lnTo>
                  <a:lnTo>
                    <a:pt x="1517" y="4193"/>
                  </a:lnTo>
                  <a:lnTo>
                    <a:pt x="1508" y="4193"/>
                  </a:lnTo>
                  <a:lnTo>
                    <a:pt x="1508" y="4193"/>
                  </a:lnTo>
                  <a:lnTo>
                    <a:pt x="1508" y="4193"/>
                  </a:lnTo>
                  <a:lnTo>
                    <a:pt x="1508" y="4193"/>
                  </a:lnTo>
                  <a:lnTo>
                    <a:pt x="1508" y="4193"/>
                  </a:lnTo>
                  <a:lnTo>
                    <a:pt x="1508" y="4193"/>
                  </a:lnTo>
                  <a:lnTo>
                    <a:pt x="1508" y="4193"/>
                  </a:lnTo>
                  <a:cubicBezTo>
                    <a:pt x="1125" y="4390"/>
                    <a:pt x="902" y="4336"/>
                    <a:pt x="777" y="4309"/>
                  </a:cubicBezTo>
                  <a:lnTo>
                    <a:pt x="777" y="4309"/>
                  </a:lnTo>
                  <a:cubicBezTo>
                    <a:pt x="741" y="4300"/>
                    <a:pt x="705" y="4291"/>
                    <a:pt x="679" y="4291"/>
                  </a:cubicBezTo>
                  <a:lnTo>
                    <a:pt x="679" y="4291"/>
                  </a:lnTo>
                  <a:cubicBezTo>
                    <a:pt x="536" y="4291"/>
                    <a:pt x="500" y="4363"/>
                    <a:pt x="500" y="4657"/>
                  </a:cubicBezTo>
                  <a:lnTo>
                    <a:pt x="500" y="4657"/>
                  </a:lnTo>
                  <a:lnTo>
                    <a:pt x="500" y="5237"/>
                  </a:lnTo>
                  <a:cubicBezTo>
                    <a:pt x="500" y="5282"/>
                    <a:pt x="536" y="5326"/>
                    <a:pt x="589" y="5326"/>
                  </a:cubicBezTo>
                  <a:lnTo>
                    <a:pt x="589" y="5326"/>
                  </a:lnTo>
                  <a:lnTo>
                    <a:pt x="1160" y="5317"/>
                  </a:lnTo>
                  <a:cubicBezTo>
                    <a:pt x="1464" y="5317"/>
                    <a:pt x="1535" y="5282"/>
                    <a:pt x="1526" y="5148"/>
                  </a:cubicBezTo>
                  <a:lnTo>
                    <a:pt x="1526" y="5148"/>
                  </a:lnTo>
                  <a:cubicBezTo>
                    <a:pt x="1526" y="5112"/>
                    <a:pt x="1526" y="5077"/>
                    <a:pt x="1517" y="5041"/>
                  </a:cubicBezTo>
                  <a:lnTo>
                    <a:pt x="1517" y="5041"/>
                  </a:lnTo>
                  <a:cubicBezTo>
                    <a:pt x="1482" y="4916"/>
                    <a:pt x="1437" y="4693"/>
                    <a:pt x="1624" y="4318"/>
                  </a:cubicBezTo>
                  <a:lnTo>
                    <a:pt x="1624" y="4318"/>
                  </a:lnTo>
                  <a:lnTo>
                    <a:pt x="1624" y="4318"/>
                  </a:lnTo>
                  <a:lnTo>
                    <a:pt x="1633" y="4309"/>
                  </a:lnTo>
                  <a:lnTo>
                    <a:pt x="1633" y="4309"/>
                  </a:lnTo>
                  <a:lnTo>
                    <a:pt x="1633" y="4309"/>
                  </a:lnTo>
                  <a:lnTo>
                    <a:pt x="1633" y="4309"/>
                  </a:lnTo>
                  <a:lnTo>
                    <a:pt x="1633" y="4309"/>
                  </a:lnTo>
                  <a:lnTo>
                    <a:pt x="1633" y="4309"/>
                  </a:lnTo>
                  <a:lnTo>
                    <a:pt x="1633" y="4309"/>
                  </a:lnTo>
                  <a:cubicBezTo>
                    <a:pt x="1633" y="4300"/>
                    <a:pt x="1642" y="4283"/>
                    <a:pt x="1642" y="4274"/>
                  </a:cubicBezTo>
                  <a:lnTo>
                    <a:pt x="1642" y="4274"/>
                  </a:lnTo>
                  <a:lnTo>
                    <a:pt x="1642" y="4274"/>
                  </a:lnTo>
                  <a:lnTo>
                    <a:pt x="1642" y="4274"/>
                  </a:lnTo>
                  <a:lnTo>
                    <a:pt x="1642" y="4274"/>
                  </a:lnTo>
                  <a:cubicBezTo>
                    <a:pt x="1642" y="4265"/>
                    <a:pt x="1633" y="4247"/>
                    <a:pt x="1633" y="4238"/>
                  </a:cubicBezTo>
                  <a:lnTo>
                    <a:pt x="1633" y="4238"/>
                  </a:lnTo>
                  <a:lnTo>
                    <a:pt x="1633" y="4238"/>
                  </a:lnTo>
                  <a:lnTo>
                    <a:pt x="1633" y="4238"/>
                  </a:lnTo>
                  <a:lnTo>
                    <a:pt x="1624" y="4238"/>
                  </a:lnTo>
                  <a:lnTo>
                    <a:pt x="1624" y="4238"/>
                  </a:lnTo>
                  <a:lnTo>
                    <a:pt x="1624" y="4238"/>
                  </a:lnTo>
                  <a:lnTo>
                    <a:pt x="1624" y="4229"/>
                  </a:lnTo>
                  <a:lnTo>
                    <a:pt x="1624" y="4229"/>
                  </a:lnTo>
                  <a:lnTo>
                    <a:pt x="1624" y="4229"/>
                  </a:lnTo>
                  <a:lnTo>
                    <a:pt x="1624" y="4229"/>
                  </a:lnTo>
                  <a:lnTo>
                    <a:pt x="1624" y="4229"/>
                  </a:lnTo>
                  <a:lnTo>
                    <a:pt x="1624" y="4229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15" y="4220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06" y="4211"/>
                  </a:lnTo>
                  <a:lnTo>
                    <a:pt x="1606" y="4202"/>
                  </a:lnTo>
                  <a:lnTo>
                    <a:pt x="1606" y="4202"/>
                  </a:lnTo>
                  <a:cubicBezTo>
                    <a:pt x="1606" y="4202"/>
                    <a:pt x="1606" y="4202"/>
                    <a:pt x="1598" y="4202"/>
                  </a:cubicBezTo>
                  <a:lnTo>
                    <a:pt x="1598" y="4202"/>
                  </a:lnTo>
                  <a:lnTo>
                    <a:pt x="1598" y="4202"/>
                  </a:lnTo>
                  <a:lnTo>
                    <a:pt x="1598" y="4202"/>
                  </a:lnTo>
                  <a:lnTo>
                    <a:pt x="1598" y="4202"/>
                  </a:lnTo>
                  <a:lnTo>
                    <a:pt x="1598" y="4193"/>
                  </a:lnTo>
                  <a:lnTo>
                    <a:pt x="1598" y="4193"/>
                  </a:lnTo>
                  <a:lnTo>
                    <a:pt x="1598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0" y="4193"/>
                  </a:lnTo>
                  <a:lnTo>
                    <a:pt x="1580" y="4193"/>
                  </a:lnTo>
                  <a:lnTo>
                    <a:pt x="1580" y="4193"/>
                  </a:lnTo>
                  <a:lnTo>
                    <a:pt x="1580" y="4193"/>
                  </a:lnTo>
                  <a:lnTo>
                    <a:pt x="1580" y="4193"/>
                  </a:lnTo>
                  <a:cubicBezTo>
                    <a:pt x="1571" y="4184"/>
                    <a:pt x="1562" y="4184"/>
                    <a:pt x="1553" y="4184"/>
                  </a:cubicBezTo>
                  <a:lnTo>
                    <a:pt x="1553" y="4184"/>
                  </a:lnTo>
                  <a:lnTo>
                    <a:pt x="1553" y="4184"/>
                  </a:lnTo>
                  <a:close/>
                  <a:moveTo>
                    <a:pt x="1375" y="4443"/>
                  </a:moveTo>
                  <a:cubicBezTo>
                    <a:pt x="1267" y="4764"/>
                    <a:pt x="1312" y="4961"/>
                    <a:pt x="1339" y="5077"/>
                  </a:cubicBezTo>
                  <a:lnTo>
                    <a:pt x="1339" y="5077"/>
                  </a:lnTo>
                  <a:cubicBezTo>
                    <a:pt x="1348" y="5112"/>
                    <a:pt x="1348" y="5130"/>
                    <a:pt x="1348" y="5148"/>
                  </a:cubicBezTo>
                  <a:lnTo>
                    <a:pt x="1348" y="5148"/>
                  </a:lnTo>
                  <a:cubicBezTo>
                    <a:pt x="1348" y="5148"/>
                    <a:pt x="1339" y="5148"/>
                    <a:pt x="1294" y="5148"/>
                  </a:cubicBezTo>
                  <a:lnTo>
                    <a:pt x="1294" y="5148"/>
                  </a:lnTo>
                  <a:cubicBezTo>
                    <a:pt x="1267" y="5139"/>
                    <a:pt x="1223" y="5139"/>
                    <a:pt x="1160" y="5139"/>
                  </a:cubicBezTo>
                  <a:lnTo>
                    <a:pt x="1160" y="5139"/>
                  </a:lnTo>
                  <a:lnTo>
                    <a:pt x="679" y="5139"/>
                  </a:lnTo>
                  <a:lnTo>
                    <a:pt x="679" y="4657"/>
                  </a:lnTo>
                  <a:cubicBezTo>
                    <a:pt x="679" y="4506"/>
                    <a:pt x="670" y="4470"/>
                    <a:pt x="679" y="4470"/>
                  </a:cubicBezTo>
                  <a:lnTo>
                    <a:pt x="679" y="4470"/>
                  </a:lnTo>
                  <a:cubicBezTo>
                    <a:pt x="688" y="4470"/>
                    <a:pt x="714" y="4479"/>
                    <a:pt x="741" y="4488"/>
                  </a:cubicBezTo>
                  <a:lnTo>
                    <a:pt x="741" y="4488"/>
                  </a:lnTo>
                  <a:cubicBezTo>
                    <a:pt x="866" y="4515"/>
                    <a:pt x="1062" y="4559"/>
                    <a:pt x="1375" y="4443"/>
                  </a:cubicBezTo>
                  <a:lnTo>
                    <a:pt x="1375" y="4443"/>
                  </a:lnTo>
                  <a:lnTo>
                    <a:pt x="1375" y="4443"/>
                  </a:lnTo>
                  <a:close/>
                  <a:moveTo>
                    <a:pt x="3355" y="4550"/>
                  </a:moveTo>
                  <a:cubicBezTo>
                    <a:pt x="3301" y="4604"/>
                    <a:pt x="3301" y="4693"/>
                    <a:pt x="3355" y="4755"/>
                  </a:cubicBezTo>
                  <a:lnTo>
                    <a:pt x="3355" y="4755"/>
                  </a:lnTo>
                  <a:cubicBezTo>
                    <a:pt x="3409" y="4809"/>
                    <a:pt x="3498" y="4809"/>
                    <a:pt x="3551" y="4755"/>
                  </a:cubicBezTo>
                  <a:lnTo>
                    <a:pt x="3551" y="4755"/>
                  </a:lnTo>
                  <a:cubicBezTo>
                    <a:pt x="3614" y="4693"/>
                    <a:pt x="3614" y="4604"/>
                    <a:pt x="3551" y="4550"/>
                  </a:cubicBezTo>
                  <a:lnTo>
                    <a:pt x="3551" y="4550"/>
                  </a:lnTo>
                  <a:cubicBezTo>
                    <a:pt x="3525" y="4523"/>
                    <a:pt x="3489" y="4515"/>
                    <a:pt x="3453" y="4515"/>
                  </a:cubicBezTo>
                  <a:lnTo>
                    <a:pt x="3453" y="4515"/>
                  </a:lnTo>
                  <a:cubicBezTo>
                    <a:pt x="3417" y="4515"/>
                    <a:pt x="3382" y="4523"/>
                    <a:pt x="3355" y="4550"/>
                  </a:cubicBezTo>
                  <a:close/>
                  <a:moveTo>
                    <a:pt x="3872" y="4862"/>
                  </a:moveTo>
                  <a:cubicBezTo>
                    <a:pt x="3819" y="4916"/>
                    <a:pt x="3819" y="5005"/>
                    <a:pt x="3872" y="5059"/>
                  </a:cubicBezTo>
                  <a:lnTo>
                    <a:pt x="3872" y="5059"/>
                  </a:lnTo>
                  <a:cubicBezTo>
                    <a:pt x="3926" y="5121"/>
                    <a:pt x="4015" y="5121"/>
                    <a:pt x="4069" y="5059"/>
                  </a:cubicBezTo>
                  <a:lnTo>
                    <a:pt x="4069" y="5059"/>
                  </a:lnTo>
                  <a:cubicBezTo>
                    <a:pt x="4122" y="5005"/>
                    <a:pt x="4122" y="4916"/>
                    <a:pt x="4069" y="4862"/>
                  </a:cubicBezTo>
                  <a:lnTo>
                    <a:pt x="4069" y="4862"/>
                  </a:lnTo>
                  <a:cubicBezTo>
                    <a:pt x="4042" y="4836"/>
                    <a:pt x="4006" y="4818"/>
                    <a:pt x="3971" y="4818"/>
                  </a:cubicBezTo>
                  <a:lnTo>
                    <a:pt x="3971" y="4818"/>
                  </a:lnTo>
                  <a:cubicBezTo>
                    <a:pt x="3935" y="4818"/>
                    <a:pt x="3899" y="4836"/>
                    <a:pt x="3872" y="4862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675789" y="4674267"/>
              <a:ext cx="344463" cy="343872"/>
            </a:xfrm>
            <a:custGeom>
              <a:avLst/>
              <a:gdLst/>
              <a:ahLst/>
              <a:cxnLst/>
              <a:rect l="l" t="t" r="r" b="b"/>
              <a:pathLst>
                <a:path w="5827" h="5817" extrusionOk="0">
                  <a:moveTo>
                    <a:pt x="3382" y="331"/>
                  </a:moveTo>
                  <a:lnTo>
                    <a:pt x="3373" y="331"/>
                  </a:lnTo>
                  <a:cubicBezTo>
                    <a:pt x="3159" y="545"/>
                    <a:pt x="3052" y="839"/>
                    <a:pt x="3052" y="1125"/>
                  </a:cubicBezTo>
                  <a:lnTo>
                    <a:pt x="3052" y="1125"/>
                  </a:lnTo>
                  <a:cubicBezTo>
                    <a:pt x="3052" y="1419"/>
                    <a:pt x="3159" y="1704"/>
                    <a:pt x="3382" y="1927"/>
                  </a:cubicBezTo>
                  <a:lnTo>
                    <a:pt x="3382" y="1927"/>
                  </a:lnTo>
                  <a:cubicBezTo>
                    <a:pt x="3524" y="2070"/>
                    <a:pt x="3712" y="2142"/>
                    <a:pt x="3899" y="2142"/>
                  </a:cubicBezTo>
                  <a:lnTo>
                    <a:pt x="3899" y="2142"/>
                  </a:lnTo>
                  <a:cubicBezTo>
                    <a:pt x="4087" y="2142"/>
                    <a:pt x="4274" y="2070"/>
                    <a:pt x="4417" y="1927"/>
                  </a:cubicBezTo>
                  <a:lnTo>
                    <a:pt x="4417" y="1927"/>
                  </a:lnTo>
                  <a:cubicBezTo>
                    <a:pt x="4559" y="1785"/>
                    <a:pt x="4631" y="1597"/>
                    <a:pt x="4631" y="1410"/>
                  </a:cubicBezTo>
                  <a:lnTo>
                    <a:pt x="4631" y="1410"/>
                  </a:lnTo>
                  <a:cubicBezTo>
                    <a:pt x="4631" y="1294"/>
                    <a:pt x="4595" y="1169"/>
                    <a:pt x="4541" y="1062"/>
                  </a:cubicBezTo>
                  <a:lnTo>
                    <a:pt x="4541" y="1062"/>
                  </a:lnTo>
                  <a:cubicBezTo>
                    <a:pt x="4586" y="982"/>
                    <a:pt x="4577" y="875"/>
                    <a:pt x="4506" y="803"/>
                  </a:cubicBezTo>
                  <a:lnTo>
                    <a:pt x="4506" y="803"/>
                  </a:lnTo>
                  <a:cubicBezTo>
                    <a:pt x="4417" y="714"/>
                    <a:pt x="4283" y="714"/>
                    <a:pt x="4194" y="803"/>
                  </a:cubicBezTo>
                  <a:lnTo>
                    <a:pt x="4194" y="803"/>
                  </a:lnTo>
                  <a:cubicBezTo>
                    <a:pt x="4104" y="884"/>
                    <a:pt x="4104" y="1026"/>
                    <a:pt x="4194" y="1116"/>
                  </a:cubicBezTo>
                  <a:lnTo>
                    <a:pt x="4194" y="1116"/>
                  </a:lnTo>
                  <a:cubicBezTo>
                    <a:pt x="4247" y="1169"/>
                    <a:pt x="4318" y="1187"/>
                    <a:pt x="4390" y="1169"/>
                  </a:cubicBezTo>
                  <a:lnTo>
                    <a:pt x="4390" y="1169"/>
                  </a:lnTo>
                  <a:cubicBezTo>
                    <a:pt x="4426" y="1249"/>
                    <a:pt x="4443" y="1330"/>
                    <a:pt x="4443" y="1410"/>
                  </a:cubicBezTo>
                  <a:lnTo>
                    <a:pt x="4443" y="1410"/>
                  </a:lnTo>
                  <a:cubicBezTo>
                    <a:pt x="4443" y="1553"/>
                    <a:pt x="4390" y="1687"/>
                    <a:pt x="4283" y="1794"/>
                  </a:cubicBezTo>
                  <a:lnTo>
                    <a:pt x="4283" y="1794"/>
                  </a:lnTo>
                  <a:cubicBezTo>
                    <a:pt x="4176" y="1901"/>
                    <a:pt x="4033" y="1954"/>
                    <a:pt x="3899" y="1954"/>
                  </a:cubicBezTo>
                  <a:lnTo>
                    <a:pt x="3899" y="1954"/>
                  </a:lnTo>
                  <a:cubicBezTo>
                    <a:pt x="3756" y="1954"/>
                    <a:pt x="3614" y="1901"/>
                    <a:pt x="3507" y="1794"/>
                  </a:cubicBezTo>
                  <a:lnTo>
                    <a:pt x="3507" y="1794"/>
                  </a:lnTo>
                  <a:cubicBezTo>
                    <a:pt x="3319" y="1615"/>
                    <a:pt x="3230" y="1374"/>
                    <a:pt x="3230" y="1125"/>
                  </a:cubicBezTo>
                  <a:lnTo>
                    <a:pt x="3230" y="1125"/>
                  </a:lnTo>
                  <a:cubicBezTo>
                    <a:pt x="3230" y="884"/>
                    <a:pt x="3319" y="643"/>
                    <a:pt x="3507" y="455"/>
                  </a:cubicBezTo>
                  <a:lnTo>
                    <a:pt x="3507" y="455"/>
                  </a:lnTo>
                  <a:lnTo>
                    <a:pt x="3507" y="455"/>
                  </a:lnTo>
                  <a:cubicBezTo>
                    <a:pt x="3694" y="268"/>
                    <a:pt x="3935" y="179"/>
                    <a:pt x="4176" y="179"/>
                  </a:cubicBezTo>
                  <a:lnTo>
                    <a:pt x="4176" y="179"/>
                  </a:lnTo>
                  <a:cubicBezTo>
                    <a:pt x="4426" y="179"/>
                    <a:pt x="4666" y="268"/>
                    <a:pt x="4854" y="455"/>
                  </a:cubicBezTo>
                  <a:lnTo>
                    <a:pt x="4854" y="455"/>
                  </a:lnTo>
                  <a:lnTo>
                    <a:pt x="4854" y="455"/>
                  </a:lnTo>
                  <a:cubicBezTo>
                    <a:pt x="5139" y="750"/>
                    <a:pt x="5291" y="1133"/>
                    <a:pt x="5291" y="1517"/>
                  </a:cubicBezTo>
                  <a:lnTo>
                    <a:pt x="5291" y="1517"/>
                  </a:lnTo>
                  <a:lnTo>
                    <a:pt x="5291" y="1517"/>
                  </a:lnTo>
                  <a:cubicBezTo>
                    <a:pt x="5291" y="1910"/>
                    <a:pt x="5139" y="2293"/>
                    <a:pt x="4854" y="2588"/>
                  </a:cubicBezTo>
                  <a:lnTo>
                    <a:pt x="4854" y="2588"/>
                  </a:lnTo>
                  <a:cubicBezTo>
                    <a:pt x="4559" y="2882"/>
                    <a:pt x="4167" y="3025"/>
                    <a:pt x="3783" y="3025"/>
                  </a:cubicBezTo>
                  <a:lnTo>
                    <a:pt x="3783" y="3025"/>
                  </a:lnTo>
                  <a:cubicBezTo>
                    <a:pt x="3400" y="3025"/>
                    <a:pt x="3007" y="2882"/>
                    <a:pt x="2722" y="2588"/>
                  </a:cubicBezTo>
                  <a:lnTo>
                    <a:pt x="2722" y="2588"/>
                  </a:lnTo>
                  <a:lnTo>
                    <a:pt x="2436" y="2311"/>
                  </a:lnTo>
                  <a:lnTo>
                    <a:pt x="2436" y="2311"/>
                  </a:lnTo>
                  <a:lnTo>
                    <a:pt x="1633" y="1499"/>
                  </a:lnTo>
                  <a:cubicBezTo>
                    <a:pt x="1598" y="1464"/>
                    <a:pt x="1544" y="1464"/>
                    <a:pt x="1508" y="1499"/>
                  </a:cubicBezTo>
                  <a:lnTo>
                    <a:pt x="1508" y="1499"/>
                  </a:lnTo>
                  <a:cubicBezTo>
                    <a:pt x="1473" y="1535"/>
                    <a:pt x="1473" y="1597"/>
                    <a:pt x="1508" y="1633"/>
                  </a:cubicBezTo>
                  <a:lnTo>
                    <a:pt x="1508" y="1633"/>
                  </a:lnTo>
                  <a:lnTo>
                    <a:pt x="2463" y="2588"/>
                  </a:lnTo>
                  <a:lnTo>
                    <a:pt x="2588" y="2712"/>
                  </a:lnTo>
                  <a:cubicBezTo>
                    <a:pt x="2882" y="3007"/>
                    <a:pt x="3034" y="3390"/>
                    <a:pt x="3034" y="3783"/>
                  </a:cubicBezTo>
                  <a:lnTo>
                    <a:pt x="3034" y="3783"/>
                  </a:lnTo>
                  <a:lnTo>
                    <a:pt x="3034" y="3783"/>
                  </a:lnTo>
                  <a:cubicBezTo>
                    <a:pt x="3034" y="4167"/>
                    <a:pt x="2882" y="4550"/>
                    <a:pt x="2588" y="4845"/>
                  </a:cubicBezTo>
                  <a:lnTo>
                    <a:pt x="2588" y="4845"/>
                  </a:lnTo>
                  <a:cubicBezTo>
                    <a:pt x="2293" y="5139"/>
                    <a:pt x="1910" y="5282"/>
                    <a:pt x="1526" y="5282"/>
                  </a:cubicBezTo>
                  <a:lnTo>
                    <a:pt x="1526" y="5282"/>
                  </a:lnTo>
                  <a:cubicBezTo>
                    <a:pt x="1134" y="5282"/>
                    <a:pt x="750" y="5139"/>
                    <a:pt x="456" y="4845"/>
                  </a:cubicBezTo>
                  <a:lnTo>
                    <a:pt x="456" y="4845"/>
                  </a:lnTo>
                  <a:cubicBezTo>
                    <a:pt x="277" y="4657"/>
                    <a:pt x="179" y="4416"/>
                    <a:pt x="179" y="4176"/>
                  </a:cubicBezTo>
                  <a:lnTo>
                    <a:pt x="179" y="4176"/>
                  </a:lnTo>
                  <a:cubicBezTo>
                    <a:pt x="179" y="3935"/>
                    <a:pt x="277" y="3685"/>
                    <a:pt x="456" y="3506"/>
                  </a:cubicBezTo>
                  <a:lnTo>
                    <a:pt x="456" y="3506"/>
                  </a:lnTo>
                  <a:lnTo>
                    <a:pt x="456" y="3506"/>
                  </a:lnTo>
                  <a:cubicBezTo>
                    <a:pt x="643" y="3319"/>
                    <a:pt x="884" y="3230"/>
                    <a:pt x="1125" y="3230"/>
                  </a:cubicBezTo>
                  <a:lnTo>
                    <a:pt x="1125" y="3230"/>
                  </a:lnTo>
                  <a:cubicBezTo>
                    <a:pt x="1375" y="3230"/>
                    <a:pt x="1615" y="3319"/>
                    <a:pt x="1803" y="3506"/>
                  </a:cubicBezTo>
                  <a:lnTo>
                    <a:pt x="1803" y="3506"/>
                  </a:lnTo>
                  <a:cubicBezTo>
                    <a:pt x="1910" y="3613"/>
                    <a:pt x="1963" y="3747"/>
                    <a:pt x="1963" y="3890"/>
                  </a:cubicBezTo>
                  <a:lnTo>
                    <a:pt x="1963" y="3890"/>
                  </a:lnTo>
                  <a:cubicBezTo>
                    <a:pt x="1963" y="4033"/>
                    <a:pt x="1910" y="4176"/>
                    <a:pt x="1803" y="4283"/>
                  </a:cubicBezTo>
                  <a:lnTo>
                    <a:pt x="1803" y="4283"/>
                  </a:lnTo>
                  <a:cubicBezTo>
                    <a:pt x="1696" y="4390"/>
                    <a:pt x="1553" y="4443"/>
                    <a:pt x="1410" y="4443"/>
                  </a:cubicBezTo>
                  <a:lnTo>
                    <a:pt x="1410" y="4443"/>
                  </a:lnTo>
                  <a:cubicBezTo>
                    <a:pt x="1330" y="4443"/>
                    <a:pt x="1250" y="4425"/>
                    <a:pt x="1178" y="4390"/>
                  </a:cubicBezTo>
                  <a:lnTo>
                    <a:pt x="1178" y="4390"/>
                  </a:lnTo>
                  <a:cubicBezTo>
                    <a:pt x="1187" y="4318"/>
                    <a:pt x="1169" y="4247"/>
                    <a:pt x="1116" y="4193"/>
                  </a:cubicBezTo>
                  <a:lnTo>
                    <a:pt x="1116" y="4193"/>
                  </a:lnTo>
                  <a:cubicBezTo>
                    <a:pt x="1027" y="4104"/>
                    <a:pt x="884" y="4104"/>
                    <a:pt x="804" y="4193"/>
                  </a:cubicBezTo>
                  <a:lnTo>
                    <a:pt x="804" y="4193"/>
                  </a:lnTo>
                  <a:cubicBezTo>
                    <a:pt x="714" y="4274"/>
                    <a:pt x="714" y="4416"/>
                    <a:pt x="804" y="4497"/>
                  </a:cubicBezTo>
                  <a:lnTo>
                    <a:pt x="804" y="4497"/>
                  </a:lnTo>
                  <a:cubicBezTo>
                    <a:pt x="875" y="4577"/>
                    <a:pt x="982" y="4586"/>
                    <a:pt x="1062" y="4541"/>
                  </a:cubicBezTo>
                  <a:lnTo>
                    <a:pt x="1062" y="4541"/>
                  </a:lnTo>
                  <a:cubicBezTo>
                    <a:pt x="1169" y="4595"/>
                    <a:pt x="1294" y="4622"/>
                    <a:pt x="1410" y="4622"/>
                  </a:cubicBezTo>
                  <a:lnTo>
                    <a:pt x="1410" y="4622"/>
                  </a:lnTo>
                  <a:cubicBezTo>
                    <a:pt x="1598" y="4622"/>
                    <a:pt x="1785" y="4550"/>
                    <a:pt x="1928" y="4407"/>
                  </a:cubicBezTo>
                  <a:lnTo>
                    <a:pt x="1928" y="4407"/>
                  </a:lnTo>
                  <a:cubicBezTo>
                    <a:pt x="2070" y="4265"/>
                    <a:pt x="2142" y="4077"/>
                    <a:pt x="2142" y="3890"/>
                  </a:cubicBezTo>
                  <a:lnTo>
                    <a:pt x="2142" y="3890"/>
                  </a:lnTo>
                  <a:cubicBezTo>
                    <a:pt x="2142" y="3703"/>
                    <a:pt x="2070" y="3515"/>
                    <a:pt x="1928" y="3373"/>
                  </a:cubicBezTo>
                  <a:lnTo>
                    <a:pt x="1928" y="3373"/>
                  </a:lnTo>
                  <a:cubicBezTo>
                    <a:pt x="1705" y="3159"/>
                    <a:pt x="1419" y="3043"/>
                    <a:pt x="1125" y="3043"/>
                  </a:cubicBezTo>
                  <a:lnTo>
                    <a:pt x="1125" y="3043"/>
                  </a:lnTo>
                  <a:cubicBezTo>
                    <a:pt x="839" y="3043"/>
                    <a:pt x="554" y="3159"/>
                    <a:pt x="331" y="3373"/>
                  </a:cubicBezTo>
                  <a:lnTo>
                    <a:pt x="331" y="3373"/>
                  </a:lnTo>
                  <a:lnTo>
                    <a:pt x="331" y="3373"/>
                  </a:lnTo>
                  <a:cubicBezTo>
                    <a:pt x="108" y="3596"/>
                    <a:pt x="1" y="3881"/>
                    <a:pt x="1" y="4176"/>
                  </a:cubicBezTo>
                  <a:lnTo>
                    <a:pt x="1" y="4176"/>
                  </a:lnTo>
                  <a:cubicBezTo>
                    <a:pt x="1" y="4461"/>
                    <a:pt x="108" y="4755"/>
                    <a:pt x="331" y="4969"/>
                  </a:cubicBezTo>
                  <a:lnTo>
                    <a:pt x="331" y="4969"/>
                  </a:lnTo>
                  <a:lnTo>
                    <a:pt x="331" y="4969"/>
                  </a:lnTo>
                  <a:cubicBezTo>
                    <a:pt x="661" y="5300"/>
                    <a:pt x="1089" y="5469"/>
                    <a:pt x="1526" y="5469"/>
                  </a:cubicBezTo>
                  <a:lnTo>
                    <a:pt x="1526" y="5469"/>
                  </a:lnTo>
                  <a:cubicBezTo>
                    <a:pt x="1606" y="5469"/>
                    <a:pt x="1696" y="5460"/>
                    <a:pt x="1785" y="5442"/>
                  </a:cubicBezTo>
                  <a:lnTo>
                    <a:pt x="1785" y="5442"/>
                  </a:lnTo>
                  <a:cubicBezTo>
                    <a:pt x="2044" y="5692"/>
                    <a:pt x="2383" y="5817"/>
                    <a:pt x="2713" y="5817"/>
                  </a:cubicBezTo>
                  <a:lnTo>
                    <a:pt x="2713" y="5817"/>
                  </a:lnTo>
                  <a:cubicBezTo>
                    <a:pt x="3061" y="5817"/>
                    <a:pt x="3400" y="5692"/>
                    <a:pt x="3667" y="5433"/>
                  </a:cubicBezTo>
                  <a:lnTo>
                    <a:pt x="3667" y="5433"/>
                  </a:lnTo>
                  <a:cubicBezTo>
                    <a:pt x="3926" y="5166"/>
                    <a:pt x="4060" y="4827"/>
                    <a:pt x="4060" y="4479"/>
                  </a:cubicBezTo>
                  <a:lnTo>
                    <a:pt x="4060" y="4479"/>
                  </a:lnTo>
                  <a:lnTo>
                    <a:pt x="4060" y="4479"/>
                  </a:lnTo>
                  <a:cubicBezTo>
                    <a:pt x="4060" y="4291"/>
                    <a:pt x="4015" y="4113"/>
                    <a:pt x="3944" y="3935"/>
                  </a:cubicBezTo>
                  <a:lnTo>
                    <a:pt x="3944" y="3935"/>
                  </a:lnTo>
                  <a:cubicBezTo>
                    <a:pt x="4113" y="4015"/>
                    <a:pt x="4301" y="4051"/>
                    <a:pt x="4488" y="4051"/>
                  </a:cubicBezTo>
                  <a:lnTo>
                    <a:pt x="4488" y="4051"/>
                  </a:lnTo>
                  <a:cubicBezTo>
                    <a:pt x="4827" y="4051"/>
                    <a:pt x="5175" y="3917"/>
                    <a:pt x="5434" y="3658"/>
                  </a:cubicBezTo>
                  <a:lnTo>
                    <a:pt x="5434" y="3658"/>
                  </a:lnTo>
                  <a:cubicBezTo>
                    <a:pt x="5692" y="3399"/>
                    <a:pt x="5826" y="3051"/>
                    <a:pt x="5826" y="2712"/>
                  </a:cubicBezTo>
                  <a:lnTo>
                    <a:pt x="5826" y="2712"/>
                  </a:lnTo>
                  <a:cubicBezTo>
                    <a:pt x="5826" y="2373"/>
                    <a:pt x="5701" y="2043"/>
                    <a:pt x="5451" y="1785"/>
                  </a:cubicBezTo>
                  <a:lnTo>
                    <a:pt x="5451" y="1785"/>
                  </a:lnTo>
                  <a:cubicBezTo>
                    <a:pt x="5460" y="1695"/>
                    <a:pt x="5469" y="1606"/>
                    <a:pt x="5469" y="1517"/>
                  </a:cubicBezTo>
                  <a:lnTo>
                    <a:pt x="5469" y="1517"/>
                  </a:lnTo>
                  <a:lnTo>
                    <a:pt x="5469" y="1517"/>
                  </a:lnTo>
                  <a:cubicBezTo>
                    <a:pt x="5469" y="1089"/>
                    <a:pt x="5309" y="652"/>
                    <a:pt x="4979" y="331"/>
                  </a:cubicBezTo>
                  <a:lnTo>
                    <a:pt x="4979" y="331"/>
                  </a:lnTo>
                  <a:lnTo>
                    <a:pt x="4979" y="322"/>
                  </a:lnTo>
                  <a:cubicBezTo>
                    <a:pt x="4756" y="108"/>
                    <a:pt x="4470" y="0"/>
                    <a:pt x="4176" y="0"/>
                  </a:cubicBezTo>
                  <a:lnTo>
                    <a:pt x="4176" y="0"/>
                  </a:lnTo>
                  <a:cubicBezTo>
                    <a:pt x="3890" y="0"/>
                    <a:pt x="3605" y="108"/>
                    <a:pt x="3382" y="331"/>
                  </a:cubicBezTo>
                  <a:moveTo>
                    <a:pt x="4979" y="2712"/>
                  </a:moveTo>
                  <a:cubicBezTo>
                    <a:pt x="5184" y="2507"/>
                    <a:pt x="5327" y="2266"/>
                    <a:pt x="5407" y="1999"/>
                  </a:cubicBezTo>
                  <a:lnTo>
                    <a:pt x="5407" y="1999"/>
                  </a:lnTo>
                  <a:cubicBezTo>
                    <a:pt x="5567" y="2204"/>
                    <a:pt x="5648" y="2463"/>
                    <a:pt x="5648" y="2712"/>
                  </a:cubicBezTo>
                  <a:lnTo>
                    <a:pt x="5648" y="2712"/>
                  </a:lnTo>
                  <a:cubicBezTo>
                    <a:pt x="5648" y="3007"/>
                    <a:pt x="5532" y="3310"/>
                    <a:pt x="5309" y="3533"/>
                  </a:cubicBezTo>
                  <a:lnTo>
                    <a:pt x="5309" y="3533"/>
                  </a:lnTo>
                  <a:cubicBezTo>
                    <a:pt x="5086" y="3756"/>
                    <a:pt x="4782" y="3872"/>
                    <a:pt x="4488" y="3872"/>
                  </a:cubicBezTo>
                  <a:lnTo>
                    <a:pt x="4488" y="3872"/>
                  </a:lnTo>
                  <a:cubicBezTo>
                    <a:pt x="4185" y="3872"/>
                    <a:pt x="3890" y="3756"/>
                    <a:pt x="3667" y="3533"/>
                  </a:cubicBezTo>
                  <a:lnTo>
                    <a:pt x="3667" y="3533"/>
                  </a:lnTo>
                  <a:lnTo>
                    <a:pt x="3257" y="3123"/>
                  </a:lnTo>
                  <a:cubicBezTo>
                    <a:pt x="3426" y="3176"/>
                    <a:pt x="3605" y="3203"/>
                    <a:pt x="3783" y="3203"/>
                  </a:cubicBezTo>
                  <a:lnTo>
                    <a:pt x="3783" y="3203"/>
                  </a:lnTo>
                  <a:cubicBezTo>
                    <a:pt x="4220" y="3203"/>
                    <a:pt x="4649" y="3043"/>
                    <a:pt x="4979" y="2712"/>
                  </a:cubicBezTo>
                  <a:close/>
                  <a:moveTo>
                    <a:pt x="3123" y="3248"/>
                  </a:moveTo>
                  <a:lnTo>
                    <a:pt x="3533" y="3658"/>
                  </a:lnTo>
                  <a:lnTo>
                    <a:pt x="3533" y="3658"/>
                  </a:lnTo>
                  <a:cubicBezTo>
                    <a:pt x="3765" y="3890"/>
                    <a:pt x="3872" y="4184"/>
                    <a:pt x="3872" y="4479"/>
                  </a:cubicBezTo>
                  <a:lnTo>
                    <a:pt x="3872" y="4479"/>
                  </a:lnTo>
                  <a:lnTo>
                    <a:pt x="3872" y="4479"/>
                  </a:lnTo>
                  <a:cubicBezTo>
                    <a:pt x="3872" y="4782"/>
                    <a:pt x="3765" y="5077"/>
                    <a:pt x="3533" y="5300"/>
                  </a:cubicBezTo>
                  <a:lnTo>
                    <a:pt x="3533" y="5300"/>
                  </a:lnTo>
                  <a:cubicBezTo>
                    <a:pt x="3310" y="5523"/>
                    <a:pt x="3016" y="5639"/>
                    <a:pt x="2713" y="5639"/>
                  </a:cubicBezTo>
                  <a:lnTo>
                    <a:pt x="2713" y="5639"/>
                  </a:lnTo>
                  <a:cubicBezTo>
                    <a:pt x="2463" y="5639"/>
                    <a:pt x="2213" y="5558"/>
                    <a:pt x="2008" y="5398"/>
                  </a:cubicBezTo>
                  <a:lnTo>
                    <a:pt x="2008" y="5398"/>
                  </a:lnTo>
                  <a:cubicBezTo>
                    <a:pt x="2267" y="5317"/>
                    <a:pt x="2516" y="5184"/>
                    <a:pt x="2722" y="4969"/>
                  </a:cubicBezTo>
                  <a:lnTo>
                    <a:pt x="2722" y="4969"/>
                  </a:lnTo>
                  <a:cubicBezTo>
                    <a:pt x="3043" y="4648"/>
                    <a:pt x="3212" y="4211"/>
                    <a:pt x="3212" y="3783"/>
                  </a:cubicBezTo>
                  <a:lnTo>
                    <a:pt x="3212" y="3783"/>
                  </a:lnTo>
                  <a:lnTo>
                    <a:pt x="3212" y="3783"/>
                  </a:lnTo>
                  <a:cubicBezTo>
                    <a:pt x="3212" y="3605"/>
                    <a:pt x="3185" y="3426"/>
                    <a:pt x="3123" y="3248"/>
                  </a:cubicBezTo>
                  <a:moveTo>
                    <a:pt x="4872" y="1758"/>
                  </a:moveTo>
                  <a:cubicBezTo>
                    <a:pt x="4818" y="1811"/>
                    <a:pt x="4818" y="1901"/>
                    <a:pt x="4872" y="1954"/>
                  </a:cubicBezTo>
                  <a:lnTo>
                    <a:pt x="4872" y="1954"/>
                  </a:lnTo>
                  <a:cubicBezTo>
                    <a:pt x="4925" y="2008"/>
                    <a:pt x="5014" y="2008"/>
                    <a:pt x="5068" y="1954"/>
                  </a:cubicBezTo>
                  <a:lnTo>
                    <a:pt x="5068" y="1954"/>
                  </a:lnTo>
                  <a:cubicBezTo>
                    <a:pt x="5121" y="1901"/>
                    <a:pt x="5121" y="1811"/>
                    <a:pt x="5068" y="1758"/>
                  </a:cubicBezTo>
                  <a:lnTo>
                    <a:pt x="5068" y="1758"/>
                  </a:lnTo>
                  <a:cubicBezTo>
                    <a:pt x="5041" y="1731"/>
                    <a:pt x="5005" y="1713"/>
                    <a:pt x="4970" y="1713"/>
                  </a:cubicBezTo>
                  <a:lnTo>
                    <a:pt x="4970" y="1713"/>
                  </a:lnTo>
                  <a:cubicBezTo>
                    <a:pt x="4934" y="1713"/>
                    <a:pt x="4898" y="1731"/>
                    <a:pt x="4872" y="1758"/>
                  </a:cubicBezTo>
                  <a:moveTo>
                    <a:pt x="4559" y="2266"/>
                  </a:moveTo>
                  <a:cubicBezTo>
                    <a:pt x="4506" y="2320"/>
                    <a:pt x="4506" y="2409"/>
                    <a:pt x="4559" y="2463"/>
                  </a:cubicBezTo>
                  <a:lnTo>
                    <a:pt x="4559" y="2463"/>
                  </a:lnTo>
                  <a:cubicBezTo>
                    <a:pt x="4613" y="2525"/>
                    <a:pt x="4702" y="2525"/>
                    <a:pt x="4756" y="2463"/>
                  </a:cubicBezTo>
                  <a:lnTo>
                    <a:pt x="4756" y="2463"/>
                  </a:lnTo>
                  <a:cubicBezTo>
                    <a:pt x="4809" y="2409"/>
                    <a:pt x="4809" y="2320"/>
                    <a:pt x="4756" y="2266"/>
                  </a:cubicBezTo>
                  <a:lnTo>
                    <a:pt x="4756" y="2266"/>
                  </a:lnTo>
                  <a:cubicBezTo>
                    <a:pt x="4729" y="2240"/>
                    <a:pt x="4693" y="2231"/>
                    <a:pt x="4657" y="2231"/>
                  </a:cubicBezTo>
                  <a:lnTo>
                    <a:pt x="4657" y="2231"/>
                  </a:lnTo>
                  <a:cubicBezTo>
                    <a:pt x="4622" y="2231"/>
                    <a:pt x="4586" y="2240"/>
                    <a:pt x="4559" y="2266"/>
                  </a:cubicBezTo>
                  <a:moveTo>
                    <a:pt x="2962" y="2409"/>
                  </a:moveTo>
                  <a:cubicBezTo>
                    <a:pt x="2909" y="2463"/>
                    <a:pt x="2909" y="2552"/>
                    <a:pt x="2962" y="2605"/>
                  </a:cubicBezTo>
                  <a:lnTo>
                    <a:pt x="2962" y="2605"/>
                  </a:lnTo>
                  <a:cubicBezTo>
                    <a:pt x="3016" y="2659"/>
                    <a:pt x="3105" y="2659"/>
                    <a:pt x="3159" y="2605"/>
                  </a:cubicBezTo>
                  <a:lnTo>
                    <a:pt x="3159" y="2605"/>
                  </a:lnTo>
                  <a:cubicBezTo>
                    <a:pt x="3221" y="2552"/>
                    <a:pt x="3221" y="2463"/>
                    <a:pt x="3159" y="2409"/>
                  </a:cubicBezTo>
                  <a:lnTo>
                    <a:pt x="3159" y="2409"/>
                  </a:lnTo>
                  <a:cubicBezTo>
                    <a:pt x="3132" y="2382"/>
                    <a:pt x="3096" y="2365"/>
                    <a:pt x="3061" y="2365"/>
                  </a:cubicBezTo>
                  <a:lnTo>
                    <a:pt x="3061" y="2365"/>
                  </a:lnTo>
                  <a:cubicBezTo>
                    <a:pt x="3025" y="2365"/>
                    <a:pt x="2989" y="2382"/>
                    <a:pt x="2962" y="2409"/>
                  </a:cubicBezTo>
                  <a:close/>
                  <a:moveTo>
                    <a:pt x="4069" y="2552"/>
                  </a:moveTo>
                  <a:cubicBezTo>
                    <a:pt x="4015" y="2614"/>
                    <a:pt x="4015" y="2704"/>
                    <a:pt x="4069" y="2757"/>
                  </a:cubicBezTo>
                  <a:lnTo>
                    <a:pt x="4069" y="2757"/>
                  </a:lnTo>
                  <a:cubicBezTo>
                    <a:pt x="4122" y="2811"/>
                    <a:pt x="4211" y="2811"/>
                    <a:pt x="4265" y="2757"/>
                  </a:cubicBezTo>
                  <a:lnTo>
                    <a:pt x="4265" y="2757"/>
                  </a:lnTo>
                  <a:cubicBezTo>
                    <a:pt x="4318" y="2704"/>
                    <a:pt x="4318" y="2614"/>
                    <a:pt x="4265" y="2552"/>
                  </a:cubicBezTo>
                  <a:lnTo>
                    <a:pt x="4265" y="2552"/>
                  </a:lnTo>
                  <a:cubicBezTo>
                    <a:pt x="4238" y="2525"/>
                    <a:pt x="4202" y="2516"/>
                    <a:pt x="4167" y="2516"/>
                  </a:cubicBezTo>
                  <a:lnTo>
                    <a:pt x="4167" y="2516"/>
                  </a:lnTo>
                  <a:cubicBezTo>
                    <a:pt x="4131" y="2516"/>
                    <a:pt x="4095" y="2525"/>
                    <a:pt x="4069" y="2552"/>
                  </a:cubicBezTo>
                  <a:moveTo>
                    <a:pt x="3498" y="2614"/>
                  </a:moveTo>
                  <a:cubicBezTo>
                    <a:pt x="3444" y="2677"/>
                    <a:pt x="3444" y="2757"/>
                    <a:pt x="3498" y="2820"/>
                  </a:cubicBezTo>
                  <a:lnTo>
                    <a:pt x="3498" y="2820"/>
                  </a:lnTo>
                  <a:cubicBezTo>
                    <a:pt x="3551" y="2873"/>
                    <a:pt x="3640" y="2873"/>
                    <a:pt x="3694" y="2820"/>
                  </a:cubicBezTo>
                  <a:lnTo>
                    <a:pt x="3694" y="2820"/>
                  </a:lnTo>
                  <a:cubicBezTo>
                    <a:pt x="3748" y="2757"/>
                    <a:pt x="3748" y="2677"/>
                    <a:pt x="3694" y="2614"/>
                  </a:cubicBezTo>
                  <a:lnTo>
                    <a:pt x="3694" y="2614"/>
                  </a:lnTo>
                  <a:cubicBezTo>
                    <a:pt x="3667" y="2588"/>
                    <a:pt x="3632" y="2579"/>
                    <a:pt x="3596" y="2579"/>
                  </a:cubicBezTo>
                  <a:lnTo>
                    <a:pt x="3596" y="2579"/>
                  </a:lnTo>
                  <a:cubicBezTo>
                    <a:pt x="3560" y="2579"/>
                    <a:pt x="3524" y="2588"/>
                    <a:pt x="3498" y="2614"/>
                  </a:cubicBezTo>
                  <a:moveTo>
                    <a:pt x="2409" y="2962"/>
                  </a:moveTo>
                  <a:cubicBezTo>
                    <a:pt x="2356" y="3016"/>
                    <a:pt x="2356" y="3105"/>
                    <a:pt x="2409" y="3159"/>
                  </a:cubicBezTo>
                  <a:lnTo>
                    <a:pt x="2409" y="3159"/>
                  </a:lnTo>
                  <a:cubicBezTo>
                    <a:pt x="2463" y="3212"/>
                    <a:pt x="2552" y="3212"/>
                    <a:pt x="2606" y="3159"/>
                  </a:cubicBezTo>
                  <a:lnTo>
                    <a:pt x="2606" y="3159"/>
                  </a:lnTo>
                  <a:cubicBezTo>
                    <a:pt x="2668" y="3105"/>
                    <a:pt x="2668" y="3016"/>
                    <a:pt x="2606" y="2962"/>
                  </a:cubicBezTo>
                  <a:lnTo>
                    <a:pt x="2606" y="2962"/>
                  </a:lnTo>
                  <a:cubicBezTo>
                    <a:pt x="2579" y="2935"/>
                    <a:pt x="2543" y="2918"/>
                    <a:pt x="2507" y="2918"/>
                  </a:cubicBezTo>
                  <a:lnTo>
                    <a:pt x="2507" y="2918"/>
                  </a:lnTo>
                  <a:cubicBezTo>
                    <a:pt x="2472" y="2918"/>
                    <a:pt x="2436" y="2935"/>
                    <a:pt x="2409" y="2962"/>
                  </a:cubicBezTo>
                  <a:moveTo>
                    <a:pt x="2623" y="3489"/>
                  </a:moveTo>
                  <a:cubicBezTo>
                    <a:pt x="2570" y="3551"/>
                    <a:pt x="2570" y="3640"/>
                    <a:pt x="2623" y="3694"/>
                  </a:cubicBezTo>
                  <a:lnTo>
                    <a:pt x="2623" y="3694"/>
                  </a:lnTo>
                  <a:cubicBezTo>
                    <a:pt x="2677" y="3747"/>
                    <a:pt x="2766" y="3747"/>
                    <a:pt x="2820" y="3694"/>
                  </a:cubicBezTo>
                  <a:lnTo>
                    <a:pt x="2820" y="3694"/>
                  </a:lnTo>
                  <a:cubicBezTo>
                    <a:pt x="2873" y="3640"/>
                    <a:pt x="2873" y="3551"/>
                    <a:pt x="2820" y="3489"/>
                  </a:cubicBezTo>
                  <a:lnTo>
                    <a:pt x="2820" y="3489"/>
                  </a:lnTo>
                  <a:cubicBezTo>
                    <a:pt x="2793" y="3462"/>
                    <a:pt x="2757" y="3453"/>
                    <a:pt x="2722" y="3453"/>
                  </a:cubicBezTo>
                  <a:lnTo>
                    <a:pt x="2722" y="3453"/>
                  </a:lnTo>
                  <a:cubicBezTo>
                    <a:pt x="2686" y="3453"/>
                    <a:pt x="2650" y="3462"/>
                    <a:pt x="2623" y="3489"/>
                  </a:cubicBezTo>
                  <a:close/>
                  <a:moveTo>
                    <a:pt x="2561" y="4060"/>
                  </a:moveTo>
                  <a:cubicBezTo>
                    <a:pt x="2507" y="4113"/>
                    <a:pt x="2507" y="4202"/>
                    <a:pt x="2561" y="4265"/>
                  </a:cubicBezTo>
                  <a:lnTo>
                    <a:pt x="2561" y="4265"/>
                  </a:lnTo>
                  <a:cubicBezTo>
                    <a:pt x="2615" y="4318"/>
                    <a:pt x="2704" y="4318"/>
                    <a:pt x="2757" y="4265"/>
                  </a:cubicBezTo>
                  <a:lnTo>
                    <a:pt x="2757" y="4265"/>
                  </a:lnTo>
                  <a:cubicBezTo>
                    <a:pt x="2811" y="4202"/>
                    <a:pt x="2811" y="4113"/>
                    <a:pt x="2757" y="4060"/>
                  </a:cubicBezTo>
                  <a:lnTo>
                    <a:pt x="2757" y="4060"/>
                  </a:lnTo>
                  <a:cubicBezTo>
                    <a:pt x="2731" y="4033"/>
                    <a:pt x="2695" y="4024"/>
                    <a:pt x="2659" y="4024"/>
                  </a:cubicBezTo>
                  <a:lnTo>
                    <a:pt x="2659" y="4024"/>
                  </a:lnTo>
                  <a:cubicBezTo>
                    <a:pt x="2623" y="4024"/>
                    <a:pt x="2588" y="4033"/>
                    <a:pt x="2561" y="4060"/>
                  </a:cubicBezTo>
                  <a:close/>
                  <a:moveTo>
                    <a:pt x="4283" y="4184"/>
                  </a:moveTo>
                  <a:lnTo>
                    <a:pt x="4283" y="4184"/>
                  </a:lnTo>
                  <a:lnTo>
                    <a:pt x="4283" y="4184"/>
                  </a:lnTo>
                  <a:cubicBezTo>
                    <a:pt x="4265" y="4184"/>
                    <a:pt x="4256" y="4184"/>
                    <a:pt x="4247" y="4193"/>
                  </a:cubicBezTo>
                  <a:lnTo>
                    <a:pt x="4247" y="4193"/>
                  </a:lnTo>
                  <a:lnTo>
                    <a:pt x="4247" y="4193"/>
                  </a:lnTo>
                  <a:lnTo>
                    <a:pt x="4247" y="4193"/>
                  </a:lnTo>
                  <a:lnTo>
                    <a:pt x="4247" y="4193"/>
                  </a:lnTo>
                  <a:lnTo>
                    <a:pt x="4247" y="4193"/>
                  </a:lnTo>
                  <a:lnTo>
                    <a:pt x="4247" y="4193"/>
                  </a:lnTo>
                  <a:lnTo>
                    <a:pt x="4247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29" y="4193"/>
                  </a:lnTo>
                  <a:lnTo>
                    <a:pt x="4229" y="4193"/>
                  </a:lnTo>
                  <a:lnTo>
                    <a:pt x="4229" y="4202"/>
                  </a:lnTo>
                  <a:lnTo>
                    <a:pt x="4229" y="4202"/>
                  </a:lnTo>
                  <a:lnTo>
                    <a:pt x="4229" y="4202"/>
                  </a:lnTo>
                  <a:lnTo>
                    <a:pt x="4229" y="4202"/>
                  </a:lnTo>
                  <a:cubicBezTo>
                    <a:pt x="4229" y="4202"/>
                    <a:pt x="4220" y="4202"/>
                    <a:pt x="4220" y="4202"/>
                  </a:cubicBezTo>
                  <a:lnTo>
                    <a:pt x="4220" y="4202"/>
                  </a:lnTo>
                  <a:lnTo>
                    <a:pt x="4220" y="4202"/>
                  </a:lnTo>
                  <a:lnTo>
                    <a:pt x="4220" y="4211"/>
                  </a:lnTo>
                  <a:lnTo>
                    <a:pt x="4220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20"/>
                  </a:lnTo>
                  <a:lnTo>
                    <a:pt x="4211" y="4220"/>
                  </a:lnTo>
                  <a:lnTo>
                    <a:pt x="4211" y="4220"/>
                  </a:lnTo>
                  <a:lnTo>
                    <a:pt x="4211" y="4220"/>
                  </a:lnTo>
                  <a:lnTo>
                    <a:pt x="4211" y="4220"/>
                  </a:lnTo>
                  <a:lnTo>
                    <a:pt x="4211" y="4220"/>
                  </a:lnTo>
                  <a:lnTo>
                    <a:pt x="4202" y="4220"/>
                  </a:lnTo>
                  <a:lnTo>
                    <a:pt x="4202" y="4220"/>
                  </a:lnTo>
                  <a:lnTo>
                    <a:pt x="4202" y="4220"/>
                  </a:lnTo>
                  <a:lnTo>
                    <a:pt x="4202" y="4220"/>
                  </a:lnTo>
                  <a:lnTo>
                    <a:pt x="4202" y="4220"/>
                  </a:lnTo>
                  <a:lnTo>
                    <a:pt x="4202" y="4220"/>
                  </a:lnTo>
                  <a:lnTo>
                    <a:pt x="4202" y="4229"/>
                  </a:lnTo>
                  <a:lnTo>
                    <a:pt x="4202" y="4229"/>
                  </a:lnTo>
                  <a:lnTo>
                    <a:pt x="4202" y="4229"/>
                  </a:lnTo>
                  <a:lnTo>
                    <a:pt x="4202" y="4229"/>
                  </a:lnTo>
                  <a:lnTo>
                    <a:pt x="4202" y="4229"/>
                  </a:lnTo>
                  <a:lnTo>
                    <a:pt x="4202" y="4229"/>
                  </a:lnTo>
                  <a:lnTo>
                    <a:pt x="4202" y="4238"/>
                  </a:lnTo>
                  <a:lnTo>
                    <a:pt x="4202" y="4238"/>
                  </a:lnTo>
                  <a:lnTo>
                    <a:pt x="4202" y="4238"/>
                  </a:lnTo>
                  <a:lnTo>
                    <a:pt x="4202" y="4238"/>
                  </a:lnTo>
                  <a:lnTo>
                    <a:pt x="4202" y="4238"/>
                  </a:lnTo>
                  <a:lnTo>
                    <a:pt x="4202" y="4238"/>
                  </a:lnTo>
                  <a:cubicBezTo>
                    <a:pt x="4194" y="4247"/>
                    <a:pt x="4194" y="4265"/>
                    <a:pt x="4194" y="4274"/>
                  </a:cubicBezTo>
                  <a:lnTo>
                    <a:pt x="4194" y="4274"/>
                  </a:lnTo>
                  <a:lnTo>
                    <a:pt x="4194" y="4274"/>
                  </a:lnTo>
                  <a:lnTo>
                    <a:pt x="4194" y="4274"/>
                  </a:lnTo>
                  <a:lnTo>
                    <a:pt x="4194" y="4274"/>
                  </a:lnTo>
                  <a:cubicBezTo>
                    <a:pt x="4194" y="4283"/>
                    <a:pt x="4194" y="4300"/>
                    <a:pt x="4202" y="4309"/>
                  </a:cubicBezTo>
                  <a:lnTo>
                    <a:pt x="4202" y="4309"/>
                  </a:lnTo>
                  <a:lnTo>
                    <a:pt x="4202" y="4309"/>
                  </a:lnTo>
                  <a:lnTo>
                    <a:pt x="4202" y="4309"/>
                  </a:lnTo>
                  <a:lnTo>
                    <a:pt x="4202" y="4309"/>
                  </a:lnTo>
                  <a:lnTo>
                    <a:pt x="4202" y="4309"/>
                  </a:lnTo>
                  <a:lnTo>
                    <a:pt x="4202" y="4309"/>
                  </a:lnTo>
                  <a:lnTo>
                    <a:pt x="4202" y="4309"/>
                  </a:lnTo>
                  <a:lnTo>
                    <a:pt x="4202" y="4318"/>
                  </a:lnTo>
                  <a:lnTo>
                    <a:pt x="4202" y="4318"/>
                  </a:lnTo>
                  <a:cubicBezTo>
                    <a:pt x="4399" y="4693"/>
                    <a:pt x="4345" y="4916"/>
                    <a:pt x="4318" y="5041"/>
                  </a:cubicBezTo>
                  <a:lnTo>
                    <a:pt x="4318" y="5041"/>
                  </a:lnTo>
                  <a:cubicBezTo>
                    <a:pt x="4310" y="5077"/>
                    <a:pt x="4301" y="5112"/>
                    <a:pt x="4301" y="5148"/>
                  </a:cubicBezTo>
                  <a:lnTo>
                    <a:pt x="4301" y="5148"/>
                  </a:lnTo>
                  <a:cubicBezTo>
                    <a:pt x="4301" y="5282"/>
                    <a:pt x="4372" y="5317"/>
                    <a:pt x="4675" y="5317"/>
                  </a:cubicBezTo>
                  <a:lnTo>
                    <a:pt x="4675" y="5317"/>
                  </a:lnTo>
                  <a:lnTo>
                    <a:pt x="5246" y="5326"/>
                  </a:lnTo>
                  <a:cubicBezTo>
                    <a:pt x="5291" y="5326"/>
                    <a:pt x="5335" y="5282"/>
                    <a:pt x="5335" y="5237"/>
                  </a:cubicBezTo>
                  <a:lnTo>
                    <a:pt x="5335" y="5237"/>
                  </a:lnTo>
                  <a:lnTo>
                    <a:pt x="5335" y="4657"/>
                  </a:lnTo>
                  <a:cubicBezTo>
                    <a:pt x="5335" y="4363"/>
                    <a:pt x="5291" y="4291"/>
                    <a:pt x="5157" y="4291"/>
                  </a:cubicBezTo>
                  <a:lnTo>
                    <a:pt x="5157" y="4291"/>
                  </a:lnTo>
                  <a:cubicBezTo>
                    <a:pt x="5121" y="4291"/>
                    <a:pt x="5095" y="4300"/>
                    <a:pt x="5050" y="4309"/>
                  </a:cubicBezTo>
                  <a:lnTo>
                    <a:pt x="5050" y="4309"/>
                  </a:lnTo>
                  <a:cubicBezTo>
                    <a:pt x="4925" y="4336"/>
                    <a:pt x="4711" y="4390"/>
                    <a:pt x="4327" y="4193"/>
                  </a:cubicBezTo>
                  <a:lnTo>
                    <a:pt x="4327" y="4193"/>
                  </a:lnTo>
                  <a:lnTo>
                    <a:pt x="4327" y="4193"/>
                  </a:lnTo>
                  <a:lnTo>
                    <a:pt x="4327" y="4193"/>
                  </a:lnTo>
                  <a:lnTo>
                    <a:pt x="4327" y="4193"/>
                  </a:lnTo>
                  <a:lnTo>
                    <a:pt x="4327" y="4193"/>
                  </a:lnTo>
                  <a:lnTo>
                    <a:pt x="4318" y="4193"/>
                  </a:lnTo>
                  <a:lnTo>
                    <a:pt x="4318" y="4193"/>
                  </a:lnTo>
                  <a:lnTo>
                    <a:pt x="4318" y="4193"/>
                  </a:lnTo>
                  <a:lnTo>
                    <a:pt x="4318" y="4193"/>
                  </a:lnTo>
                  <a:lnTo>
                    <a:pt x="4318" y="4193"/>
                  </a:lnTo>
                  <a:lnTo>
                    <a:pt x="4318" y="4193"/>
                  </a:lnTo>
                  <a:lnTo>
                    <a:pt x="4310" y="4184"/>
                  </a:lnTo>
                  <a:cubicBezTo>
                    <a:pt x="4301" y="4184"/>
                    <a:pt x="4292" y="4184"/>
                    <a:pt x="4283" y="4184"/>
                  </a:cubicBezTo>
                  <a:lnTo>
                    <a:pt x="4283" y="4184"/>
                  </a:lnTo>
                  <a:lnTo>
                    <a:pt x="4283" y="4184"/>
                  </a:lnTo>
                  <a:close/>
                  <a:moveTo>
                    <a:pt x="4479" y="5148"/>
                  </a:moveTo>
                  <a:cubicBezTo>
                    <a:pt x="4479" y="5130"/>
                    <a:pt x="4479" y="5112"/>
                    <a:pt x="4488" y="5077"/>
                  </a:cubicBezTo>
                  <a:lnTo>
                    <a:pt x="4488" y="5077"/>
                  </a:lnTo>
                  <a:cubicBezTo>
                    <a:pt x="4515" y="4961"/>
                    <a:pt x="4559" y="4764"/>
                    <a:pt x="4452" y="4443"/>
                  </a:cubicBezTo>
                  <a:lnTo>
                    <a:pt x="4452" y="4443"/>
                  </a:lnTo>
                  <a:cubicBezTo>
                    <a:pt x="4765" y="4559"/>
                    <a:pt x="4961" y="4515"/>
                    <a:pt x="5086" y="4488"/>
                  </a:cubicBezTo>
                  <a:lnTo>
                    <a:pt x="5086" y="4488"/>
                  </a:lnTo>
                  <a:cubicBezTo>
                    <a:pt x="5112" y="4479"/>
                    <a:pt x="5139" y="4470"/>
                    <a:pt x="5148" y="4470"/>
                  </a:cubicBezTo>
                  <a:lnTo>
                    <a:pt x="5148" y="4470"/>
                  </a:lnTo>
                  <a:cubicBezTo>
                    <a:pt x="5157" y="4470"/>
                    <a:pt x="5148" y="4506"/>
                    <a:pt x="5148" y="4657"/>
                  </a:cubicBezTo>
                  <a:lnTo>
                    <a:pt x="5148" y="4657"/>
                  </a:lnTo>
                  <a:lnTo>
                    <a:pt x="5148" y="5139"/>
                  </a:lnTo>
                  <a:lnTo>
                    <a:pt x="4666" y="5139"/>
                  </a:lnTo>
                  <a:cubicBezTo>
                    <a:pt x="4604" y="5139"/>
                    <a:pt x="4559" y="5139"/>
                    <a:pt x="4533" y="5148"/>
                  </a:cubicBezTo>
                  <a:lnTo>
                    <a:pt x="4533" y="5148"/>
                  </a:lnTo>
                  <a:cubicBezTo>
                    <a:pt x="4506" y="5148"/>
                    <a:pt x="4488" y="5148"/>
                    <a:pt x="4479" y="5148"/>
                  </a:cubicBezTo>
                  <a:lnTo>
                    <a:pt x="4479" y="5148"/>
                  </a:lnTo>
                  <a:cubicBezTo>
                    <a:pt x="4479" y="5148"/>
                    <a:pt x="4479" y="5148"/>
                    <a:pt x="4479" y="5148"/>
                  </a:cubicBezTo>
                  <a:moveTo>
                    <a:pt x="2276" y="4550"/>
                  </a:moveTo>
                  <a:cubicBezTo>
                    <a:pt x="2213" y="4604"/>
                    <a:pt x="2213" y="4693"/>
                    <a:pt x="2276" y="4755"/>
                  </a:cubicBezTo>
                  <a:lnTo>
                    <a:pt x="2276" y="4755"/>
                  </a:lnTo>
                  <a:cubicBezTo>
                    <a:pt x="2329" y="4809"/>
                    <a:pt x="2418" y="4809"/>
                    <a:pt x="2472" y="4755"/>
                  </a:cubicBezTo>
                  <a:lnTo>
                    <a:pt x="2472" y="4755"/>
                  </a:lnTo>
                  <a:cubicBezTo>
                    <a:pt x="2525" y="4693"/>
                    <a:pt x="2525" y="4604"/>
                    <a:pt x="2472" y="4550"/>
                  </a:cubicBezTo>
                  <a:lnTo>
                    <a:pt x="2472" y="4550"/>
                  </a:lnTo>
                  <a:cubicBezTo>
                    <a:pt x="2445" y="4523"/>
                    <a:pt x="2409" y="4515"/>
                    <a:pt x="2374" y="4515"/>
                  </a:cubicBezTo>
                  <a:lnTo>
                    <a:pt x="2374" y="4515"/>
                  </a:lnTo>
                  <a:cubicBezTo>
                    <a:pt x="2338" y="4515"/>
                    <a:pt x="2302" y="4523"/>
                    <a:pt x="2276" y="4550"/>
                  </a:cubicBezTo>
                  <a:close/>
                  <a:moveTo>
                    <a:pt x="1758" y="4862"/>
                  </a:moveTo>
                  <a:cubicBezTo>
                    <a:pt x="1705" y="4916"/>
                    <a:pt x="1705" y="5005"/>
                    <a:pt x="1758" y="5059"/>
                  </a:cubicBezTo>
                  <a:lnTo>
                    <a:pt x="1758" y="5059"/>
                  </a:lnTo>
                  <a:cubicBezTo>
                    <a:pt x="1812" y="5121"/>
                    <a:pt x="1901" y="5121"/>
                    <a:pt x="1954" y="5059"/>
                  </a:cubicBezTo>
                  <a:lnTo>
                    <a:pt x="1954" y="5059"/>
                  </a:lnTo>
                  <a:cubicBezTo>
                    <a:pt x="2008" y="5005"/>
                    <a:pt x="2008" y="4916"/>
                    <a:pt x="1954" y="4862"/>
                  </a:cubicBezTo>
                  <a:lnTo>
                    <a:pt x="1954" y="4862"/>
                  </a:lnTo>
                  <a:cubicBezTo>
                    <a:pt x="1928" y="4836"/>
                    <a:pt x="1892" y="4818"/>
                    <a:pt x="1856" y="4818"/>
                  </a:cubicBezTo>
                  <a:lnTo>
                    <a:pt x="1856" y="4818"/>
                  </a:lnTo>
                  <a:cubicBezTo>
                    <a:pt x="1821" y="4818"/>
                    <a:pt x="1785" y="4836"/>
                    <a:pt x="1758" y="48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6" name="Google Shape;366;p23"/>
            <p:cNvGrpSpPr/>
            <p:nvPr/>
          </p:nvGrpSpPr>
          <p:grpSpPr>
            <a:xfrm>
              <a:off x="219663" y="616075"/>
              <a:ext cx="8704610" cy="3911400"/>
              <a:chOff x="219663" y="616075"/>
              <a:chExt cx="8704610" cy="3911400"/>
            </a:xfrm>
          </p:grpSpPr>
          <p:cxnSp>
            <p:nvCxnSpPr>
              <p:cNvPr id="367" name="Google Shape;367;p23"/>
              <p:cNvCxnSpPr/>
              <p:nvPr/>
            </p:nvCxnSpPr>
            <p:spPr>
              <a:xfrm>
                <a:off x="219663" y="616075"/>
                <a:ext cx="0" cy="39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" name="Google Shape;368;p23"/>
              <p:cNvCxnSpPr/>
              <p:nvPr/>
            </p:nvCxnSpPr>
            <p:spPr>
              <a:xfrm>
                <a:off x="266247" y="616075"/>
                <a:ext cx="0" cy="39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9" name="Google Shape;369;p23"/>
              <p:cNvCxnSpPr/>
              <p:nvPr/>
            </p:nvCxnSpPr>
            <p:spPr>
              <a:xfrm rot="10800000">
                <a:off x="8924272" y="616075"/>
                <a:ext cx="0" cy="39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0" name="Google Shape;370;p23"/>
              <p:cNvCxnSpPr/>
              <p:nvPr/>
            </p:nvCxnSpPr>
            <p:spPr>
              <a:xfrm rot="10800000">
                <a:off x="8877688" y="616075"/>
                <a:ext cx="0" cy="39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</p:cxnSp>
        </p:grp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26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26"/>
          <p:cNvSpPr txBox="1">
            <a:spLocks noGrp="1"/>
          </p:cNvSpPr>
          <p:nvPr>
            <p:ph type="title" idx="2"/>
          </p:nvPr>
        </p:nvSpPr>
        <p:spPr>
          <a:xfrm>
            <a:off x="1750175" y="1807663"/>
            <a:ext cx="1978200" cy="36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19" name="Google Shape;419;p26"/>
          <p:cNvSpPr txBox="1">
            <a:spLocks noGrp="1"/>
          </p:cNvSpPr>
          <p:nvPr>
            <p:ph type="subTitle" idx="1"/>
          </p:nvPr>
        </p:nvSpPr>
        <p:spPr>
          <a:xfrm>
            <a:off x="1750175" y="2147563"/>
            <a:ext cx="1978200" cy="6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26"/>
          <p:cNvSpPr txBox="1">
            <a:spLocks noGrp="1"/>
          </p:cNvSpPr>
          <p:nvPr>
            <p:ph type="title" idx="3"/>
          </p:nvPr>
        </p:nvSpPr>
        <p:spPr>
          <a:xfrm>
            <a:off x="5408751" y="1807663"/>
            <a:ext cx="1978200" cy="36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21" name="Google Shape;421;p26"/>
          <p:cNvSpPr txBox="1">
            <a:spLocks noGrp="1"/>
          </p:cNvSpPr>
          <p:nvPr>
            <p:ph type="subTitle" idx="4"/>
          </p:nvPr>
        </p:nvSpPr>
        <p:spPr>
          <a:xfrm>
            <a:off x="5408750" y="2147563"/>
            <a:ext cx="1978200" cy="6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26"/>
          <p:cNvSpPr txBox="1">
            <a:spLocks noGrp="1"/>
          </p:cNvSpPr>
          <p:nvPr>
            <p:ph type="title" idx="5"/>
          </p:nvPr>
        </p:nvSpPr>
        <p:spPr>
          <a:xfrm>
            <a:off x="1750175" y="3218488"/>
            <a:ext cx="1978200" cy="36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23" name="Google Shape;423;p26"/>
          <p:cNvSpPr txBox="1">
            <a:spLocks noGrp="1"/>
          </p:cNvSpPr>
          <p:nvPr>
            <p:ph type="subTitle" idx="6"/>
          </p:nvPr>
        </p:nvSpPr>
        <p:spPr>
          <a:xfrm>
            <a:off x="1750175" y="3558438"/>
            <a:ext cx="1978200" cy="6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4" name="Google Shape;424;p26"/>
          <p:cNvSpPr txBox="1">
            <a:spLocks noGrp="1"/>
          </p:cNvSpPr>
          <p:nvPr>
            <p:ph type="title" idx="7"/>
          </p:nvPr>
        </p:nvSpPr>
        <p:spPr>
          <a:xfrm>
            <a:off x="5408752" y="3218488"/>
            <a:ext cx="1978200" cy="36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25" name="Google Shape;425;p26"/>
          <p:cNvSpPr txBox="1">
            <a:spLocks noGrp="1"/>
          </p:cNvSpPr>
          <p:nvPr>
            <p:ph type="subTitle" idx="8"/>
          </p:nvPr>
        </p:nvSpPr>
        <p:spPr>
          <a:xfrm>
            <a:off x="5408751" y="3558438"/>
            <a:ext cx="1978200" cy="6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426" name="Google Shape;426;p26"/>
          <p:cNvCxnSpPr/>
          <p:nvPr/>
        </p:nvCxnSpPr>
        <p:spPr>
          <a:xfrm>
            <a:off x="582450" y="244748"/>
            <a:ext cx="7979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27" name="Google Shape;427;p26"/>
          <p:cNvCxnSpPr/>
          <p:nvPr/>
        </p:nvCxnSpPr>
        <p:spPr>
          <a:xfrm>
            <a:off x="582450" y="4898968"/>
            <a:ext cx="7979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28" name="Google Shape;428;p26"/>
          <p:cNvCxnSpPr/>
          <p:nvPr/>
        </p:nvCxnSpPr>
        <p:spPr>
          <a:xfrm>
            <a:off x="582450" y="197444"/>
            <a:ext cx="7979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9" name="Google Shape;429;p26"/>
          <p:cNvCxnSpPr/>
          <p:nvPr/>
        </p:nvCxnSpPr>
        <p:spPr>
          <a:xfrm>
            <a:off x="582450" y="4945924"/>
            <a:ext cx="7979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430" name="Google Shape;430;p26"/>
          <p:cNvGrpSpPr/>
          <p:nvPr/>
        </p:nvGrpSpPr>
        <p:grpSpPr>
          <a:xfrm>
            <a:off x="123643" y="125342"/>
            <a:ext cx="8896609" cy="4892797"/>
            <a:chOff x="123643" y="125342"/>
            <a:chExt cx="8896609" cy="4892797"/>
          </a:xfrm>
        </p:grpSpPr>
        <p:sp>
          <p:nvSpPr>
            <p:cNvPr id="431" name="Google Shape;431;p26"/>
            <p:cNvSpPr/>
            <p:nvPr/>
          </p:nvSpPr>
          <p:spPr>
            <a:xfrm>
              <a:off x="123906" y="125342"/>
              <a:ext cx="343931" cy="343931"/>
            </a:xfrm>
            <a:custGeom>
              <a:avLst/>
              <a:gdLst/>
              <a:ahLst/>
              <a:cxnLst/>
              <a:rect l="l" t="t" r="r" b="b"/>
              <a:pathLst>
                <a:path w="5818" h="5818" extrusionOk="0">
                  <a:moveTo>
                    <a:pt x="2160" y="384"/>
                  </a:moveTo>
                  <a:cubicBezTo>
                    <a:pt x="1901" y="652"/>
                    <a:pt x="1767" y="991"/>
                    <a:pt x="1767" y="1339"/>
                  </a:cubicBezTo>
                  <a:lnTo>
                    <a:pt x="1767" y="1339"/>
                  </a:lnTo>
                  <a:lnTo>
                    <a:pt x="1767" y="1339"/>
                  </a:lnTo>
                  <a:cubicBezTo>
                    <a:pt x="1767" y="1517"/>
                    <a:pt x="1803" y="1705"/>
                    <a:pt x="1883" y="1883"/>
                  </a:cubicBezTo>
                  <a:lnTo>
                    <a:pt x="1883" y="1883"/>
                  </a:lnTo>
                  <a:cubicBezTo>
                    <a:pt x="1705" y="1803"/>
                    <a:pt x="1526" y="1767"/>
                    <a:pt x="1339" y="1767"/>
                  </a:cubicBezTo>
                  <a:lnTo>
                    <a:pt x="1339" y="1767"/>
                  </a:lnTo>
                  <a:cubicBezTo>
                    <a:pt x="991" y="1767"/>
                    <a:pt x="652" y="1892"/>
                    <a:pt x="384" y="2160"/>
                  </a:cubicBezTo>
                  <a:lnTo>
                    <a:pt x="384" y="2160"/>
                  </a:lnTo>
                  <a:cubicBezTo>
                    <a:pt x="126" y="2418"/>
                    <a:pt x="1" y="2757"/>
                    <a:pt x="1" y="3105"/>
                  </a:cubicBezTo>
                  <a:lnTo>
                    <a:pt x="1" y="3105"/>
                  </a:lnTo>
                  <a:cubicBezTo>
                    <a:pt x="1" y="3444"/>
                    <a:pt x="126" y="3774"/>
                    <a:pt x="375" y="4033"/>
                  </a:cubicBezTo>
                  <a:lnTo>
                    <a:pt x="375" y="4033"/>
                  </a:lnTo>
                  <a:cubicBezTo>
                    <a:pt x="358" y="4122"/>
                    <a:pt x="349" y="4211"/>
                    <a:pt x="349" y="4292"/>
                  </a:cubicBezTo>
                  <a:lnTo>
                    <a:pt x="349" y="4292"/>
                  </a:lnTo>
                  <a:lnTo>
                    <a:pt x="349" y="4292"/>
                  </a:lnTo>
                  <a:cubicBezTo>
                    <a:pt x="349" y="4729"/>
                    <a:pt x="518" y="5157"/>
                    <a:pt x="848" y="5487"/>
                  </a:cubicBezTo>
                  <a:lnTo>
                    <a:pt x="848" y="5487"/>
                  </a:lnTo>
                  <a:lnTo>
                    <a:pt x="848" y="5487"/>
                  </a:lnTo>
                  <a:cubicBezTo>
                    <a:pt x="1062" y="5710"/>
                    <a:pt x="1357" y="5817"/>
                    <a:pt x="1642" y="5817"/>
                  </a:cubicBezTo>
                  <a:lnTo>
                    <a:pt x="1642" y="5817"/>
                  </a:lnTo>
                  <a:cubicBezTo>
                    <a:pt x="1937" y="5817"/>
                    <a:pt x="2222" y="5710"/>
                    <a:pt x="2445" y="5487"/>
                  </a:cubicBezTo>
                  <a:lnTo>
                    <a:pt x="2445" y="5487"/>
                  </a:lnTo>
                  <a:lnTo>
                    <a:pt x="2445" y="5487"/>
                  </a:lnTo>
                  <a:cubicBezTo>
                    <a:pt x="2668" y="5264"/>
                    <a:pt x="2775" y="4979"/>
                    <a:pt x="2775" y="4693"/>
                  </a:cubicBezTo>
                  <a:lnTo>
                    <a:pt x="2775" y="4693"/>
                  </a:lnTo>
                  <a:cubicBezTo>
                    <a:pt x="2775" y="4399"/>
                    <a:pt x="2659" y="4113"/>
                    <a:pt x="2445" y="3890"/>
                  </a:cubicBezTo>
                  <a:lnTo>
                    <a:pt x="2445" y="3890"/>
                  </a:lnTo>
                  <a:cubicBezTo>
                    <a:pt x="2302" y="3747"/>
                    <a:pt x="2115" y="3676"/>
                    <a:pt x="1928" y="3676"/>
                  </a:cubicBezTo>
                  <a:lnTo>
                    <a:pt x="1928" y="3676"/>
                  </a:lnTo>
                  <a:cubicBezTo>
                    <a:pt x="1740" y="3676"/>
                    <a:pt x="1553" y="3747"/>
                    <a:pt x="1410" y="3890"/>
                  </a:cubicBezTo>
                  <a:lnTo>
                    <a:pt x="1410" y="3890"/>
                  </a:lnTo>
                  <a:cubicBezTo>
                    <a:pt x="1267" y="4033"/>
                    <a:pt x="1196" y="4220"/>
                    <a:pt x="1196" y="4408"/>
                  </a:cubicBezTo>
                  <a:lnTo>
                    <a:pt x="1196" y="4408"/>
                  </a:lnTo>
                  <a:cubicBezTo>
                    <a:pt x="1196" y="4524"/>
                    <a:pt x="1223" y="4649"/>
                    <a:pt x="1276" y="4756"/>
                  </a:cubicBezTo>
                  <a:lnTo>
                    <a:pt x="1276" y="4756"/>
                  </a:lnTo>
                  <a:cubicBezTo>
                    <a:pt x="1232" y="4836"/>
                    <a:pt x="1241" y="4943"/>
                    <a:pt x="1321" y="5014"/>
                  </a:cubicBezTo>
                  <a:lnTo>
                    <a:pt x="1321" y="5014"/>
                  </a:lnTo>
                  <a:cubicBezTo>
                    <a:pt x="1401" y="5103"/>
                    <a:pt x="1544" y="5103"/>
                    <a:pt x="1624" y="5014"/>
                  </a:cubicBezTo>
                  <a:lnTo>
                    <a:pt x="1624" y="5014"/>
                  </a:lnTo>
                  <a:cubicBezTo>
                    <a:pt x="1714" y="4934"/>
                    <a:pt x="1714" y="4791"/>
                    <a:pt x="1624" y="4702"/>
                  </a:cubicBezTo>
                  <a:lnTo>
                    <a:pt x="1624" y="4702"/>
                  </a:lnTo>
                  <a:cubicBezTo>
                    <a:pt x="1571" y="4649"/>
                    <a:pt x="1499" y="4631"/>
                    <a:pt x="1428" y="4649"/>
                  </a:cubicBezTo>
                  <a:lnTo>
                    <a:pt x="1428" y="4649"/>
                  </a:lnTo>
                  <a:cubicBezTo>
                    <a:pt x="1392" y="4568"/>
                    <a:pt x="1375" y="4488"/>
                    <a:pt x="1375" y="4408"/>
                  </a:cubicBezTo>
                  <a:lnTo>
                    <a:pt x="1375" y="4408"/>
                  </a:lnTo>
                  <a:cubicBezTo>
                    <a:pt x="1375" y="4265"/>
                    <a:pt x="1428" y="4122"/>
                    <a:pt x="1535" y="4015"/>
                  </a:cubicBezTo>
                  <a:lnTo>
                    <a:pt x="1535" y="4015"/>
                  </a:lnTo>
                  <a:cubicBezTo>
                    <a:pt x="1642" y="3908"/>
                    <a:pt x="1785" y="3855"/>
                    <a:pt x="1928" y="3855"/>
                  </a:cubicBezTo>
                  <a:lnTo>
                    <a:pt x="1928" y="3855"/>
                  </a:lnTo>
                  <a:cubicBezTo>
                    <a:pt x="2070" y="3855"/>
                    <a:pt x="2204" y="3908"/>
                    <a:pt x="2311" y="4015"/>
                  </a:cubicBezTo>
                  <a:lnTo>
                    <a:pt x="2311" y="4015"/>
                  </a:lnTo>
                  <a:cubicBezTo>
                    <a:pt x="2499" y="4202"/>
                    <a:pt x="2588" y="4443"/>
                    <a:pt x="2588" y="4693"/>
                  </a:cubicBezTo>
                  <a:lnTo>
                    <a:pt x="2588" y="4693"/>
                  </a:lnTo>
                  <a:cubicBezTo>
                    <a:pt x="2588" y="4934"/>
                    <a:pt x="2499" y="5175"/>
                    <a:pt x="2311" y="5362"/>
                  </a:cubicBezTo>
                  <a:lnTo>
                    <a:pt x="2311" y="5362"/>
                  </a:lnTo>
                  <a:lnTo>
                    <a:pt x="2311" y="5362"/>
                  </a:lnTo>
                  <a:cubicBezTo>
                    <a:pt x="2133" y="5550"/>
                    <a:pt x="1883" y="5639"/>
                    <a:pt x="1642" y="5639"/>
                  </a:cubicBezTo>
                  <a:lnTo>
                    <a:pt x="1642" y="5639"/>
                  </a:lnTo>
                  <a:cubicBezTo>
                    <a:pt x="1401" y="5639"/>
                    <a:pt x="1160" y="5550"/>
                    <a:pt x="973" y="5362"/>
                  </a:cubicBezTo>
                  <a:lnTo>
                    <a:pt x="973" y="5362"/>
                  </a:lnTo>
                  <a:lnTo>
                    <a:pt x="973" y="5362"/>
                  </a:lnTo>
                  <a:cubicBezTo>
                    <a:pt x="679" y="5068"/>
                    <a:pt x="536" y="4684"/>
                    <a:pt x="536" y="4292"/>
                  </a:cubicBezTo>
                  <a:lnTo>
                    <a:pt x="536" y="4292"/>
                  </a:lnTo>
                  <a:lnTo>
                    <a:pt x="536" y="4292"/>
                  </a:lnTo>
                  <a:cubicBezTo>
                    <a:pt x="536" y="3908"/>
                    <a:pt x="679" y="3524"/>
                    <a:pt x="973" y="3230"/>
                  </a:cubicBezTo>
                  <a:lnTo>
                    <a:pt x="973" y="3230"/>
                  </a:lnTo>
                  <a:cubicBezTo>
                    <a:pt x="1267" y="2936"/>
                    <a:pt x="1651" y="2793"/>
                    <a:pt x="2035" y="2793"/>
                  </a:cubicBezTo>
                  <a:lnTo>
                    <a:pt x="2035" y="2793"/>
                  </a:lnTo>
                  <a:cubicBezTo>
                    <a:pt x="2427" y="2793"/>
                    <a:pt x="2811" y="2936"/>
                    <a:pt x="3105" y="3230"/>
                  </a:cubicBezTo>
                  <a:lnTo>
                    <a:pt x="3105" y="3230"/>
                  </a:lnTo>
                  <a:lnTo>
                    <a:pt x="3382" y="3507"/>
                  </a:lnTo>
                  <a:lnTo>
                    <a:pt x="3382" y="3507"/>
                  </a:lnTo>
                  <a:lnTo>
                    <a:pt x="4185" y="4318"/>
                  </a:lnTo>
                  <a:cubicBezTo>
                    <a:pt x="4220" y="4345"/>
                    <a:pt x="4283" y="4345"/>
                    <a:pt x="4318" y="4318"/>
                  </a:cubicBezTo>
                  <a:lnTo>
                    <a:pt x="4318" y="4318"/>
                  </a:lnTo>
                  <a:cubicBezTo>
                    <a:pt x="4354" y="4283"/>
                    <a:pt x="4354" y="4220"/>
                    <a:pt x="4318" y="4185"/>
                  </a:cubicBezTo>
                  <a:lnTo>
                    <a:pt x="4318" y="4185"/>
                  </a:lnTo>
                  <a:lnTo>
                    <a:pt x="3364" y="3230"/>
                  </a:lnTo>
                  <a:lnTo>
                    <a:pt x="3230" y="3105"/>
                  </a:lnTo>
                  <a:cubicBezTo>
                    <a:pt x="2936" y="2811"/>
                    <a:pt x="2793" y="2427"/>
                    <a:pt x="2793" y="2035"/>
                  </a:cubicBezTo>
                  <a:lnTo>
                    <a:pt x="2793" y="2035"/>
                  </a:lnTo>
                  <a:lnTo>
                    <a:pt x="2793" y="2035"/>
                  </a:lnTo>
                  <a:cubicBezTo>
                    <a:pt x="2793" y="1651"/>
                    <a:pt x="2936" y="1267"/>
                    <a:pt x="3230" y="973"/>
                  </a:cubicBezTo>
                  <a:lnTo>
                    <a:pt x="3230" y="973"/>
                  </a:lnTo>
                  <a:cubicBezTo>
                    <a:pt x="3525" y="679"/>
                    <a:pt x="3908" y="536"/>
                    <a:pt x="4301" y="536"/>
                  </a:cubicBezTo>
                  <a:lnTo>
                    <a:pt x="4301" y="536"/>
                  </a:lnTo>
                  <a:cubicBezTo>
                    <a:pt x="4684" y="536"/>
                    <a:pt x="5068" y="679"/>
                    <a:pt x="5362" y="973"/>
                  </a:cubicBezTo>
                  <a:lnTo>
                    <a:pt x="5362" y="973"/>
                  </a:lnTo>
                  <a:cubicBezTo>
                    <a:pt x="5550" y="1151"/>
                    <a:pt x="5639" y="1401"/>
                    <a:pt x="5639" y="1642"/>
                  </a:cubicBezTo>
                  <a:lnTo>
                    <a:pt x="5639" y="1642"/>
                  </a:lnTo>
                  <a:cubicBezTo>
                    <a:pt x="5639" y="1883"/>
                    <a:pt x="5550" y="2133"/>
                    <a:pt x="5362" y="2311"/>
                  </a:cubicBezTo>
                  <a:lnTo>
                    <a:pt x="5362" y="2311"/>
                  </a:lnTo>
                  <a:lnTo>
                    <a:pt x="5362" y="2311"/>
                  </a:lnTo>
                  <a:cubicBezTo>
                    <a:pt x="5175" y="2499"/>
                    <a:pt x="4934" y="2588"/>
                    <a:pt x="4693" y="2588"/>
                  </a:cubicBezTo>
                  <a:lnTo>
                    <a:pt x="4693" y="2588"/>
                  </a:lnTo>
                  <a:cubicBezTo>
                    <a:pt x="4452" y="2588"/>
                    <a:pt x="4203" y="2499"/>
                    <a:pt x="4024" y="2311"/>
                  </a:cubicBezTo>
                  <a:lnTo>
                    <a:pt x="4024" y="2311"/>
                  </a:lnTo>
                  <a:cubicBezTo>
                    <a:pt x="3917" y="2204"/>
                    <a:pt x="3864" y="2061"/>
                    <a:pt x="3864" y="1928"/>
                  </a:cubicBezTo>
                  <a:lnTo>
                    <a:pt x="3864" y="1928"/>
                  </a:lnTo>
                  <a:cubicBezTo>
                    <a:pt x="3864" y="1785"/>
                    <a:pt x="3917" y="1642"/>
                    <a:pt x="4024" y="1535"/>
                  </a:cubicBezTo>
                  <a:lnTo>
                    <a:pt x="4024" y="1535"/>
                  </a:lnTo>
                  <a:cubicBezTo>
                    <a:pt x="4131" y="1428"/>
                    <a:pt x="4265" y="1375"/>
                    <a:pt x="4408" y="1375"/>
                  </a:cubicBezTo>
                  <a:lnTo>
                    <a:pt x="4408" y="1375"/>
                  </a:lnTo>
                  <a:cubicBezTo>
                    <a:pt x="4488" y="1375"/>
                    <a:pt x="4568" y="1392"/>
                    <a:pt x="4649" y="1428"/>
                  </a:cubicBezTo>
                  <a:lnTo>
                    <a:pt x="4649" y="1428"/>
                  </a:lnTo>
                  <a:cubicBezTo>
                    <a:pt x="4631" y="1499"/>
                    <a:pt x="4649" y="1571"/>
                    <a:pt x="4711" y="1624"/>
                  </a:cubicBezTo>
                  <a:lnTo>
                    <a:pt x="4711" y="1624"/>
                  </a:lnTo>
                  <a:cubicBezTo>
                    <a:pt x="4791" y="1714"/>
                    <a:pt x="4934" y="1714"/>
                    <a:pt x="5014" y="1624"/>
                  </a:cubicBezTo>
                  <a:lnTo>
                    <a:pt x="5014" y="1624"/>
                  </a:lnTo>
                  <a:cubicBezTo>
                    <a:pt x="5104" y="1544"/>
                    <a:pt x="5104" y="1401"/>
                    <a:pt x="5014" y="1312"/>
                  </a:cubicBezTo>
                  <a:lnTo>
                    <a:pt x="5014" y="1312"/>
                  </a:lnTo>
                  <a:cubicBezTo>
                    <a:pt x="4943" y="1241"/>
                    <a:pt x="4836" y="1232"/>
                    <a:pt x="4756" y="1276"/>
                  </a:cubicBezTo>
                  <a:lnTo>
                    <a:pt x="4756" y="1276"/>
                  </a:lnTo>
                  <a:cubicBezTo>
                    <a:pt x="4649" y="1223"/>
                    <a:pt x="4524" y="1196"/>
                    <a:pt x="4408" y="1196"/>
                  </a:cubicBezTo>
                  <a:lnTo>
                    <a:pt x="4408" y="1196"/>
                  </a:lnTo>
                  <a:cubicBezTo>
                    <a:pt x="4220" y="1196"/>
                    <a:pt x="4033" y="1267"/>
                    <a:pt x="3890" y="1410"/>
                  </a:cubicBezTo>
                  <a:lnTo>
                    <a:pt x="3890" y="1410"/>
                  </a:lnTo>
                  <a:cubicBezTo>
                    <a:pt x="3748" y="1553"/>
                    <a:pt x="3676" y="1740"/>
                    <a:pt x="3676" y="1928"/>
                  </a:cubicBezTo>
                  <a:lnTo>
                    <a:pt x="3676" y="1928"/>
                  </a:lnTo>
                  <a:cubicBezTo>
                    <a:pt x="3676" y="2115"/>
                    <a:pt x="3748" y="2302"/>
                    <a:pt x="3890" y="2445"/>
                  </a:cubicBezTo>
                  <a:lnTo>
                    <a:pt x="3890" y="2445"/>
                  </a:lnTo>
                  <a:cubicBezTo>
                    <a:pt x="4113" y="2659"/>
                    <a:pt x="4399" y="2775"/>
                    <a:pt x="4693" y="2775"/>
                  </a:cubicBezTo>
                  <a:lnTo>
                    <a:pt x="4693" y="2775"/>
                  </a:lnTo>
                  <a:cubicBezTo>
                    <a:pt x="4979" y="2775"/>
                    <a:pt x="5273" y="2659"/>
                    <a:pt x="5487" y="2445"/>
                  </a:cubicBezTo>
                  <a:lnTo>
                    <a:pt x="5487" y="2445"/>
                  </a:lnTo>
                  <a:lnTo>
                    <a:pt x="5496" y="2436"/>
                  </a:lnTo>
                  <a:cubicBezTo>
                    <a:pt x="5710" y="2222"/>
                    <a:pt x="5817" y="1928"/>
                    <a:pt x="5817" y="1642"/>
                  </a:cubicBezTo>
                  <a:lnTo>
                    <a:pt x="5817" y="1642"/>
                  </a:lnTo>
                  <a:cubicBezTo>
                    <a:pt x="5817" y="1357"/>
                    <a:pt x="5710" y="1062"/>
                    <a:pt x="5496" y="848"/>
                  </a:cubicBezTo>
                  <a:lnTo>
                    <a:pt x="5496" y="848"/>
                  </a:lnTo>
                  <a:lnTo>
                    <a:pt x="5487" y="839"/>
                  </a:lnTo>
                  <a:cubicBezTo>
                    <a:pt x="5166" y="518"/>
                    <a:pt x="4729" y="349"/>
                    <a:pt x="4301" y="349"/>
                  </a:cubicBezTo>
                  <a:lnTo>
                    <a:pt x="4301" y="349"/>
                  </a:lnTo>
                  <a:cubicBezTo>
                    <a:pt x="4211" y="349"/>
                    <a:pt x="4122" y="358"/>
                    <a:pt x="4033" y="366"/>
                  </a:cubicBezTo>
                  <a:lnTo>
                    <a:pt x="4033" y="366"/>
                  </a:lnTo>
                  <a:cubicBezTo>
                    <a:pt x="3774" y="126"/>
                    <a:pt x="3444" y="1"/>
                    <a:pt x="3105" y="1"/>
                  </a:cubicBezTo>
                  <a:lnTo>
                    <a:pt x="3105" y="1"/>
                  </a:lnTo>
                  <a:cubicBezTo>
                    <a:pt x="2757" y="1"/>
                    <a:pt x="2418" y="126"/>
                    <a:pt x="2160" y="384"/>
                  </a:cubicBezTo>
                  <a:moveTo>
                    <a:pt x="2284" y="2160"/>
                  </a:moveTo>
                  <a:lnTo>
                    <a:pt x="2284" y="2160"/>
                  </a:lnTo>
                  <a:cubicBezTo>
                    <a:pt x="2061" y="1928"/>
                    <a:pt x="1945" y="1633"/>
                    <a:pt x="1945" y="1339"/>
                  </a:cubicBezTo>
                  <a:lnTo>
                    <a:pt x="1945" y="1339"/>
                  </a:lnTo>
                  <a:lnTo>
                    <a:pt x="1945" y="1339"/>
                  </a:lnTo>
                  <a:cubicBezTo>
                    <a:pt x="1945" y="1036"/>
                    <a:pt x="2061" y="741"/>
                    <a:pt x="2284" y="518"/>
                  </a:cubicBezTo>
                  <a:lnTo>
                    <a:pt x="2284" y="518"/>
                  </a:lnTo>
                  <a:cubicBezTo>
                    <a:pt x="2508" y="286"/>
                    <a:pt x="2811" y="179"/>
                    <a:pt x="3105" y="179"/>
                  </a:cubicBezTo>
                  <a:lnTo>
                    <a:pt x="3105" y="179"/>
                  </a:lnTo>
                  <a:cubicBezTo>
                    <a:pt x="3355" y="179"/>
                    <a:pt x="3605" y="259"/>
                    <a:pt x="3819" y="420"/>
                  </a:cubicBezTo>
                  <a:lnTo>
                    <a:pt x="3819" y="420"/>
                  </a:lnTo>
                  <a:cubicBezTo>
                    <a:pt x="3551" y="500"/>
                    <a:pt x="3310" y="634"/>
                    <a:pt x="3105" y="839"/>
                  </a:cubicBezTo>
                  <a:lnTo>
                    <a:pt x="3105" y="839"/>
                  </a:lnTo>
                  <a:cubicBezTo>
                    <a:pt x="2775" y="1169"/>
                    <a:pt x="2615" y="1606"/>
                    <a:pt x="2615" y="2035"/>
                  </a:cubicBezTo>
                  <a:lnTo>
                    <a:pt x="2615" y="2035"/>
                  </a:lnTo>
                  <a:lnTo>
                    <a:pt x="2615" y="2035"/>
                  </a:lnTo>
                  <a:cubicBezTo>
                    <a:pt x="2615" y="2213"/>
                    <a:pt x="2641" y="2392"/>
                    <a:pt x="2695" y="2570"/>
                  </a:cubicBezTo>
                  <a:lnTo>
                    <a:pt x="2695" y="2570"/>
                  </a:lnTo>
                  <a:close/>
                  <a:moveTo>
                    <a:pt x="179" y="3105"/>
                  </a:moveTo>
                  <a:cubicBezTo>
                    <a:pt x="179" y="2811"/>
                    <a:pt x="286" y="2507"/>
                    <a:pt x="518" y="2284"/>
                  </a:cubicBezTo>
                  <a:lnTo>
                    <a:pt x="518" y="2284"/>
                  </a:lnTo>
                  <a:cubicBezTo>
                    <a:pt x="741" y="2061"/>
                    <a:pt x="1036" y="1945"/>
                    <a:pt x="1339" y="1945"/>
                  </a:cubicBezTo>
                  <a:lnTo>
                    <a:pt x="1339" y="1945"/>
                  </a:lnTo>
                  <a:cubicBezTo>
                    <a:pt x="1633" y="1945"/>
                    <a:pt x="1928" y="2061"/>
                    <a:pt x="2160" y="2284"/>
                  </a:cubicBezTo>
                  <a:lnTo>
                    <a:pt x="2160" y="2284"/>
                  </a:lnTo>
                  <a:lnTo>
                    <a:pt x="2570" y="2695"/>
                  </a:lnTo>
                  <a:cubicBezTo>
                    <a:pt x="2392" y="2641"/>
                    <a:pt x="2213" y="2606"/>
                    <a:pt x="2035" y="2606"/>
                  </a:cubicBezTo>
                  <a:lnTo>
                    <a:pt x="2035" y="2606"/>
                  </a:lnTo>
                  <a:cubicBezTo>
                    <a:pt x="1606" y="2606"/>
                    <a:pt x="1169" y="2775"/>
                    <a:pt x="839" y="3105"/>
                  </a:cubicBezTo>
                  <a:lnTo>
                    <a:pt x="839" y="3105"/>
                  </a:lnTo>
                  <a:cubicBezTo>
                    <a:pt x="634" y="3310"/>
                    <a:pt x="491" y="3551"/>
                    <a:pt x="420" y="3819"/>
                  </a:cubicBezTo>
                  <a:lnTo>
                    <a:pt x="420" y="3819"/>
                  </a:lnTo>
                  <a:cubicBezTo>
                    <a:pt x="259" y="3605"/>
                    <a:pt x="179" y="3355"/>
                    <a:pt x="179" y="3105"/>
                  </a:cubicBezTo>
                  <a:moveTo>
                    <a:pt x="491" y="581"/>
                  </a:moveTo>
                  <a:lnTo>
                    <a:pt x="491" y="1160"/>
                  </a:lnTo>
                  <a:cubicBezTo>
                    <a:pt x="491" y="1455"/>
                    <a:pt x="536" y="1526"/>
                    <a:pt x="670" y="1526"/>
                  </a:cubicBezTo>
                  <a:lnTo>
                    <a:pt x="670" y="1526"/>
                  </a:lnTo>
                  <a:cubicBezTo>
                    <a:pt x="705" y="1526"/>
                    <a:pt x="732" y="1517"/>
                    <a:pt x="777" y="1508"/>
                  </a:cubicBezTo>
                  <a:lnTo>
                    <a:pt x="777" y="1508"/>
                  </a:lnTo>
                  <a:cubicBezTo>
                    <a:pt x="902" y="1482"/>
                    <a:pt x="1116" y="1428"/>
                    <a:pt x="1499" y="1624"/>
                  </a:cubicBezTo>
                  <a:lnTo>
                    <a:pt x="1499" y="1624"/>
                  </a:lnTo>
                  <a:lnTo>
                    <a:pt x="1499" y="1624"/>
                  </a:lnTo>
                  <a:lnTo>
                    <a:pt x="1499" y="1624"/>
                  </a:lnTo>
                  <a:lnTo>
                    <a:pt x="1499" y="1624"/>
                  </a:lnTo>
                  <a:lnTo>
                    <a:pt x="1499" y="1624"/>
                  </a:lnTo>
                  <a:lnTo>
                    <a:pt x="1508" y="1624"/>
                  </a:lnTo>
                  <a:lnTo>
                    <a:pt x="1508" y="1624"/>
                  </a:lnTo>
                  <a:lnTo>
                    <a:pt x="1508" y="1624"/>
                  </a:lnTo>
                  <a:lnTo>
                    <a:pt x="1508" y="1624"/>
                  </a:lnTo>
                  <a:lnTo>
                    <a:pt x="1508" y="1624"/>
                  </a:lnTo>
                  <a:lnTo>
                    <a:pt x="1508" y="1624"/>
                  </a:lnTo>
                  <a:lnTo>
                    <a:pt x="1508" y="1624"/>
                  </a:lnTo>
                  <a:lnTo>
                    <a:pt x="1517" y="1624"/>
                  </a:lnTo>
                  <a:cubicBezTo>
                    <a:pt x="1526" y="1633"/>
                    <a:pt x="1535" y="1633"/>
                    <a:pt x="1544" y="1633"/>
                  </a:cubicBezTo>
                  <a:lnTo>
                    <a:pt x="1544" y="1633"/>
                  </a:lnTo>
                  <a:lnTo>
                    <a:pt x="1544" y="1633"/>
                  </a:lnTo>
                  <a:lnTo>
                    <a:pt x="1544" y="1633"/>
                  </a:lnTo>
                  <a:lnTo>
                    <a:pt x="1544" y="1633"/>
                  </a:lnTo>
                  <a:cubicBezTo>
                    <a:pt x="1553" y="1633"/>
                    <a:pt x="1562" y="1633"/>
                    <a:pt x="1571" y="1624"/>
                  </a:cubicBezTo>
                  <a:lnTo>
                    <a:pt x="1571" y="1624"/>
                  </a:lnTo>
                  <a:lnTo>
                    <a:pt x="1571" y="1624"/>
                  </a:lnTo>
                  <a:lnTo>
                    <a:pt x="1571" y="1624"/>
                  </a:lnTo>
                  <a:lnTo>
                    <a:pt x="1571" y="1624"/>
                  </a:lnTo>
                  <a:lnTo>
                    <a:pt x="1571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9" y="1624"/>
                  </a:lnTo>
                  <a:lnTo>
                    <a:pt x="1589" y="1615"/>
                  </a:lnTo>
                  <a:lnTo>
                    <a:pt x="1589" y="1615"/>
                  </a:lnTo>
                  <a:lnTo>
                    <a:pt x="1589" y="1615"/>
                  </a:lnTo>
                  <a:lnTo>
                    <a:pt x="1589" y="1615"/>
                  </a:lnTo>
                  <a:lnTo>
                    <a:pt x="1589" y="1615"/>
                  </a:lnTo>
                  <a:lnTo>
                    <a:pt x="1589" y="1615"/>
                  </a:lnTo>
                  <a:cubicBezTo>
                    <a:pt x="1598" y="1615"/>
                    <a:pt x="1598" y="1615"/>
                    <a:pt x="1598" y="1606"/>
                  </a:cubicBezTo>
                  <a:lnTo>
                    <a:pt x="1598" y="1606"/>
                  </a:lnTo>
                  <a:lnTo>
                    <a:pt x="1598" y="1606"/>
                  </a:lnTo>
                  <a:lnTo>
                    <a:pt x="1598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89"/>
                  </a:lnTo>
                  <a:lnTo>
                    <a:pt x="1615" y="1589"/>
                  </a:lnTo>
                  <a:lnTo>
                    <a:pt x="1615" y="1589"/>
                  </a:lnTo>
                  <a:lnTo>
                    <a:pt x="1615" y="1589"/>
                  </a:lnTo>
                  <a:lnTo>
                    <a:pt x="1624" y="1589"/>
                  </a:lnTo>
                  <a:lnTo>
                    <a:pt x="1624" y="1589"/>
                  </a:lnTo>
                  <a:lnTo>
                    <a:pt x="1624" y="1589"/>
                  </a:lnTo>
                  <a:lnTo>
                    <a:pt x="1624" y="1580"/>
                  </a:lnTo>
                  <a:lnTo>
                    <a:pt x="1624" y="1580"/>
                  </a:lnTo>
                  <a:lnTo>
                    <a:pt x="1624" y="1580"/>
                  </a:lnTo>
                  <a:lnTo>
                    <a:pt x="1624" y="1580"/>
                  </a:lnTo>
                  <a:lnTo>
                    <a:pt x="1624" y="1580"/>
                  </a:lnTo>
                  <a:lnTo>
                    <a:pt x="1624" y="1580"/>
                  </a:lnTo>
                  <a:cubicBezTo>
                    <a:pt x="1624" y="1571"/>
                    <a:pt x="1633" y="1553"/>
                    <a:pt x="1633" y="1544"/>
                  </a:cubicBezTo>
                  <a:lnTo>
                    <a:pt x="1633" y="1544"/>
                  </a:lnTo>
                  <a:lnTo>
                    <a:pt x="1633" y="1544"/>
                  </a:lnTo>
                  <a:lnTo>
                    <a:pt x="1633" y="1544"/>
                  </a:lnTo>
                  <a:lnTo>
                    <a:pt x="1633" y="1544"/>
                  </a:lnTo>
                  <a:cubicBezTo>
                    <a:pt x="1633" y="1535"/>
                    <a:pt x="1624" y="1517"/>
                    <a:pt x="1624" y="1508"/>
                  </a:cubicBezTo>
                  <a:lnTo>
                    <a:pt x="1624" y="1508"/>
                  </a:lnTo>
                  <a:lnTo>
                    <a:pt x="1624" y="1508"/>
                  </a:lnTo>
                  <a:lnTo>
                    <a:pt x="1624" y="1508"/>
                  </a:lnTo>
                  <a:lnTo>
                    <a:pt x="1624" y="1508"/>
                  </a:lnTo>
                  <a:lnTo>
                    <a:pt x="1624" y="1508"/>
                  </a:lnTo>
                  <a:lnTo>
                    <a:pt x="1624" y="1508"/>
                  </a:lnTo>
                  <a:lnTo>
                    <a:pt x="1624" y="1508"/>
                  </a:lnTo>
                  <a:lnTo>
                    <a:pt x="1624" y="1499"/>
                  </a:lnTo>
                  <a:lnTo>
                    <a:pt x="1624" y="1499"/>
                  </a:lnTo>
                  <a:cubicBezTo>
                    <a:pt x="1428" y="1116"/>
                    <a:pt x="1482" y="902"/>
                    <a:pt x="1508" y="777"/>
                  </a:cubicBezTo>
                  <a:lnTo>
                    <a:pt x="1508" y="777"/>
                  </a:lnTo>
                  <a:cubicBezTo>
                    <a:pt x="1517" y="732"/>
                    <a:pt x="1526" y="705"/>
                    <a:pt x="1526" y="670"/>
                  </a:cubicBezTo>
                  <a:lnTo>
                    <a:pt x="1526" y="670"/>
                  </a:lnTo>
                  <a:cubicBezTo>
                    <a:pt x="1526" y="536"/>
                    <a:pt x="1455" y="500"/>
                    <a:pt x="1152" y="491"/>
                  </a:cubicBezTo>
                  <a:lnTo>
                    <a:pt x="1152" y="491"/>
                  </a:lnTo>
                  <a:lnTo>
                    <a:pt x="581" y="491"/>
                  </a:lnTo>
                  <a:cubicBezTo>
                    <a:pt x="527" y="491"/>
                    <a:pt x="491" y="536"/>
                    <a:pt x="491" y="581"/>
                  </a:cubicBezTo>
                  <a:moveTo>
                    <a:pt x="1294" y="670"/>
                  </a:moveTo>
                  <a:cubicBezTo>
                    <a:pt x="1330" y="670"/>
                    <a:pt x="1339" y="670"/>
                    <a:pt x="1339" y="670"/>
                  </a:cubicBezTo>
                  <a:lnTo>
                    <a:pt x="1339" y="670"/>
                  </a:lnTo>
                  <a:cubicBezTo>
                    <a:pt x="1339" y="679"/>
                    <a:pt x="1339" y="705"/>
                    <a:pt x="1330" y="732"/>
                  </a:cubicBezTo>
                  <a:lnTo>
                    <a:pt x="1330" y="732"/>
                  </a:lnTo>
                  <a:cubicBezTo>
                    <a:pt x="1303" y="857"/>
                    <a:pt x="1259" y="1053"/>
                    <a:pt x="1366" y="1375"/>
                  </a:cubicBezTo>
                  <a:lnTo>
                    <a:pt x="1366" y="1375"/>
                  </a:lnTo>
                  <a:cubicBezTo>
                    <a:pt x="1053" y="1259"/>
                    <a:pt x="857" y="1303"/>
                    <a:pt x="732" y="1330"/>
                  </a:cubicBezTo>
                  <a:lnTo>
                    <a:pt x="732" y="1330"/>
                  </a:lnTo>
                  <a:cubicBezTo>
                    <a:pt x="705" y="1339"/>
                    <a:pt x="679" y="1348"/>
                    <a:pt x="670" y="1348"/>
                  </a:cubicBezTo>
                  <a:lnTo>
                    <a:pt x="670" y="1348"/>
                  </a:lnTo>
                  <a:cubicBezTo>
                    <a:pt x="661" y="1348"/>
                    <a:pt x="670" y="1312"/>
                    <a:pt x="670" y="1160"/>
                  </a:cubicBezTo>
                  <a:lnTo>
                    <a:pt x="670" y="1160"/>
                  </a:lnTo>
                  <a:lnTo>
                    <a:pt x="670" y="670"/>
                  </a:lnTo>
                  <a:lnTo>
                    <a:pt x="1152" y="679"/>
                  </a:lnTo>
                  <a:lnTo>
                    <a:pt x="1169" y="679"/>
                  </a:lnTo>
                  <a:lnTo>
                    <a:pt x="1169" y="679"/>
                  </a:lnTo>
                  <a:cubicBezTo>
                    <a:pt x="1223" y="679"/>
                    <a:pt x="1259" y="670"/>
                    <a:pt x="1294" y="670"/>
                  </a:cubicBezTo>
                  <a:close/>
                  <a:moveTo>
                    <a:pt x="3864" y="759"/>
                  </a:moveTo>
                  <a:cubicBezTo>
                    <a:pt x="3810" y="812"/>
                    <a:pt x="3810" y="902"/>
                    <a:pt x="3864" y="955"/>
                  </a:cubicBezTo>
                  <a:lnTo>
                    <a:pt x="3864" y="955"/>
                  </a:lnTo>
                  <a:cubicBezTo>
                    <a:pt x="3917" y="1009"/>
                    <a:pt x="4006" y="1009"/>
                    <a:pt x="4060" y="955"/>
                  </a:cubicBezTo>
                  <a:lnTo>
                    <a:pt x="4060" y="955"/>
                  </a:lnTo>
                  <a:cubicBezTo>
                    <a:pt x="4113" y="902"/>
                    <a:pt x="4113" y="812"/>
                    <a:pt x="4060" y="759"/>
                  </a:cubicBezTo>
                  <a:lnTo>
                    <a:pt x="4060" y="759"/>
                  </a:lnTo>
                  <a:cubicBezTo>
                    <a:pt x="4033" y="723"/>
                    <a:pt x="3997" y="714"/>
                    <a:pt x="3962" y="714"/>
                  </a:cubicBezTo>
                  <a:lnTo>
                    <a:pt x="3962" y="714"/>
                  </a:lnTo>
                  <a:cubicBezTo>
                    <a:pt x="3926" y="714"/>
                    <a:pt x="3890" y="723"/>
                    <a:pt x="3864" y="759"/>
                  </a:cubicBezTo>
                  <a:moveTo>
                    <a:pt x="3346" y="1062"/>
                  </a:moveTo>
                  <a:cubicBezTo>
                    <a:pt x="3293" y="1116"/>
                    <a:pt x="3293" y="1205"/>
                    <a:pt x="3346" y="1267"/>
                  </a:cubicBezTo>
                  <a:lnTo>
                    <a:pt x="3346" y="1267"/>
                  </a:lnTo>
                  <a:cubicBezTo>
                    <a:pt x="3400" y="1321"/>
                    <a:pt x="3489" y="1321"/>
                    <a:pt x="3551" y="1267"/>
                  </a:cubicBezTo>
                  <a:lnTo>
                    <a:pt x="3551" y="1267"/>
                  </a:lnTo>
                  <a:cubicBezTo>
                    <a:pt x="3605" y="1205"/>
                    <a:pt x="3605" y="1116"/>
                    <a:pt x="3551" y="1062"/>
                  </a:cubicBezTo>
                  <a:lnTo>
                    <a:pt x="3551" y="1062"/>
                  </a:lnTo>
                  <a:cubicBezTo>
                    <a:pt x="3516" y="1036"/>
                    <a:pt x="3480" y="1027"/>
                    <a:pt x="3444" y="1027"/>
                  </a:cubicBezTo>
                  <a:lnTo>
                    <a:pt x="3444" y="1027"/>
                  </a:lnTo>
                  <a:cubicBezTo>
                    <a:pt x="3409" y="1027"/>
                    <a:pt x="3373" y="1036"/>
                    <a:pt x="3346" y="1062"/>
                  </a:cubicBezTo>
                  <a:close/>
                  <a:moveTo>
                    <a:pt x="3061" y="1553"/>
                  </a:moveTo>
                  <a:cubicBezTo>
                    <a:pt x="3007" y="1606"/>
                    <a:pt x="3007" y="1696"/>
                    <a:pt x="3061" y="1758"/>
                  </a:cubicBezTo>
                  <a:lnTo>
                    <a:pt x="3061" y="1758"/>
                  </a:lnTo>
                  <a:cubicBezTo>
                    <a:pt x="3114" y="1812"/>
                    <a:pt x="3203" y="1812"/>
                    <a:pt x="3257" y="1758"/>
                  </a:cubicBezTo>
                  <a:lnTo>
                    <a:pt x="3257" y="1758"/>
                  </a:lnTo>
                  <a:cubicBezTo>
                    <a:pt x="3310" y="1696"/>
                    <a:pt x="3310" y="1606"/>
                    <a:pt x="3257" y="1553"/>
                  </a:cubicBezTo>
                  <a:lnTo>
                    <a:pt x="3257" y="1553"/>
                  </a:lnTo>
                  <a:cubicBezTo>
                    <a:pt x="3230" y="1526"/>
                    <a:pt x="3194" y="1517"/>
                    <a:pt x="3159" y="1517"/>
                  </a:cubicBezTo>
                  <a:lnTo>
                    <a:pt x="3159" y="1517"/>
                  </a:lnTo>
                  <a:cubicBezTo>
                    <a:pt x="3123" y="1517"/>
                    <a:pt x="3087" y="1526"/>
                    <a:pt x="3061" y="1553"/>
                  </a:cubicBezTo>
                  <a:close/>
                  <a:moveTo>
                    <a:pt x="2998" y="2124"/>
                  </a:moveTo>
                  <a:cubicBezTo>
                    <a:pt x="2945" y="2177"/>
                    <a:pt x="2945" y="2267"/>
                    <a:pt x="2998" y="2320"/>
                  </a:cubicBezTo>
                  <a:lnTo>
                    <a:pt x="2998" y="2320"/>
                  </a:lnTo>
                  <a:cubicBezTo>
                    <a:pt x="3052" y="2383"/>
                    <a:pt x="3141" y="2383"/>
                    <a:pt x="3194" y="2320"/>
                  </a:cubicBezTo>
                  <a:lnTo>
                    <a:pt x="3194" y="2320"/>
                  </a:lnTo>
                  <a:cubicBezTo>
                    <a:pt x="3248" y="2267"/>
                    <a:pt x="3248" y="2177"/>
                    <a:pt x="3194" y="2124"/>
                  </a:cubicBezTo>
                  <a:lnTo>
                    <a:pt x="3194" y="2124"/>
                  </a:lnTo>
                  <a:cubicBezTo>
                    <a:pt x="3168" y="2097"/>
                    <a:pt x="3132" y="2088"/>
                    <a:pt x="3096" y="2088"/>
                  </a:cubicBezTo>
                  <a:lnTo>
                    <a:pt x="3096" y="2088"/>
                  </a:lnTo>
                  <a:cubicBezTo>
                    <a:pt x="3061" y="2088"/>
                    <a:pt x="3025" y="2097"/>
                    <a:pt x="2998" y="2124"/>
                  </a:cubicBezTo>
                  <a:close/>
                  <a:moveTo>
                    <a:pt x="3212" y="2659"/>
                  </a:moveTo>
                  <a:cubicBezTo>
                    <a:pt x="3159" y="2713"/>
                    <a:pt x="3159" y="2802"/>
                    <a:pt x="3212" y="2855"/>
                  </a:cubicBezTo>
                  <a:lnTo>
                    <a:pt x="3212" y="2855"/>
                  </a:lnTo>
                  <a:cubicBezTo>
                    <a:pt x="3266" y="2909"/>
                    <a:pt x="3355" y="2909"/>
                    <a:pt x="3409" y="2855"/>
                  </a:cubicBezTo>
                  <a:lnTo>
                    <a:pt x="3409" y="2855"/>
                  </a:lnTo>
                  <a:cubicBezTo>
                    <a:pt x="3462" y="2802"/>
                    <a:pt x="3462" y="2713"/>
                    <a:pt x="3409" y="2659"/>
                  </a:cubicBezTo>
                  <a:lnTo>
                    <a:pt x="3409" y="2659"/>
                  </a:lnTo>
                  <a:cubicBezTo>
                    <a:pt x="3382" y="2632"/>
                    <a:pt x="3346" y="2615"/>
                    <a:pt x="3310" y="2615"/>
                  </a:cubicBezTo>
                  <a:lnTo>
                    <a:pt x="3310" y="2615"/>
                  </a:lnTo>
                  <a:cubicBezTo>
                    <a:pt x="3275" y="2615"/>
                    <a:pt x="3239" y="2632"/>
                    <a:pt x="3212" y="2659"/>
                  </a:cubicBezTo>
                  <a:moveTo>
                    <a:pt x="2124" y="2998"/>
                  </a:moveTo>
                  <a:cubicBezTo>
                    <a:pt x="2070" y="3052"/>
                    <a:pt x="2070" y="3141"/>
                    <a:pt x="2124" y="3203"/>
                  </a:cubicBezTo>
                  <a:lnTo>
                    <a:pt x="2124" y="3203"/>
                  </a:lnTo>
                  <a:cubicBezTo>
                    <a:pt x="2177" y="3257"/>
                    <a:pt x="2267" y="3257"/>
                    <a:pt x="2320" y="3203"/>
                  </a:cubicBezTo>
                  <a:lnTo>
                    <a:pt x="2320" y="3203"/>
                  </a:lnTo>
                  <a:cubicBezTo>
                    <a:pt x="2374" y="3141"/>
                    <a:pt x="2374" y="3052"/>
                    <a:pt x="2320" y="2998"/>
                  </a:cubicBezTo>
                  <a:lnTo>
                    <a:pt x="2320" y="2998"/>
                  </a:lnTo>
                  <a:cubicBezTo>
                    <a:pt x="2293" y="2971"/>
                    <a:pt x="2258" y="2962"/>
                    <a:pt x="2222" y="2962"/>
                  </a:cubicBezTo>
                  <a:lnTo>
                    <a:pt x="2222" y="2962"/>
                  </a:lnTo>
                  <a:cubicBezTo>
                    <a:pt x="2186" y="2962"/>
                    <a:pt x="2151" y="2971"/>
                    <a:pt x="2124" y="2998"/>
                  </a:cubicBezTo>
                  <a:close/>
                  <a:moveTo>
                    <a:pt x="1553" y="3061"/>
                  </a:moveTo>
                  <a:cubicBezTo>
                    <a:pt x="1499" y="3114"/>
                    <a:pt x="1499" y="3203"/>
                    <a:pt x="1553" y="3257"/>
                  </a:cubicBezTo>
                  <a:lnTo>
                    <a:pt x="1553" y="3257"/>
                  </a:lnTo>
                  <a:cubicBezTo>
                    <a:pt x="1606" y="3319"/>
                    <a:pt x="1696" y="3319"/>
                    <a:pt x="1749" y="3257"/>
                  </a:cubicBezTo>
                  <a:lnTo>
                    <a:pt x="1749" y="3257"/>
                  </a:lnTo>
                  <a:cubicBezTo>
                    <a:pt x="1803" y="3203"/>
                    <a:pt x="1803" y="3114"/>
                    <a:pt x="1749" y="3061"/>
                  </a:cubicBezTo>
                  <a:lnTo>
                    <a:pt x="1749" y="3061"/>
                  </a:lnTo>
                  <a:cubicBezTo>
                    <a:pt x="1722" y="3034"/>
                    <a:pt x="1687" y="3025"/>
                    <a:pt x="1651" y="3025"/>
                  </a:cubicBezTo>
                  <a:lnTo>
                    <a:pt x="1651" y="3025"/>
                  </a:lnTo>
                  <a:cubicBezTo>
                    <a:pt x="1615" y="3025"/>
                    <a:pt x="1580" y="3034"/>
                    <a:pt x="1553" y="3061"/>
                  </a:cubicBezTo>
                  <a:close/>
                  <a:moveTo>
                    <a:pt x="2659" y="3212"/>
                  </a:moveTo>
                  <a:cubicBezTo>
                    <a:pt x="2606" y="3266"/>
                    <a:pt x="2606" y="3355"/>
                    <a:pt x="2659" y="3408"/>
                  </a:cubicBezTo>
                  <a:lnTo>
                    <a:pt x="2659" y="3408"/>
                  </a:lnTo>
                  <a:cubicBezTo>
                    <a:pt x="2713" y="3462"/>
                    <a:pt x="2802" y="3462"/>
                    <a:pt x="2855" y="3408"/>
                  </a:cubicBezTo>
                  <a:lnTo>
                    <a:pt x="2855" y="3408"/>
                  </a:lnTo>
                  <a:cubicBezTo>
                    <a:pt x="2909" y="3355"/>
                    <a:pt x="2909" y="3266"/>
                    <a:pt x="2855" y="3212"/>
                  </a:cubicBezTo>
                  <a:lnTo>
                    <a:pt x="2855" y="3212"/>
                  </a:lnTo>
                  <a:cubicBezTo>
                    <a:pt x="2829" y="3185"/>
                    <a:pt x="2793" y="3168"/>
                    <a:pt x="2757" y="3168"/>
                  </a:cubicBezTo>
                  <a:lnTo>
                    <a:pt x="2757" y="3168"/>
                  </a:lnTo>
                  <a:cubicBezTo>
                    <a:pt x="2722" y="3168"/>
                    <a:pt x="2686" y="3185"/>
                    <a:pt x="2659" y="3212"/>
                  </a:cubicBezTo>
                  <a:close/>
                  <a:moveTo>
                    <a:pt x="1062" y="3346"/>
                  </a:moveTo>
                  <a:cubicBezTo>
                    <a:pt x="1009" y="3408"/>
                    <a:pt x="1009" y="3498"/>
                    <a:pt x="1062" y="3551"/>
                  </a:cubicBezTo>
                  <a:lnTo>
                    <a:pt x="1062" y="3551"/>
                  </a:lnTo>
                  <a:cubicBezTo>
                    <a:pt x="1116" y="3605"/>
                    <a:pt x="1205" y="3605"/>
                    <a:pt x="1259" y="3551"/>
                  </a:cubicBezTo>
                  <a:lnTo>
                    <a:pt x="1259" y="3551"/>
                  </a:lnTo>
                  <a:cubicBezTo>
                    <a:pt x="1312" y="3498"/>
                    <a:pt x="1312" y="3408"/>
                    <a:pt x="1259" y="3346"/>
                  </a:cubicBezTo>
                  <a:lnTo>
                    <a:pt x="1259" y="3346"/>
                  </a:lnTo>
                  <a:cubicBezTo>
                    <a:pt x="1232" y="3319"/>
                    <a:pt x="1196" y="3310"/>
                    <a:pt x="1160" y="3310"/>
                  </a:cubicBezTo>
                  <a:lnTo>
                    <a:pt x="1160" y="3310"/>
                  </a:lnTo>
                  <a:cubicBezTo>
                    <a:pt x="1125" y="3310"/>
                    <a:pt x="1089" y="3319"/>
                    <a:pt x="1062" y="3346"/>
                  </a:cubicBezTo>
                  <a:close/>
                  <a:moveTo>
                    <a:pt x="750" y="3863"/>
                  </a:moveTo>
                  <a:cubicBezTo>
                    <a:pt x="697" y="3917"/>
                    <a:pt x="697" y="4006"/>
                    <a:pt x="750" y="4060"/>
                  </a:cubicBezTo>
                  <a:lnTo>
                    <a:pt x="750" y="4060"/>
                  </a:lnTo>
                  <a:cubicBezTo>
                    <a:pt x="804" y="4113"/>
                    <a:pt x="893" y="4113"/>
                    <a:pt x="946" y="4060"/>
                  </a:cubicBezTo>
                  <a:lnTo>
                    <a:pt x="946" y="4060"/>
                  </a:lnTo>
                  <a:cubicBezTo>
                    <a:pt x="1009" y="4006"/>
                    <a:pt x="1009" y="3917"/>
                    <a:pt x="946" y="3863"/>
                  </a:cubicBezTo>
                  <a:lnTo>
                    <a:pt x="946" y="3863"/>
                  </a:lnTo>
                  <a:cubicBezTo>
                    <a:pt x="920" y="3837"/>
                    <a:pt x="884" y="3819"/>
                    <a:pt x="848" y="3819"/>
                  </a:cubicBezTo>
                  <a:lnTo>
                    <a:pt x="848" y="3819"/>
                  </a:lnTo>
                  <a:cubicBezTo>
                    <a:pt x="813" y="3819"/>
                    <a:pt x="777" y="3837"/>
                    <a:pt x="750" y="3863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6"/>
            <p:cNvSpPr/>
            <p:nvPr/>
          </p:nvSpPr>
          <p:spPr>
            <a:xfrm>
              <a:off x="8675789" y="125342"/>
              <a:ext cx="344463" cy="343931"/>
            </a:xfrm>
            <a:custGeom>
              <a:avLst/>
              <a:gdLst/>
              <a:ahLst/>
              <a:cxnLst/>
              <a:rect l="l" t="t" r="r" b="b"/>
              <a:pathLst>
                <a:path w="5827" h="5818" extrusionOk="0">
                  <a:moveTo>
                    <a:pt x="1785" y="366"/>
                  </a:moveTo>
                  <a:cubicBezTo>
                    <a:pt x="1696" y="358"/>
                    <a:pt x="1606" y="349"/>
                    <a:pt x="1526" y="349"/>
                  </a:cubicBezTo>
                  <a:lnTo>
                    <a:pt x="1526" y="349"/>
                  </a:lnTo>
                  <a:cubicBezTo>
                    <a:pt x="1089" y="349"/>
                    <a:pt x="661" y="518"/>
                    <a:pt x="331" y="839"/>
                  </a:cubicBezTo>
                  <a:lnTo>
                    <a:pt x="331" y="839"/>
                  </a:lnTo>
                  <a:lnTo>
                    <a:pt x="331" y="848"/>
                  </a:lnTo>
                  <a:cubicBezTo>
                    <a:pt x="108" y="1062"/>
                    <a:pt x="1" y="1357"/>
                    <a:pt x="1" y="1642"/>
                  </a:cubicBezTo>
                  <a:lnTo>
                    <a:pt x="1" y="1642"/>
                  </a:lnTo>
                  <a:cubicBezTo>
                    <a:pt x="1" y="1928"/>
                    <a:pt x="108" y="2222"/>
                    <a:pt x="331" y="2436"/>
                  </a:cubicBezTo>
                  <a:lnTo>
                    <a:pt x="331" y="2436"/>
                  </a:lnTo>
                  <a:lnTo>
                    <a:pt x="331" y="2445"/>
                  </a:lnTo>
                  <a:cubicBezTo>
                    <a:pt x="554" y="2659"/>
                    <a:pt x="839" y="2775"/>
                    <a:pt x="1125" y="2775"/>
                  </a:cubicBezTo>
                  <a:lnTo>
                    <a:pt x="1125" y="2775"/>
                  </a:lnTo>
                  <a:cubicBezTo>
                    <a:pt x="1419" y="2775"/>
                    <a:pt x="1705" y="2659"/>
                    <a:pt x="1928" y="2445"/>
                  </a:cubicBezTo>
                  <a:lnTo>
                    <a:pt x="1928" y="2445"/>
                  </a:lnTo>
                  <a:cubicBezTo>
                    <a:pt x="2070" y="2302"/>
                    <a:pt x="2142" y="2115"/>
                    <a:pt x="2142" y="1928"/>
                  </a:cubicBezTo>
                  <a:lnTo>
                    <a:pt x="2142" y="1928"/>
                  </a:lnTo>
                  <a:cubicBezTo>
                    <a:pt x="2142" y="1740"/>
                    <a:pt x="2070" y="1553"/>
                    <a:pt x="1928" y="1410"/>
                  </a:cubicBezTo>
                  <a:lnTo>
                    <a:pt x="1928" y="1410"/>
                  </a:lnTo>
                  <a:cubicBezTo>
                    <a:pt x="1785" y="1267"/>
                    <a:pt x="1598" y="1196"/>
                    <a:pt x="1410" y="1196"/>
                  </a:cubicBezTo>
                  <a:lnTo>
                    <a:pt x="1410" y="1196"/>
                  </a:lnTo>
                  <a:cubicBezTo>
                    <a:pt x="1294" y="1196"/>
                    <a:pt x="1169" y="1223"/>
                    <a:pt x="1062" y="1276"/>
                  </a:cubicBezTo>
                  <a:lnTo>
                    <a:pt x="1062" y="1276"/>
                  </a:lnTo>
                  <a:cubicBezTo>
                    <a:pt x="982" y="1232"/>
                    <a:pt x="875" y="1241"/>
                    <a:pt x="804" y="1312"/>
                  </a:cubicBezTo>
                  <a:lnTo>
                    <a:pt x="804" y="1312"/>
                  </a:lnTo>
                  <a:cubicBezTo>
                    <a:pt x="714" y="1401"/>
                    <a:pt x="714" y="1544"/>
                    <a:pt x="804" y="1624"/>
                  </a:cubicBezTo>
                  <a:lnTo>
                    <a:pt x="804" y="1624"/>
                  </a:lnTo>
                  <a:cubicBezTo>
                    <a:pt x="884" y="1714"/>
                    <a:pt x="1027" y="1714"/>
                    <a:pt x="1116" y="1624"/>
                  </a:cubicBezTo>
                  <a:lnTo>
                    <a:pt x="1116" y="1624"/>
                  </a:lnTo>
                  <a:cubicBezTo>
                    <a:pt x="1169" y="1571"/>
                    <a:pt x="1187" y="1499"/>
                    <a:pt x="1169" y="1428"/>
                  </a:cubicBezTo>
                  <a:lnTo>
                    <a:pt x="1169" y="1428"/>
                  </a:lnTo>
                  <a:cubicBezTo>
                    <a:pt x="1250" y="1392"/>
                    <a:pt x="1330" y="1375"/>
                    <a:pt x="1410" y="1375"/>
                  </a:cubicBezTo>
                  <a:lnTo>
                    <a:pt x="1410" y="1375"/>
                  </a:lnTo>
                  <a:cubicBezTo>
                    <a:pt x="1553" y="1375"/>
                    <a:pt x="1696" y="1428"/>
                    <a:pt x="1803" y="1535"/>
                  </a:cubicBezTo>
                  <a:lnTo>
                    <a:pt x="1803" y="1535"/>
                  </a:lnTo>
                  <a:cubicBezTo>
                    <a:pt x="1910" y="1642"/>
                    <a:pt x="1963" y="1785"/>
                    <a:pt x="1963" y="1928"/>
                  </a:cubicBezTo>
                  <a:lnTo>
                    <a:pt x="1963" y="1928"/>
                  </a:lnTo>
                  <a:cubicBezTo>
                    <a:pt x="1963" y="2061"/>
                    <a:pt x="1910" y="2204"/>
                    <a:pt x="1803" y="2311"/>
                  </a:cubicBezTo>
                  <a:lnTo>
                    <a:pt x="1803" y="2311"/>
                  </a:lnTo>
                  <a:cubicBezTo>
                    <a:pt x="1615" y="2499"/>
                    <a:pt x="1375" y="2588"/>
                    <a:pt x="1125" y="2588"/>
                  </a:cubicBezTo>
                  <a:lnTo>
                    <a:pt x="1125" y="2588"/>
                  </a:lnTo>
                  <a:cubicBezTo>
                    <a:pt x="884" y="2588"/>
                    <a:pt x="643" y="2499"/>
                    <a:pt x="456" y="2311"/>
                  </a:cubicBezTo>
                  <a:lnTo>
                    <a:pt x="456" y="2311"/>
                  </a:lnTo>
                  <a:lnTo>
                    <a:pt x="456" y="2311"/>
                  </a:lnTo>
                  <a:cubicBezTo>
                    <a:pt x="268" y="2133"/>
                    <a:pt x="179" y="1883"/>
                    <a:pt x="179" y="1642"/>
                  </a:cubicBezTo>
                  <a:lnTo>
                    <a:pt x="179" y="1642"/>
                  </a:lnTo>
                  <a:cubicBezTo>
                    <a:pt x="179" y="1401"/>
                    <a:pt x="268" y="1151"/>
                    <a:pt x="456" y="973"/>
                  </a:cubicBezTo>
                  <a:lnTo>
                    <a:pt x="456" y="973"/>
                  </a:lnTo>
                  <a:cubicBezTo>
                    <a:pt x="750" y="679"/>
                    <a:pt x="1134" y="536"/>
                    <a:pt x="1526" y="536"/>
                  </a:cubicBezTo>
                  <a:lnTo>
                    <a:pt x="1526" y="536"/>
                  </a:lnTo>
                  <a:cubicBezTo>
                    <a:pt x="1910" y="536"/>
                    <a:pt x="2293" y="679"/>
                    <a:pt x="2588" y="973"/>
                  </a:cubicBezTo>
                  <a:lnTo>
                    <a:pt x="2588" y="973"/>
                  </a:lnTo>
                  <a:cubicBezTo>
                    <a:pt x="2882" y="1267"/>
                    <a:pt x="3025" y="1651"/>
                    <a:pt x="3025" y="2035"/>
                  </a:cubicBezTo>
                  <a:lnTo>
                    <a:pt x="3025" y="2035"/>
                  </a:lnTo>
                  <a:lnTo>
                    <a:pt x="3025" y="2035"/>
                  </a:lnTo>
                  <a:cubicBezTo>
                    <a:pt x="3025" y="2427"/>
                    <a:pt x="2882" y="2811"/>
                    <a:pt x="2588" y="3105"/>
                  </a:cubicBezTo>
                  <a:lnTo>
                    <a:pt x="2588" y="3105"/>
                  </a:lnTo>
                  <a:lnTo>
                    <a:pt x="1508" y="4185"/>
                  </a:lnTo>
                  <a:cubicBezTo>
                    <a:pt x="1473" y="4220"/>
                    <a:pt x="1473" y="4283"/>
                    <a:pt x="1508" y="4318"/>
                  </a:cubicBezTo>
                  <a:lnTo>
                    <a:pt x="1508" y="4318"/>
                  </a:lnTo>
                  <a:cubicBezTo>
                    <a:pt x="1544" y="4345"/>
                    <a:pt x="1598" y="4345"/>
                    <a:pt x="1633" y="4318"/>
                  </a:cubicBezTo>
                  <a:lnTo>
                    <a:pt x="1633" y="4318"/>
                  </a:lnTo>
                  <a:lnTo>
                    <a:pt x="2436" y="3507"/>
                  </a:lnTo>
                  <a:lnTo>
                    <a:pt x="2436" y="3507"/>
                  </a:lnTo>
                  <a:lnTo>
                    <a:pt x="2713" y="3230"/>
                  </a:lnTo>
                  <a:cubicBezTo>
                    <a:pt x="3007" y="2936"/>
                    <a:pt x="3400" y="2793"/>
                    <a:pt x="3783" y="2793"/>
                  </a:cubicBezTo>
                  <a:lnTo>
                    <a:pt x="3783" y="2793"/>
                  </a:lnTo>
                  <a:cubicBezTo>
                    <a:pt x="4167" y="2793"/>
                    <a:pt x="4559" y="2936"/>
                    <a:pt x="4845" y="3230"/>
                  </a:cubicBezTo>
                  <a:lnTo>
                    <a:pt x="4845" y="3230"/>
                  </a:lnTo>
                  <a:cubicBezTo>
                    <a:pt x="5139" y="3524"/>
                    <a:pt x="5291" y="3908"/>
                    <a:pt x="5291" y="4292"/>
                  </a:cubicBezTo>
                  <a:lnTo>
                    <a:pt x="5291" y="4292"/>
                  </a:lnTo>
                  <a:lnTo>
                    <a:pt x="5291" y="4292"/>
                  </a:lnTo>
                  <a:cubicBezTo>
                    <a:pt x="5291" y="4684"/>
                    <a:pt x="5139" y="5068"/>
                    <a:pt x="4854" y="5362"/>
                  </a:cubicBezTo>
                  <a:lnTo>
                    <a:pt x="4854" y="5362"/>
                  </a:lnTo>
                  <a:lnTo>
                    <a:pt x="4854" y="5362"/>
                  </a:lnTo>
                  <a:cubicBezTo>
                    <a:pt x="4666" y="5550"/>
                    <a:pt x="4426" y="5639"/>
                    <a:pt x="4176" y="5639"/>
                  </a:cubicBezTo>
                  <a:lnTo>
                    <a:pt x="4176" y="5639"/>
                  </a:lnTo>
                  <a:cubicBezTo>
                    <a:pt x="3935" y="5639"/>
                    <a:pt x="3694" y="5550"/>
                    <a:pt x="3507" y="5362"/>
                  </a:cubicBezTo>
                  <a:lnTo>
                    <a:pt x="3507" y="5362"/>
                  </a:lnTo>
                  <a:lnTo>
                    <a:pt x="3507" y="5362"/>
                  </a:lnTo>
                  <a:cubicBezTo>
                    <a:pt x="3319" y="5175"/>
                    <a:pt x="3230" y="4934"/>
                    <a:pt x="3230" y="4693"/>
                  </a:cubicBezTo>
                  <a:lnTo>
                    <a:pt x="3230" y="4693"/>
                  </a:lnTo>
                  <a:cubicBezTo>
                    <a:pt x="3230" y="4443"/>
                    <a:pt x="3319" y="4202"/>
                    <a:pt x="3507" y="4015"/>
                  </a:cubicBezTo>
                  <a:lnTo>
                    <a:pt x="3507" y="4015"/>
                  </a:lnTo>
                  <a:cubicBezTo>
                    <a:pt x="3614" y="3908"/>
                    <a:pt x="3756" y="3855"/>
                    <a:pt x="3899" y="3855"/>
                  </a:cubicBezTo>
                  <a:lnTo>
                    <a:pt x="3899" y="3855"/>
                  </a:lnTo>
                  <a:cubicBezTo>
                    <a:pt x="4033" y="3855"/>
                    <a:pt x="4176" y="3908"/>
                    <a:pt x="4283" y="4015"/>
                  </a:cubicBezTo>
                  <a:lnTo>
                    <a:pt x="4283" y="4015"/>
                  </a:lnTo>
                  <a:cubicBezTo>
                    <a:pt x="4390" y="4122"/>
                    <a:pt x="4443" y="4265"/>
                    <a:pt x="4443" y="4408"/>
                  </a:cubicBezTo>
                  <a:lnTo>
                    <a:pt x="4443" y="4408"/>
                  </a:lnTo>
                  <a:cubicBezTo>
                    <a:pt x="4443" y="4488"/>
                    <a:pt x="4426" y="4568"/>
                    <a:pt x="4390" y="4649"/>
                  </a:cubicBezTo>
                  <a:lnTo>
                    <a:pt x="4390" y="4649"/>
                  </a:lnTo>
                  <a:cubicBezTo>
                    <a:pt x="4318" y="4631"/>
                    <a:pt x="4247" y="4649"/>
                    <a:pt x="4194" y="4702"/>
                  </a:cubicBezTo>
                  <a:lnTo>
                    <a:pt x="4194" y="4702"/>
                  </a:lnTo>
                  <a:cubicBezTo>
                    <a:pt x="4104" y="4791"/>
                    <a:pt x="4104" y="4934"/>
                    <a:pt x="4194" y="5014"/>
                  </a:cubicBezTo>
                  <a:lnTo>
                    <a:pt x="4194" y="5014"/>
                  </a:lnTo>
                  <a:cubicBezTo>
                    <a:pt x="4283" y="5103"/>
                    <a:pt x="4417" y="5103"/>
                    <a:pt x="4506" y="5014"/>
                  </a:cubicBezTo>
                  <a:lnTo>
                    <a:pt x="4506" y="5014"/>
                  </a:lnTo>
                  <a:cubicBezTo>
                    <a:pt x="4577" y="4943"/>
                    <a:pt x="4586" y="4836"/>
                    <a:pt x="4541" y="4756"/>
                  </a:cubicBezTo>
                  <a:lnTo>
                    <a:pt x="4541" y="4756"/>
                  </a:lnTo>
                  <a:cubicBezTo>
                    <a:pt x="4595" y="4649"/>
                    <a:pt x="4622" y="4524"/>
                    <a:pt x="4622" y="4408"/>
                  </a:cubicBezTo>
                  <a:lnTo>
                    <a:pt x="4622" y="4408"/>
                  </a:lnTo>
                  <a:cubicBezTo>
                    <a:pt x="4622" y="4220"/>
                    <a:pt x="4559" y="4033"/>
                    <a:pt x="4417" y="3890"/>
                  </a:cubicBezTo>
                  <a:lnTo>
                    <a:pt x="4417" y="3890"/>
                  </a:lnTo>
                  <a:cubicBezTo>
                    <a:pt x="4274" y="3747"/>
                    <a:pt x="4087" y="3676"/>
                    <a:pt x="3899" y="3676"/>
                  </a:cubicBezTo>
                  <a:lnTo>
                    <a:pt x="3899" y="3676"/>
                  </a:lnTo>
                  <a:cubicBezTo>
                    <a:pt x="3712" y="3676"/>
                    <a:pt x="3524" y="3747"/>
                    <a:pt x="3382" y="3890"/>
                  </a:cubicBezTo>
                  <a:lnTo>
                    <a:pt x="3382" y="3890"/>
                  </a:lnTo>
                  <a:cubicBezTo>
                    <a:pt x="3159" y="4113"/>
                    <a:pt x="3052" y="4399"/>
                    <a:pt x="3052" y="4693"/>
                  </a:cubicBezTo>
                  <a:lnTo>
                    <a:pt x="3052" y="4693"/>
                  </a:lnTo>
                  <a:cubicBezTo>
                    <a:pt x="3052" y="4979"/>
                    <a:pt x="3159" y="5264"/>
                    <a:pt x="3373" y="5487"/>
                  </a:cubicBezTo>
                  <a:lnTo>
                    <a:pt x="3373" y="5487"/>
                  </a:lnTo>
                  <a:lnTo>
                    <a:pt x="3382" y="5487"/>
                  </a:lnTo>
                  <a:cubicBezTo>
                    <a:pt x="3596" y="5710"/>
                    <a:pt x="3890" y="5817"/>
                    <a:pt x="4176" y="5817"/>
                  </a:cubicBezTo>
                  <a:lnTo>
                    <a:pt x="4176" y="5817"/>
                  </a:lnTo>
                  <a:cubicBezTo>
                    <a:pt x="4470" y="5817"/>
                    <a:pt x="4756" y="5710"/>
                    <a:pt x="4979" y="5487"/>
                  </a:cubicBezTo>
                  <a:lnTo>
                    <a:pt x="4979" y="5487"/>
                  </a:lnTo>
                  <a:lnTo>
                    <a:pt x="4979" y="5487"/>
                  </a:lnTo>
                  <a:cubicBezTo>
                    <a:pt x="5309" y="5157"/>
                    <a:pt x="5469" y="4729"/>
                    <a:pt x="5469" y="4292"/>
                  </a:cubicBezTo>
                  <a:lnTo>
                    <a:pt x="5469" y="4292"/>
                  </a:lnTo>
                  <a:lnTo>
                    <a:pt x="5469" y="4292"/>
                  </a:lnTo>
                  <a:cubicBezTo>
                    <a:pt x="5469" y="4211"/>
                    <a:pt x="5460" y="4122"/>
                    <a:pt x="5451" y="4033"/>
                  </a:cubicBezTo>
                  <a:lnTo>
                    <a:pt x="5451" y="4033"/>
                  </a:lnTo>
                  <a:cubicBezTo>
                    <a:pt x="5701" y="3774"/>
                    <a:pt x="5826" y="3444"/>
                    <a:pt x="5826" y="3105"/>
                  </a:cubicBezTo>
                  <a:lnTo>
                    <a:pt x="5826" y="3105"/>
                  </a:lnTo>
                  <a:cubicBezTo>
                    <a:pt x="5826" y="2757"/>
                    <a:pt x="5692" y="2418"/>
                    <a:pt x="5434" y="2160"/>
                  </a:cubicBezTo>
                  <a:lnTo>
                    <a:pt x="5434" y="2160"/>
                  </a:lnTo>
                  <a:cubicBezTo>
                    <a:pt x="5175" y="1892"/>
                    <a:pt x="4827" y="1767"/>
                    <a:pt x="4488" y="1767"/>
                  </a:cubicBezTo>
                  <a:lnTo>
                    <a:pt x="4488" y="1767"/>
                  </a:lnTo>
                  <a:cubicBezTo>
                    <a:pt x="4301" y="1767"/>
                    <a:pt x="4113" y="1803"/>
                    <a:pt x="3944" y="1883"/>
                  </a:cubicBezTo>
                  <a:lnTo>
                    <a:pt x="3944" y="1883"/>
                  </a:lnTo>
                  <a:cubicBezTo>
                    <a:pt x="4015" y="1705"/>
                    <a:pt x="4051" y="1517"/>
                    <a:pt x="4051" y="1339"/>
                  </a:cubicBezTo>
                  <a:lnTo>
                    <a:pt x="4051" y="1339"/>
                  </a:lnTo>
                  <a:lnTo>
                    <a:pt x="4051" y="1339"/>
                  </a:lnTo>
                  <a:cubicBezTo>
                    <a:pt x="4051" y="991"/>
                    <a:pt x="3926" y="652"/>
                    <a:pt x="3658" y="384"/>
                  </a:cubicBezTo>
                  <a:lnTo>
                    <a:pt x="3658" y="384"/>
                  </a:lnTo>
                  <a:cubicBezTo>
                    <a:pt x="3400" y="126"/>
                    <a:pt x="3061" y="1"/>
                    <a:pt x="2713" y="1"/>
                  </a:cubicBezTo>
                  <a:lnTo>
                    <a:pt x="2713" y="1"/>
                  </a:lnTo>
                  <a:cubicBezTo>
                    <a:pt x="2374" y="1"/>
                    <a:pt x="2044" y="126"/>
                    <a:pt x="1785" y="366"/>
                  </a:cubicBezTo>
                  <a:moveTo>
                    <a:pt x="3212" y="2035"/>
                  </a:moveTo>
                  <a:lnTo>
                    <a:pt x="3212" y="2035"/>
                  </a:lnTo>
                  <a:cubicBezTo>
                    <a:pt x="3212" y="1606"/>
                    <a:pt x="3043" y="1169"/>
                    <a:pt x="2713" y="839"/>
                  </a:cubicBezTo>
                  <a:lnTo>
                    <a:pt x="2713" y="839"/>
                  </a:lnTo>
                  <a:cubicBezTo>
                    <a:pt x="2507" y="634"/>
                    <a:pt x="2267" y="500"/>
                    <a:pt x="1999" y="420"/>
                  </a:cubicBezTo>
                  <a:lnTo>
                    <a:pt x="1999" y="420"/>
                  </a:lnTo>
                  <a:cubicBezTo>
                    <a:pt x="2213" y="259"/>
                    <a:pt x="2463" y="179"/>
                    <a:pt x="2713" y="179"/>
                  </a:cubicBezTo>
                  <a:lnTo>
                    <a:pt x="2713" y="179"/>
                  </a:lnTo>
                  <a:cubicBezTo>
                    <a:pt x="3007" y="179"/>
                    <a:pt x="3310" y="286"/>
                    <a:pt x="3533" y="518"/>
                  </a:cubicBezTo>
                  <a:lnTo>
                    <a:pt x="3533" y="518"/>
                  </a:lnTo>
                  <a:cubicBezTo>
                    <a:pt x="3756" y="741"/>
                    <a:pt x="3872" y="1036"/>
                    <a:pt x="3872" y="1339"/>
                  </a:cubicBezTo>
                  <a:lnTo>
                    <a:pt x="3872" y="1339"/>
                  </a:lnTo>
                  <a:lnTo>
                    <a:pt x="3872" y="1339"/>
                  </a:lnTo>
                  <a:cubicBezTo>
                    <a:pt x="3872" y="1633"/>
                    <a:pt x="3756" y="1928"/>
                    <a:pt x="3533" y="2160"/>
                  </a:cubicBezTo>
                  <a:lnTo>
                    <a:pt x="3533" y="2160"/>
                  </a:lnTo>
                  <a:lnTo>
                    <a:pt x="3123" y="2570"/>
                  </a:lnTo>
                  <a:cubicBezTo>
                    <a:pt x="3177" y="2392"/>
                    <a:pt x="3203" y="2213"/>
                    <a:pt x="3203" y="2035"/>
                  </a:cubicBezTo>
                  <a:moveTo>
                    <a:pt x="3658" y="2284"/>
                  </a:moveTo>
                  <a:cubicBezTo>
                    <a:pt x="3890" y="2061"/>
                    <a:pt x="4185" y="1945"/>
                    <a:pt x="4479" y="1945"/>
                  </a:cubicBezTo>
                  <a:lnTo>
                    <a:pt x="4479" y="1945"/>
                  </a:lnTo>
                  <a:cubicBezTo>
                    <a:pt x="4782" y="1945"/>
                    <a:pt x="5077" y="2061"/>
                    <a:pt x="5300" y="2284"/>
                  </a:cubicBezTo>
                  <a:lnTo>
                    <a:pt x="5300" y="2284"/>
                  </a:lnTo>
                  <a:cubicBezTo>
                    <a:pt x="5532" y="2507"/>
                    <a:pt x="5639" y="2811"/>
                    <a:pt x="5639" y="3105"/>
                  </a:cubicBezTo>
                  <a:lnTo>
                    <a:pt x="5639" y="3105"/>
                  </a:lnTo>
                  <a:cubicBezTo>
                    <a:pt x="5639" y="3355"/>
                    <a:pt x="5558" y="3605"/>
                    <a:pt x="5398" y="3819"/>
                  </a:cubicBezTo>
                  <a:lnTo>
                    <a:pt x="5398" y="3819"/>
                  </a:lnTo>
                  <a:cubicBezTo>
                    <a:pt x="5327" y="3551"/>
                    <a:pt x="5184" y="3310"/>
                    <a:pt x="4979" y="3105"/>
                  </a:cubicBezTo>
                  <a:lnTo>
                    <a:pt x="4979" y="3105"/>
                  </a:lnTo>
                  <a:cubicBezTo>
                    <a:pt x="4649" y="2775"/>
                    <a:pt x="4211" y="2606"/>
                    <a:pt x="3783" y="2606"/>
                  </a:cubicBezTo>
                  <a:lnTo>
                    <a:pt x="3783" y="2606"/>
                  </a:lnTo>
                  <a:cubicBezTo>
                    <a:pt x="3605" y="2606"/>
                    <a:pt x="3426" y="2641"/>
                    <a:pt x="3248" y="2695"/>
                  </a:cubicBezTo>
                  <a:lnTo>
                    <a:pt x="3248" y="2695"/>
                  </a:lnTo>
                  <a:close/>
                  <a:moveTo>
                    <a:pt x="4666" y="491"/>
                  </a:moveTo>
                  <a:cubicBezTo>
                    <a:pt x="4363" y="500"/>
                    <a:pt x="4292" y="536"/>
                    <a:pt x="4292" y="670"/>
                  </a:cubicBezTo>
                  <a:lnTo>
                    <a:pt x="4292" y="670"/>
                  </a:lnTo>
                  <a:cubicBezTo>
                    <a:pt x="4292" y="705"/>
                    <a:pt x="4301" y="732"/>
                    <a:pt x="4310" y="777"/>
                  </a:cubicBezTo>
                  <a:lnTo>
                    <a:pt x="4310" y="777"/>
                  </a:lnTo>
                  <a:cubicBezTo>
                    <a:pt x="4336" y="902"/>
                    <a:pt x="4390" y="1116"/>
                    <a:pt x="4194" y="1499"/>
                  </a:cubicBezTo>
                  <a:lnTo>
                    <a:pt x="4194" y="1499"/>
                  </a:lnTo>
                  <a:lnTo>
                    <a:pt x="4194" y="1499"/>
                  </a:lnTo>
                  <a:lnTo>
                    <a:pt x="4194" y="1508"/>
                  </a:lnTo>
                  <a:lnTo>
                    <a:pt x="4194" y="1508"/>
                  </a:lnTo>
                  <a:lnTo>
                    <a:pt x="4194" y="1508"/>
                  </a:lnTo>
                  <a:lnTo>
                    <a:pt x="4194" y="1508"/>
                  </a:lnTo>
                  <a:lnTo>
                    <a:pt x="4194" y="1508"/>
                  </a:lnTo>
                  <a:lnTo>
                    <a:pt x="4194" y="1508"/>
                  </a:lnTo>
                  <a:lnTo>
                    <a:pt x="4194" y="1508"/>
                  </a:lnTo>
                  <a:cubicBezTo>
                    <a:pt x="4185" y="1517"/>
                    <a:pt x="4185" y="1535"/>
                    <a:pt x="4185" y="1544"/>
                  </a:cubicBezTo>
                  <a:lnTo>
                    <a:pt x="4185" y="1544"/>
                  </a:lnTo>
                  <a:lnTo>
                    <a:pt x="4185" y="1544"/>
                  </a:lnTo>
                  <a:lnTo>
                    <a:pt x="4185" y="1544"/>
                  </a:lnTo>
                  <a:lnTo>
                    <a:pt x="4185" y="1544"/>
                  </a:lnTo>
                  <a:cubicBezTo>
                    <a:pt x="4185" y="1553"/>
                    <a:pt x="4185" y="1571"/>
                    <a:pt x="4194" y="1580"/>
                  </a:cubicBezTo>
                  <a:lnTo>
                    <a:pt x="4194" y="1580"/>
                  </a:lnTo>
                  <a:lnTo>
                    <a:pt x="4194" y="1580"/>
                  </a:lnTo>
                  <a:lnTo>
                    <a:pt x="4194" y="1580"/>
                  </a:lnTo>
                  <a:lnTo>
                    <a:pt x="4194" y="1580"/>
                  </a:lnTo>
                  <a:lnTo>
                    <a:pt x="4194" y="1580"/>
                  </a:lnTo>
                  <a:lnTo>
                    <a:pt x="4194" y="1580"/>
                  </a:lnTo>
                  <a:lnTo>
                    <a:pt x="4194" y="1589"/>
                  </a:lnTo>
                  <a:lnTo>
                    <a:pt x="4194" y="1589"/>
                  </a:lnTo>
                  <a:lnTo>
                    <a:pt x="4194" y="1589"/>
                  </a:lnTo>
                  <a:lnTo>
                    <a:pt x="4194" y="1589"/>
                  </a:lnTo>
                  <a:lnTo>
                    <a:pt x="4194" y="1589"/>
                  </a:lnTo>
                  <a:lnTo>
                    <a:pt x="4194" y="1589"/>
                  </a:lnTo>
                  <a:lnTo>
                    <a:pt x="4194" y="1589"/>
                  </a:lnTo>
                  <a:lnTo>
                    <a:pt x="4194" y="1598"/>
                  </a:lnTo>
                  <a:lnTo>
                    <a:pt x="4194" y="1598"/>
                  </a:lnTo>
                  <a:lnTo>
                    <a:pt x="4194" y="1598"/>
                  </a:lnTo>
                  <a:lnTo>
                    <a:pt x="4194" y="1598"/>
                  </a:lnTo>
                  <a:lnTo>
                    <a:pt x="4194" y="1598"/>
                  </a:lnTo>
                  <a:lnTo>
                    <a:pt x="4202" y="1598"/>
                  </a:lnTo>
                  <a:lnTo>
                    <a:pt x="4202" y="1598"/>
                  </a:lnTo>
                  <a:lnTo>
                    <a:pt x="4202" y="1598"/>
                  </a:lnTo>
                  <a:lnTo>
                    <a:pt x="4202" y="1598"/>
                  </a:lnTo>
                  <a:lnTo>
                    <a:pt x="4202" y="1598"/>
                  </a:lnTo>
                  <a:lnTo>
                    <a:pt x="4202" y="1598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11" y="1606"/>
                  </a:lnTo>
                  <a:lnTo>
                    <a:pt x="4211" y="1606"/>
                  </a:lnTo>
                  <a:lnTo>
                    <a:pt x="4211" y="1606"/>
                  </a:lnTo>
                  <a:lnTo>
                    <a:pt x="4211" y="1606"/>
                  </a:lnTo>
                  <a:cubicBezTo>
                    <a:pt x="4211" y="1615"/>
                    <a:pt x="4220" y="1615"/>
                    <a:pt x="4220" y="1615"/>
                  </a:cubicBezTo>
                  <a:lnTo>
                    <a:pt x="4220" y="1615"/>
                  </a:lnTo>
                  <a:lnTo>
                    <a:pt x="4220" y="1615"/>
                  </a:lnTo>
                  <a:lnTo>
                    <a:pt x="4220" y="1615"/>
                  </a:lnTo>
                  <a:lnTo>
                    <a:pt x="4220" y="1615"/>
                  </a:lnTo>
                  <a:lnTo>
                    <a:pt x="4220" y="1615"/>
                  </a:lnTo>
                  <a:lnTo>
                    <a:pt x="4220" y="1615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38" y="1624"/>
                  </a:lnTo>
                  <a:lnTo>
                    <a:pt x="4238" y="1624"/>
                  </a:lnTo>
                  <a:lnTo>
                    <a:pt x="4238" y="1624"/>
                  </a:lnTo>
                  <a:lnTo>
                    <a:pt x="4238" y="1624"/>
                  </a:lnTo>
                  <a:lnTo>
                    <a:pt x="4238" y="1624"/>
                  </a:lnTo>
                  <a:lnTo>
                    <a:pt x="4238" y="1624"/>
                  </a:lnTo>
                  <a:lnTo>
                    <a:pt x="4238" y="1624"/>
                  </a:lnTo>
                  <a:cubicBezTo>
                    <a:pt x="4247" y="1633"/>
                    <a:pt x="4256" y="1633"/>
                    <a:pt x="4274" y="1633"/>
                  </a:cubicBezTo>
                  <a:lnTo>
                    <a:pt x="4274" y="1633"/>
                  </a:lnTo>
                  <a:lnTo>
                    <a:pt x="4274" y="1633"/>
                  </a:lnTo>
                  <a:lnTo>
                    <a:pt x="4274" y="1633"/>
                  </a:lnTo>
                  <a:lnTo>
                    <a:pt x="4274" y="1633"/>
                  </a:lnTo>
                  <a:cubicBezTo>
                    <a:pt x="4283" y="1633"/>
                    <a:pt x="4292" y="1633"/>
                    <a:pt x="4301" y="1624"/>
                  </a:cubicBezTo>
                  <a:lnTo>
                    <a:pt x="4301" y="1624"/>
                  </a:lnTo>
                  <a:lnTo>
                    <a:pt x="4301" y="1624"/>
                  </a:lnTo>
                  <a:lnTo>
                    <a:pt x="4301" y="1624"/>
                  </a:lnTo>
                  <a:lnTo>
                    <a:pt x="4301" y="1624"/>
                  </a:lnTo>
                  <a:lnTo>
                    <a:pt x="4301" y="1624"/>
                  </a:lnTo>
                  <a:lnTo>
                    <a:pt x="4301" y="1624"/>
                  </a:lnTo>
                  <a:lnTo>
                    <a:pt x="4310" y="1624"/>
                  </a:lnTo>
                  <a:lnTo>
                    <a:pt x="4310" y="1624"/>
                  </a:lnTo>
                  <a:lnTo>
                    <a:pt x="4310" y="1624"/>
                  </a:lnTo>
                  <a:lnTo>
                    <a:pt x="4310" y="1624"/>
                  </a:lnTo>
                  <a:lnTo>
                    <a:pt x="4310" y="1624"/>
                  </a:lnTo>
                  <a:lnTo>
                    <a:pt x="4310" y="1624"/>
                  </a:lnTo>
                  <a:cubicBezTo>
                    <a:pt x="4693" y="1428"/>
                    <a:pt x="4907" y="1482"/>
                    <a:pt x="5032" y="1508"/>
                  </a:cubicBezTo>
                  <a:lnTo>
                    <a:pt x="5032" y="1508"/>
                  </a:lnTo>
                  <a:cubicBezTo>
                    <a:pt x="5077" y="1517"/>
                    <a:pt x="5112" y="1526"/>
                    <a:pt x="5139" y="1526"/>
                  </a:cubicBezTo>
                  <a:lnTo>
                    <a:pt x="5139" y="1526"/>
                  </a:lnTo>
                  <a:cubicBezTo>
                    <a:pt x="5282" y="1526"/>
                    <a:pt x="5318" y="1455"/>
                    <a:pt x="5318" y="1160"/>
                  </a:cubicBezTo>
                  <a:lnTo>
                    <a:pt x="5318" y="1160"/>
                  </a:lnTo>
                  <a:lnTo>
                    <a:pt x="5318" y="581"/>
                  </a:lnTo>
                  <a:cubicBezTo>
                    <a:pt x="5318" y="536"/>
                    <a:pt x="5282" y="491"/>
                    <a:pt x="5228" y="491"/>
                  </a:cubicBezTo>
                  <a:lnTo>
                    <a:pt x="5228" y="491"/>
                  </a:lnTo>
                  <a:lnTo>
                    <a:pt x="4657" y="491"/>
                  </a:lnTo>
                  <a:close/>
                  <a:moveTo>
                    <a:pt x="4488" y="732"/>
                  </a:moveTo>
                  <a:cubicBezTo>
                    <a:pt x="4479" y="705"/>
                    <a:pt x="4470" y="679"/>
                    <a:pt x="4470" y="670"/>
                  </a:cubicBezTo>
                  <a:lnTo>
                    <a:pt x="4470" y="670"/>
                  </a:lnTo>
                  <a:cubicBezTo>
                    <a:pt x="4470" y="670"/>
                    <a:pt x="4488" y="670"/>
                    <a:pt x="4524" y="670"/>
                  </a:cubicBezTo>
                  <a:lnTo>
                    <a:pt x="4524" y="670"/>
                  </a:lnTo>
                  <a:cubicBezTo>
                    <a:pt x="4559" y="670"/>
                    <a:pt x="4595" y="679"/>
                    <a:pt x="4666" y="679"/>
                  </a:cubicBezTo>
                  <a:lnTo>
                    <a:pt x="4666" y="679"/>
                  </a:lnTo>
                  <a:lnTo>
                    <a:pt x="5148" y="670"/>
                  </a:lnTo>
                  <a:lnTo>
                    <a:pt x="5148" y="1160"/>
                  </a:lnTo>
                  <a:cubicBezTo>
                    <a:pt x="5148" y="1312"/>
                    <a:pt x="5157" y="1348"/>
                    <a:pt x="5148" y="1348"/>
                  </a:cubicBezTo>
                  <a:lnTo>
                    <a:pt x="5148" y="1348"/>
                  </a:lnTo>
                  <a:cubicBezTo>
                    <a:pt x="5139" y="1348"/>
                    <a:pt x="5112" y="1339"/>
                    <a:pt x="5086" y="1330"/>
                  </a:cubicBezTo>
                  <a:lnTo>
                    <a:pt x="5086" y="1330"/>
                  </a:lnTo>
                  <a:cubicBezTo>
                    <a:pt x="4961" y="1303"/>
                    <a:pt x="4765" y="1259"/>
                    <a:pt x="4452" y="1375"/>
                  </a:cubicBezTo>
                  <a:lnTo>
                    <a:pt x="4452" y="1375"/>
                  </a:lnTo>
                  <a:cubicBezTo>
                    <a:pt x="4559" y="1053"/>
                    <a:pt x="4515" y="857"/>
                    <a:pt x="4488" y="732"/>
                  </a:cubicBezTo>
                  <a:moveTo>
                    <a:pt x="1758" y="759"/>
                  </a:moveTo>
                  <a:cubicBezTo>
                    <a:pt x="1696" y="812"/>
                    <a:pt x="1696" y="902"/>
                    <a:pt x="1758" y="955"/>
                  </a:cubicBezTo>
                  <a:lnTo>
                    <a:pt x="1758" y="955"/>
                  </a:lnTo>
                  <a:cubicBezTo>
                    <a:pt x="1812" y="1009"/>
                    <a:pt x="1901" y="1009"/>
                    <a:pt x="1954" y="955"/>
                  </a:cubicBezTo>
                  <a:lnTo>
                    <a:pt x="1954" y="955"/>
                  </a:lnTo>
                  <a:cubicBezTo>
                    <a:pt x="2008" y="902"/>
                    <a:pt x="2008" y="812"/>
                    <a:pt x="1954" y="759"/>
                  </a:cubicBezTo>
                  <a:lnTo>
                    <a:pt x="1954" y="759"/>
                  </a:lnTo>
                  <a:cubicBezTo>
                    <a:pt x="1928" y="723"/>
                    <a:pt x="1892" y="714"/>
                    <a:pt x="1856" y="714"/>
                  </a:cubicBezTo>
                  <a:lnTo>
                    <a:pt x="1856" y="714"/>
                  </a:lnTo>
                  <a:cubicBezTo>
                    <a:pt x="1821" y="714"/>
                    <a:pt x="1785" y="723"/>
                    <a:pt x="1758" y="759"/>
                  </a:cubicBezTo>
                  <a:close/>
                  <a:moveTo>
                    <a:pt x="2267" y="1062"/>
                  </a:moveTo>
                  <a:cubicBezTo>
                    <a:pt x="2213" y="1116"/>
                    <a:pt x="2213" y="1205"/>
                    <a:pt x="2267" y="1267"/>
                  </a:cubicBezTo>
                  <a:lnTo>
                    <a:pt x="2267" y="1267"/>
                  </a:lnTo>
                  <a:cubicBezTo>
                    <a:pt x="2320" y="1321"/>
                    <a:pt x="2409" y="1321"/>
                    <a:pt x="2463" y="1267"/>
                  </a:cubicBezTo>
                  <a:lnTo>
                    <a:pt x="2463" y="1267"/>
                  </a:lnTo>
                  <a:cubicBezTo>
                    <a:pt x="2525" y="1205"/>
                    <a:pt x="2525" y="1116"/>
                    <a:pt x="2463" y="1062"/>
                  </a:cubicBezTo>
                  <a:lnTo>
                    <a:pt x="2463" y="1062"/>
                  </a:lnTo>
                  <a:cubicBezTo>
                    <a:pt x="2436" y="1036"/>
                    <a:pt x="2400" y="1027"/>
                    <a:pt x="2365" y="1027"/>
                  </a:cubicBezTo>
                  <a:lnTo>
                    <a:pt x="2365" y="1027"/>
                  </a:lnTo>
                  <a:cubicBezTo>
                    <a:pt x="2329" y="1027"/>
                    <a:pt x="2293" y="1036"/>
                    <a:pt x="2267" y="1062"/>
                  </a:cubicBezTo>
                  <a:close/>
                  <a:moveTo>
                    <a:pt x="2552" y="1553"/>
                  </a:moveTo>
                  <a:cubicBezTo>
                    <a:pt x="2499" y="1606"/>
                    <a:pt x="2499" y="1696"/>
                    <a:pt x="2552" y="1758"/>
                  </a:cubicBezTo>
                  <a:lnTo>
                    <a:pt x="2552" y="1758"/>
                  </a:lnTo>
                  <a:cubicBezTo>
                    <a:pt x="2615" y="1812"/>
                    <a:pt x="2704" y="1812"/>
                    <a:pt x="2757" y="1758"/>
                  </a:cubicBezTo>
                  <a:lnTo>
                    <a:pt x="2757" y="1758"/>
                  </a:lnTo>
                  <a:cubicBezTo>
                    <a:pt x="2811" y="1696"/>
                    <a:pt x="2811" y="1606"/>
                    <a:pt x="2757" y="1553"/>
                  </a:cubicBezTo>
                  <a:lnTo>
                    <a:pt x="2757" y="1553"/>
                  </a:lnTo>
                  <a:cubicBezTo>
                    <a:pt x="2731" y="1526"/>
                    <a:pt x="2695" y="1517"/>
                    <a:pt x="2659" y="1517"/>
                  </a:cubicBezTo>
                  <a:lnTo>
                    <a:pt x="2659" y="1517"/>
                  </a:lnTo>
                  <a:cubicBezTo>
                    <a:pt x="2623" y="1517"/>
                    <a:pt x="2588" y="1526"/>
                    <a:pt x="2552" y="1553"/>
                  </a:cubicBezTo>
                  <a:close/>
                  <a:moveTo>
                    <a:pt x="2615" y="2124"/>
                  </a:moveTo>
                  <a:cubicBezTo>
                    <a:pt x="2561" y="2177"/>
                    <a:pt x="2561" y="2267"/>
                    <a:pt x="2615" y="2320"/>
                  </a:cubicBezTo>
                  <a:lnTo>
                    <a:pt x="2615" y="2320"/>
                  </a:lnTo>
                  <a:cubicBezTo>
                    <a:pt x="2677" y="2383"/>
                    <a:pt x="2766" y="2383"/>
                    <a:pt x="2820" y="2320"/>
                  </a:cubicBezTo>
                  <a:lnTo>
                    <a:pt x="2820" y="2320"/>
                  </a:lnTo>
                  <a:cubicBezTo>
                    <a:pt x="2873" y="2267"/>
                    <a:pt x="2873" y="2177"/>
                    <a:pt x="2820" y="2124"/>
                  </a:cubicBezTo>
                  <a:lnTo>
                    <a:pt x="2820" y="2124"/>
                  </a:lnTo>
                  <a:cubicBezTo>
                    <a:pt x="2793" y="2097"/>
                    <a:pt x="2757" y="2088"/>
                    <a:pt x="2722" y="2088"/>
                  </a:cubicBezTo>
                  <a:lnTo>
                    <a:pt x="2722" y="2088"/>
                  </a:lnTo>
                  <a:cubicBezTo>
                    <a:pt x="2686" y="2088"/>
                    <a:pt x="2650" y="2097"/>
                    <a:pt x="2615" y="2124"/>
                  </a:cubicBezTo>
                  <a:close/>
                  <a:moveTo>
                    <a:pt x="2409" y="2659"/>
                  </a:moveTo>
                  <a:cubicBezTo>
                    <a:pt x="2356" y="2713"/>
                    <a:pt x="2356" y="2802"/>
                    <a:pt x="2409" y="2855"/>
                  </a:cubicBezTo>
                  <a:lnTo>
                    <a:pt x="2409" y="2855"/>
                  </a:lnTo>
                  <a:cubicBezTo>
                    <a:pt x="2463" y="2909"/>
                    <a:pt x="2552" y="2909"/>
                    <a:pt x="2606" y="2855"/>
                  </a:cubicBezTo>
                  <a:lnTo>
                    <a:pt x="2606" y="2855"/>
                  </a:lnTo>
                  <a:cubicBezTo>
                    <a:pt x="2659" y="2802"/>
                    <a:pt x="2659" y="2713"/>
                    <a:pt x="2606" y="2659"/>
                  </a:cubicBezTo>
                  <a:lnTo>
                    <a:pt x="2606" y="2659"/>
                  </a:lnTo>
                  <a:cubicBezTo>
                    <a:pt x="2579" y="2632"/>
                    <a:pt x="2543" y="2615"/>
                    <a:pt x="2507" y="2615"/>
                  </a:cubicBezTo>
                  <a:lnTo>
                    <a:pt x="2507" y="2615"/>
                  </a:lnTo>
                  <a:cubicBezTo>
                    <a:pt x="2472" y="2615"/>
                    <a:pt x="2436" y="2632"/>
                    <a:pt x="2409" y="2659"/>
                  </a:cubicBezTo>
                  <a:moveTo>
                    <a:pt x="3498" y="2998"/>
                  </a:moveTo>
                  <a:cubicBezTo>
                    <a:pt x="3435" y="3052"/>
                    <a:pt x="3435" y="3141"/>
                    <a:pt x="3498" y="3203"/>
                  </a:cubicBezTo>
                  <a:lnTo>
                    <a:pt x="3498" y="3203"/>
                  </a:lnTo>
                  <a:cubicBezTo>
                    <a:pt x="3551" y="3257"/>
                    <a:pt x="3640" y="3257"/>
                    <a:pt x="3694" y="3203"/>
                  </a:cubicBezTo>
                  <a:lnTo>
                    <a:pt x="3694" y="3203"/>
                  </a:lnTo>
                  <a:cubicBezTo>
                    <a:pt x="3748" y="3141"/>
                    <a:pt x="3748" y="3052"/>
                    <a:pt x="3694" y="2998"/>
                  </a:cubicBezTo>
                  <a:lnTo>
                    <a:pt x="3694" y="2998"/>
                  </a:lnTo>
                  <a:cubicBezTo>
                    <a:pt x="3667" y="2971"/>
                    <a:pt x="3632" y="2962"/>
                    <a:pt x="3596" y="2962"/>
                  </a:cubicBezTo>
                  <a:lnTo>
                    <a:pt x="3596" y="2962"/>
                  </a:lnTo>
                  <a:cubicBezTo>
                    <a:pt x="3560" y="2962"/>
                    <a:pt x="3524" y="2971"/>
                    <a:pt x="3498" y="2998"/>
                  </a:cubicBezTo>
                  <a:close/>
                  <a:moveTo>
                    <a:pt x="4060" y="3061"/>
                  </a:moveTo>
                  <a:cubicBezTo>
                    <a:pt x="4006" y="3114"/>
                    <a:pt x="4006" y="3203"/>
                    <a:pt x="4060" y="3257"/>
                  </a:cubicBezTo>
                  <a:lnTo>
                    <a:pt x="4060" y="3257"/>
                  </a:lnTo>
                  <a:cubicBezTo>
                    <a:pt x="4122" y="3319"/>
                    <a:pt x="4211" y="3319"/>
                    <a:pt x="4265" y="3257"/>
                  </a:cubicBezTo>
                  <a:lnTo>
                    <a:pt x="4265" y="3257"/>
                  </a:lnTo>
                  <a:cubicBezTo>
                    <a:pt x="4318" y="3203"/>
                    <a:pt x="4318" y="3114"/>
                    <a:pt x="4265" y="3061"/>
                  </a:cubicBezTo>
                  <a:lnTo>
                    <a:pt x="4265" y="3061"/>
                  </a:lnTo>
                  <a:cubicBezTo>
                    <a:pt x="4238" y="3034"/>
                    <a:pt x="4202" y="3025"/>
                    <a:pt x="4167" y="3025"/>
                  </a:cubicBezTo>
                  <a:lnTo>
                    <a:pt x="4167" y="3025"/>
                  </a:lnTo>
                  <a:cubicBezTo>
                    <a:pt x="4131" y="3025"/>
                    <a:pt x="4095" y="3034"/>
                    <a:pt x="4060" y="3061"/>
                  </a:cubicBezTo>
                  <a:moveTo>
                    <a:pt x="2962" y="3212"/>
                  </a:moveTo>
                  <a:cubicBezTo>
                    <a:pt x="2909" y="3266"/>
                    <a:pt x="2909" y="3355"/>
                    <a:pt x="2962" y="3408"/>
                  </a:cubicBezTo>
                  <a:lnTo>
                    <a:pt x="2962" y="3408"/>
                  </a:lnTo>
                  <a:cubicBezTo>
                    <a:pt x="3016" y="3462"/>
                    <a:pt x="3105" y="3462"/>
                    <a:pt x="3159" y="3408"/>
                  </a:cubicBezTo>
                  <a:lnTo>
                    <a:pt x="3159" y="3408"/>
                  </a:lnTo>
                  <a:cubicBezTo>
                    <a:pt x="3212" y="3355"/>
                    <a:pt x="3212" y="3266"/>
                    <a:pt x="3159" y="3212"/>
                  </a:cubicBezTo>
                  <a:lnTo>
                    <a:pt x="3159" y="3212"/>
                  </a:lnTo>
                  <a:cubicBezTo>
                    <a:pt x="3132" y="3185"/>
                    <a:pt x="3096" y="3168"/>
                    <a:pt x="3061" y="3168"/>
                  </a:cubicBezTo>
                  <a:lnTo>
                    <a:pt x="3061" y="3168"/>
                  </a:lnTo>
                  <a:cubicBezTo>
                    <a:pt x="3025" y="3168"/>
                    <a:pt x="2989" y="3185"/>
                    <a:pt x="2962" y="3212"/>
                  </a:cubicBezTo>
                  <a:close/>
                  <a:moveTo>
                    <a:pt x="4559" y="3346"/>
                  </a:moveTo>
                  <a:cubicBezTo>
                    <a:pt x="4497" y="3408"/>
                    <a:pt x="4497" y="3498"/>
                    <a:pt x="4559" y="3551"/>
                  </a:cubicBezTo>
                  <a:lnTo>
                    <a:pt x="4559" y="3551"/>
                  </a:lnTo>
                  <a:cubicBezTo>
                    <a:pt x="4613" y="3605"/>
                    <a:pt x="4702" y="3605"/>
                    <a:pt x="4756" y="3551"/>
                  </a:cubicBezTo>
                  <a:lnTo>
                    <a:pt x="4756" y="3551"/>
                  </a:lnTo>
                  <a:cubicBezTo>
                    <a:pt x="4809" y="3498"/>
                    <a:pt x="4809" y="3408"/>
                    <a:pt x="4756" y="3346"/>
                  </a:cubicBezTo>
                  <a:lnTo>
                    <a:pt x="4756" y="3346"/>
                  </a:lnTo>
                  <a:cubicBezTo>
                    <a:pt x="4729" y="3319"/>
                    <a:pt x="4693" y="3310"/>
                    <a:pt x="4657" y="3310"/>
                  </a:cubicBezTo>
                  <a:lnTo>
                    <a:pt x="4657" y="3310"/>
                  </a:lnTo>
                  <a:cubicBezTo>
                    <a:pt x="4622" y="3310"/>
                    <a:pt x="4586" y="3319"/>
                    <a:pt x="4559" y="3346"/>
                  </a:cubicBezTo>
                  <a:close/>
                  <a:moveTo>
                    <a:pt x="4863" y="3863"/>
                  </a:moveTo>
                  <a:cubicBezTo>
                    <a:pt x="4809" y="3917"/>
                    <a:pt x="4809" y="4006"/>
                    <a:pt x="4863" y="4060"/>
                  </a:cubicBezTo>
                  <a:lnTo>
                    <a:pt x="4863" y="4060"/>
                  </a:lnTo>
                  <a:cubicBezTo>
                    <a:pt x="4916" y="4113"/>
                    <a:pt x="5005" y="4113"/>
                    <a:pt x="5068" y="4060"/>
                  </a:cubicBezTo>
                  <a:lnTo>
                    <a:pt x="5068" y="4060"/>
                  </a:lnTo>
                  <a:cubicBezTo>
                    <a:pt x="5121" y="4006"/>
                    <a:pt x="5121" y="3917"/>
                    <a:pt x="5068" y="3863"/>
                  </a:cubicBezTo>
                  <a:lnTo>
                    <a:pt x="5068" y="3863"/>
                  </a:lnTo>
                  <a:cubicBezTo>
                    <a:pt x="5041" y="3837"/>
                    <a:pt x="4996" y="3819"/>
                    <a:pt x="4961" y="3819"/>
                  </a:cubicBezTo>
                  <a:lnTo>
                    <a:pt x="4961" y="3819"/>
                  </a:lnTo>
                  <a:cubicBezTo>
                    <a:pt x="4925" y="3819"/>
                    <a:pt x="4889" y="3837"/>
                    <a:pt x="4863" y="3863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6"/>
            <p:cNvSpPr/>
            <p:nvPr/>
          </p:nvSpPr>
          <p:spPr>
            <a:xfrm>
              <a:off x="123643" y="4674267"/>
              <a:ext cx="344463" cy="343872"/>
            </a:xfrm>
            <a:custGeom>
              <a:avLst/>
              <a:gdLst/>
              <a:ahLst/>
              <a:cxnLst/>
              <a:rect l="l" t="t" r="r" b="b"/>
              <a:pathLst>
                <a:path w="5827" h="5817" extrusionOk="0">
                  <a:moveTo>
                    <a:pt x="848" y="322"/>
                  </a:moveTo>
                  <a:lnTo>
                    <a:pt x="848" y="331"/>
                  </a:lnTo>
                  <a:cubicBezTo>
                    <a:pt x="518" y="652"/>
                    <a:pt x="349" y="1089"/>
                    <a:pt x="349" y="1517"/>
                  </a:cubicBezTo>
                  <a:lnTo>
                    <a:pt x="349" y="1517"/>
                  </a:lnTo>
                  <a:lnTo>
                    <a:pt x="349" y="1517"/>
                  </a:lnTo>
                  <a:cubicBezTo>
                    <a:pt x="349" y="1606"/>
                    <a:pt x="358" y="1695"/>
                    <a:pt x="375" y="1785"/>
                  </a:cubicBezTo>
                  <a:lnTo>
                    <a:pt x="375" y="1785"/>
                  </a:lnTo>
                  <a:cubicBezTo>
                    <a:pt x="126" y="2043"/>
                    <a:pt x="1" y="2373"/>
                    <a:pt x="1" y="2712"/>
                  </a:cubicBezTo>
                  <a:lnTo>
                    <a:pt x="1" y="2712"/>
                  </a:lnTo>
                  <a:cubicBezTo>
                    <a:pt x="1" y="3051"/>
                    <a:pt x="126" y="3399"/>
                    <a:pt x="393" y="3658"/>
                  </a:cubicBezTo>
                  <a:lnTo>
                    <a:pt x="393" y="3658"/>
                  </a:lnTo>
                  <a:cubicBezTo>
                    <a:pt x="652" y="3917"/>
                    <a:pt x="991" y="4051"/>
                    <a:pt x="1339" y="4051"/>
                  </a:cubicBezTo>
                  <a:lnTo>
                    <a:pt x="1339" y="4051"/>
                  </a:lnTo>
                  <a:cubicBezTo>
                    <a:pt x="1526" y="4051"/>
                    <a:pt x="1714" y="4015"/>
                    <a:pt x="1883" y="3935"/>
                  </a:cubicBezTo>
                  <a:lnTo>
                    <a:pt x="1883" y="3935"/>
                  </a:lnTo>
                  <a:cubicBezTo>
                    <a:pt x="1803" y="4113"/>
                    <a:pt x="1767" y="4291"/>
                    <a:pt x="1767" y="4479"/>
                  </a:cubicBezTo>
                  <a:lnTo>
                    <a:pt x="1767" y="4479"/>
                  </a:lnTo>
                  <a:lnTo>
                    <a:pt x="1767" y="4479"/>
                  </a:lnTo>
                  <a:cubicBezTo>
                    <a:pt x="1767" y="4827"/>
                    <a:pt x="1901" y="5166"/>
                    <a:pt x="2160" y="5433"/>
                  </a:cubicBezTo>
                  <a:lnTo>
                    <a:pt x="2160" y="5433"/>
                  </a:lnTo>
                  <a:cubicBezTo>
                    <a:pt x="2418" y="5692"/>
                    <a:pt x="2766" y="5817"/>
                    <a:pt x="3105" y="5817"/>
                  </a:cubicBezTo>
                  <a:lnTo>
                    <a:pt x="3105" y="5817"/>
                  </a:lnTo>
                  <a:cubicBezTo>
                    <a:pt x="3444" y="5817"/>
                    <a:pt x="3783" y="5692"/>
                    <a:pt x="4042" y="5442"/>
                  </a:cubicBezTo>
                  <a:lnTo>
                    <a:pt x="4042" y="5442"/>
                  </a:lnTo>
                  <a:cubicBezTo>
                    <a:pt x="4122" y="5460"/>
                    <a:pt x="4211" y="5469"/>
                    <a:pt x="4301" y="5469"/>
                  </a:cubicBezTo>
                  <a:lnTo>
                    <a:pt x="4301" y="5469"/>
                  </a:lnTo>
                  <a:cubicBezTo>
                    <a:pt x="4729" y="5469"/>
                    <a:pt x="5166" y="5300"/>
                    <a:pt x="5496" y="4969"/>
                  </a:cubicBezTo>
                  <a:lnTo>
                    <a:pt x="5496" y="4969"/>
                  </a:lnTo>
                  <a:lnTo>
                    <a:pt x="5496" y="4969"/>
                  </a:lnTo>
                  <a:cubicBezTo>
                    <a:pt x="5719" y="4755"/>
                    <a:pt x="5826" y="4461"/>
                    <a:pt x="5826" y="4176"/>
                  </a:cubicBezTo>
                  <a:lnTo>
                    <a:pt x="5826" y="4176"/>
                  </a:lnTo>
                  <a:cubicBezTo>
                    <a:pt x="5826" y="3881"/>
                    <a:pt x="5719" y="3596"/>
                    <a:pt x="5496" y="3373"/>
                  </a:cubicBezTo>
                  <a:lnTo>
                    <a:pt x="5496" y="3373"/>
                  </a:lnTo>
                  <a:lnTo>
                    <a:pt x="5496" y="3373"/>
                  </a:lnTo>
                  <a:cubicBezTo>
                    <a:pt x="5273" y="3159"/>
                    <a:pt x="4988" y="3043"/>
                    <a:pt x="4693" y="3043"/>
                  </a:cubicBezTo>
                  <a:lnTo>
                    <a:pt x="4693" y="3043"/>
                  </a:lnTo>
                  <a:cubicBezTo>
                    <a:pt x="4408" y="3043"/>
                    <a:pt x="4113" y="3159"/>
                    <a:pt x="3899" y="3373"/>
                  </a:cubicBezTo>
                  <a:lnTo>
                    <a:pt x="3899" y="3373"/>
                  </a:lnTo>
                  <a:cubicBezTo>
                    <a:pt x="3756" y="3515"/>
                    <a:pt x="3685" y="3703"/>
                    <a:pt x="3685" y="3890"/>
                  </a:cubicBezTo>
                  <a:lnTo>
                    <a:pt x="3685" y="3890"/>
                  </a:lnTo>
                  <a:cubicBezTo>
                    <a:pt x="3685" y="4077"/>
                    <a:pt x="3756" y="4265"/>
                    <a:pt x="3899" y="4407"/>
                  </a:cubicBezTo>
                  <a:lnTo>
                    <a:pt x="3899" y="4407"/>
                  </a:lnTo>
                  <a:cubicBezTo>
                    <a:pt x="4033" y="4550"/>
                    <a:pt x="4229" y="4622"/>
                    <a:pt x="4417" y="4622"/>
                  </a:cubicBezTo>
                  <a:lnTo>
                    <a:pt x="4417" y="4622"/>
                  </a:lnTo>
                  <a:cubicBezTo>
                    <a:pt x="4533" y="4622"/>
                    <a:pt x="4649" y="4595"/>
                    <a:pt x="4756" y="4541"/>
                  </a:cubicBezTo>
                  <a:lnTo>
                    <a:pt x="4756" y="4541"/>
                  </a:lnTo>
                  <a:cubicBezTo>
                    <a:pt x="4845" y="4586"/>
                    <a:pt x="4952" y="4577"/>
                    <a:pt x="5023" y="4497"/>
                  </a:cubicBezTo>
                  <a:lnTo>
                    <a:pt x="5023" y="4497"/>
                  </a:lnTo>
                  <a:cubicBezTo>
                    <a:pt x="5104" y="4416"/>
                    <a:pt x="5104" y="4274"/>
                    <a:pt x="5023" y="4193"/>
                  </a:cubicBezTo>
                  <a:lnTo>
                    <a:pt x="5023" y="4193"/>
                  </a:lnTo>
                  <a:cubicBezTo>
                    <a:pt x="4934" y="4104"/>
                    <a:pt x="4800" y="4104"/>
                    <a:pt x="4711" y="4193"/>
                  </a:cubicBezTo>
                  <a:lnTo>
                    <a:pt x="4711" y="4193"/>
                  </a:lnTo>
                  <a:cubicBezTo>
                    <a:pt x="4657" y="4247"/>
                    <a:pt x="4640" y="4318"/>
                    <a:pt x="4649" y="4390"/>
                  </a:cubicBezTo>
                  <a:lnTo>
                    <a:pt x="4649" y="4390"/>
                  </a:lnTo>
                  <a:cubicBezTo>
                    <a:pt x="4577" y="4425"/>
                    <a:pt x="4497" y="4443"/>
                    <a:pt x="4417" y="4443"/>
                  </a:cubicBezTo>
                  <a:lnTo>
                    <a:pt x="4417" y="4443"/>
                  </a:lnTo>
                  <a:cubicBezTo>
                    <a:pt x="4274" y="4443"/>
                    <a:pt x="4131" y="4390"/>
                    <a:pt x="4024" y="4283"/>
                  </a:cubicBezTo>
                  <a:lnTo>
                    <a:pt x="4024" y="4283"/>
                  </a:lnTo>
                  <a:cubicBezTo>
                    <a:pt x="3917" y="4176"/>
                    <a:pt x="3864" y="4033"/>
                    <a:pt x="3864" y="3890"/>
                  </a:cubicBezTo>
                  <a:lnTo>
                    <a:pt x="3864" y="3890"/>
                  </a:lnTo>
                  <a:cubicBezTo>
                    <a:pt x="3864" y="3747"/>
                    <a:pt x="3917" y="3613"/>
                    <a:pt x="4024" y="3506"/>
                  </a:cubicBezTo>
                  <a:lnTo>
                    <a:pt x="4024" y="3506"/>
                  </a:lnTo>
                  <a:cubicBezTo>
                    <a:pt x="4211" y="3319"/>
                    <a:pt x="4452" y="3230"/>
                    <a:pt x="4693" y="3230"/>
                  </a:cubicBezTo>
                  <a:lnTo>
                    <a:pt x="4693" y="3230"/>
                  </a:lnTo>
                  <a:cubicBezTo>
                    <a:pt x="4934" y="3230"/>
                    <a:pt x="5184" y="3319"/>
                    <a:pt x="5362" y="3506"/>
                  </a:cubicBezTo>
                  <a:lnTo>
                    <a:pt x="5362" y="3506"/>
                  </a:lnTo>
                  <a:lnTo>
                    <a:pt x="5362" y="3506"/>
                  </a:lnTo>
                  <a:cubicBezTo>
                    <a:pt x="5550" y="3685"/>
                    <a:pt x="5639" y="3935"/>
                    <a:pt x="5639" y="4176"/>
                  </a:cubicBezTo>
                  <a:lnTo>
                    <a:pt x="5639" y="4176"/>
                  </a:lnTo>
                  <a:cubicBezTo>
                    <a:pt x="5639" y="4416"/>
                    <a:pt x="5550" y="4657"/>
                    <a:pt x="5362" y="4845"/>
                  </a:cubicBezTo>
                  <a:lnTo>
                    <a:pt x="5362" y="4845"/>
                  </a:lnTo>
                  <a:cubicBezTo>
                    <a:pt x="5077" y="5139"/>
                    <a:pt x="4684" y="5282"/>
                    <a:pt x="4301" y="5282"/>
                  </a:cubicBezTo>
                  <a:lnTo>
                    <a:pt x="4301" y="5282"/>
                  </a:lnTo>
                  <a:cubicBezTo>
                    <a:pt x="3917" y="5282"/>
                    <a:pt x="3525" y="5139"/>
                    <a:pt x="3230" y="4845"/>
                  </a:cubicBezTo>
                  <a:lnTo>
                    <a:pt x="3230" y="4845"/>
                  </a:lnTo>
                  <a:cubicBezTo>
                    <a:pt x="2945" y="4550"/>
                    <a:pt x="2793" y="4167"/>
                    <a:pt x="2793" y="3783"/>
                  </a:cubicBezTo>
                  <a:lnTo>
                    <a:pt x="2793" y="3783"/>
                  </a:lnTo>
                  <a:lnTo>
                    <a:pt x="2793" y="3783"/>
                  </a:lnTo>
                  <a:cubicBezTo>
                    <a:pt x="2793" y="3390"/>
                    <a:pt x="2945" y="3007"/>
                    <a:pt x="3230" y="2712"/>
                  </a:cubicBezTo>
                  <a:lnTo>
                    <a:pt x="3230" y="2712"/>
                  </a:lnTo>
                  <a:lnTo>
                    <a:pt x="4318" y="1633"/>
                  </a:lnTo>
                  <a:cubicBezTo>
                    <a:pt x="4354" y="1597"/>
                    <a:pt x="4354" y="1535"/>
                    <a:pt x="4318" y="1499"/>
                  </a:cubicBezTo>
                  <a:lnTo>
                    <a:pt x="4318" y="1499"/>
                  </a:lnTo>
                  <a:cubicBezTo>
                    <a:pt x="4283" y="1464"/>
                    <a:pt x="4229" y="1464"/>
                    <a:pt x="4194" y="1499"/>
                  </a:cubicBezTo>
                  <a:lnTo>
                    <a:pt x="4194" y="1499"/>
                  </a:lnTo>
                  <a:lnTo>
                    <a:pt x="3382" y="2311"/>
                  </a:lnTo>
                  <a:lnTo>
                    <a:pt x="3382" y="2311"/>
                  </a:lnTo>
                  <a:lnTo>
                    <a:pt x="3105" y="2588"/>
                  </a:lnTo>
                  <a:cubicBezTo>
                    <a:pt x="2811" y="2882"/>
                    <a:pt x="2427" y="3025"/>
                    <a:pt x="2044" y="3025"/>
                  </a:cubicBezTo>
                  <a:lnTo>
                    <a:pt x="2044" y="3025"/>
                  </a:lnTo>
                  <a:cubicBezTo>
                    <a:pt x="1651" y="3025"/>
                    <a:pt x="1267" y="2882"/>
                    <a:pt x="973" y="2588"/>
                  </a:cubicBezTo>
                  <a:lnTo>
                    <a:pt x="973" y="2588"/>
                  </a:lnTo>
                  <a:cubicBezTo>
                    <a:pt x="679" y="2293"/>
                    <a:pt x="536" y="1910"/>
                    <a:pt x="536" y="1517"/>
                  </a:cubicBezTo>
                  <a:lnTo>
                    <a:pt x="536" y="1517"/>
                  </a:lnTo>
                  <a:lnTo>
                    <a:pt x="536" y="1517"/>
                  </a:lnTo>
                  <a:cubicBezTo>
                    <a:pt x="536" y="1133"/>
                    <a:pt x="679" y="750"/>
                    <a:pt x="973" y="455"/>
                  </a:cubicBezTo>
                  <a:lnTo>
                    <a:pt x="973" y="455"/>
                  </a:lnTo>
                  <a:lnTo>
                    <a:pt x="973" y="455"/>
                  </a:lnTo>
                  <a:cubicBezTo>
                    <a:pt x="1160" y="268"/>
                    <a:pt x="1401" y="179"/>
                    <a:pt x="1651" y="179"/>
                  </a:cubicBezTo>
                  <a:lnTo>
                    <a:pt x="1651" y="179"/>
                  </a:lnTo>
                  <a:cubicBezTo>
                    <a:pt x="1892" y="179"/>
                    <a:pt x="2133" y="268"/>
                    <a:pt x="2320" y="455"/>
                  </a:cubicBezTo>
                  <a:lnTo>
                    <a:pt x="2320" y="455"/>
                  </a:lnTo>
                  <a:lnTo>
                    <a:pt x="2320" y="455"/>
                  </a:lnTo>
                  <a:cubicBezTo>
                    <a:pt x="2508" y="643"/>
                    <a:pt x="2597" y="884"/>
                    <a:pt x="2597" y="1125"/>
                  </a:cubicBezTo>
                  <a:lnTo>
                    <a:pt x="2597" y="1125"/>
                  </a:lnTo>
                  <a:cubicBezTo>
                    <a:pt x="2597" y="1374"/>
                    <a:pt x="2508" y="1615"/>
                    <a:pt x="2320" y="1794"/>
                  </a:cubicBezTo>
                  <a:lnTo>
                    <a:pt x="2320" y="1794"/>
                  </a:lnTo>
                  <a:cubicBezTo>
                    <a:pt x="2213" y="1901"/>
                    <a:pt x="2070" y="1954"/>
                    <a:pt x="1928" y="1954"/>
                  </a:cubicBezTo>
                  <a:lnTo>
                    <a:pt x="1928" y="1954"/>
                  </a:lnTo>
                  <a:cubicBezTo>
                    <a:pt x="1785" y="1954"/>
                    <a:pt x="1651" y="1901"/>
                    <a:pt x="1544" y="1794"/>
                  </a:cubicBezTo>
                  <a:lnTo>
                    <a:pt x="1544" y="1794"/>
                  </a:lnTo>
                  <a:cubicBezTo>
                    <a:pt x="1437" y="1687"/>
                    <a:pt x="1383" y="1553"/>
                    <a:pt x="1383" y="1410"/>
                  </a:cubicBezTo>
                  <a:lnTo>
                    <a:pt x="1383" y="1410"/>
                  </a:lnTo>
                  <a:cubicBezTo>
                    <a:pt x="1383" y="1330"/>
                    <a:pt x="1401" y="1249"/>
                    <a:pt x="1428" y="1169"/>
                  </a:cubicBezTo>
                  <a:lnTo>
                    <a:pt x="1428" y="1169"/>
                  </a:lnTo>
                  <a:cubicBezTo>
                    <a:pt x="1499" y="1187"/>
                    <a:pt x="1580" y="1169"/>
                    <a:pt x="1633" y="1116"/>
                  </a:cubicBezTo>
                  <a:lnTo>
                    <a:pt x="1633" y="1116"/>
                  </a:lnTo>
                  <a:cubicBezTo>
                    <a:pt x="1714" y="1026"/>
                    <a:pt x="1714" y="884"/>
                    <a:pt x="1633" y="803"/>
                  </a:cubicBezTo>
                  <a:lnTo>
                    <a:pt x="1633" y="803"/>
                  </a:lnTo>
                  <a:cubicBezTo>
                    <a:pt x="1544" y="714"/>
                    <a:pt x="1410" y="714"/>
                    <a:pt x="1321" y="803"/>
                  </a:cubicBezTo>
                  <a:lnTo>
                    <a:pt x="1321" y="803"/>
                  </a:lnTo>
                  <a:cubicBezTo>
                    <a:pt x="1250" y="875"/>
                    <a:pt x="1232" y="982"/>
                    <a:pt x="1285" y="1062"/>
                  </a:cubicBezTo>
                  <a:lnTo>
                    <a:pt x="1285" y="1062"/>
                  </a:lnTo>
                  <a:cubicBezTo>
                    <a:pt x="1223" y="1169"/>
                    <a:pt x="1196" y="1294"/>
                    <a:pt x="1196" y="1410"/>
                  </a:cubicBezTo>
                  <a:lnTo>
                    <a:pt x="1196" y="1410"/>
                  </a:lnTo>
                  <a:cubicBezTo>
                    <a:pt x="1196" y="1597"/>
                    <a:pt x="1267" y="1785"/>
                    <a:pt x="1410" y="1927"/>
                  </a:cubicBezTo>
                  <a:lnTo>
                    <a:pt x="1410" y="1927"/>
                  </a:lnTo>
                  <a:cubicBezTo>
                    <a:pt x="1553" y="2070"/>
                    <a:pt x="1740" y="2142"/>
                    <a:pt x="1928" y="2142"/>
                  </a:cubicBezTo>
                  <a:lnTo>
                    <a:pt x="1928" y="2142"/>
                  </a:lnTo>
                  <a:cubicBezTo>
                    <a:pt x="2115" y="2142"/>
                    <a:pt x="2302" y="2070"/>
                    <a:pt x="2445" y="1927"/>
                  </a:cubicBezTo>
                  <a:lnTo>
                    <a:pt x="2445" y="1927"/>
                  </a:lnTo>
                  <a:cubicBezTo>
                    <a:pt x="2668" y="1704"/>
                    <a:pt x="2775" y="1419"/>
                    <a:pt x="2775" y="1125"/>
                  </a:cubicBezTo>
                  <a:lnTo>
                    <a:pt x="2775" y="1125"/>
                  </a:lnTo>
                  <a:cubicBezTo>
                    <a:pt x="2775" y="839"/>
                    <a:pt x="2668" y="545"/>
                    <a:pt x="2445" y="331"/>
                  </a:cubicBezTo>
                  <a:lnTo>
                    <a:pt x="2445" y="331"/>
                  </a:lnTo>
                  <a:lnTo>
                    <a:pt x="2445" y="331"/>
                  </a:lnTo>
                  <a:cubicBezTo>
                    <a:pt x="2222" y="108"/>
                    <a:pt x="1937" y="0"/>
                    <a:pt x="1651" y="0"/>
                  </a:cubicBezTo>
                  <a:lnTo>
                    <a:pt x="1651" y="0"/>
                  </a:lnTo>
                  <a:cubicBezTo>
                    <a:pt x="1357" y="0"/>
                    <a:pt x="1071" y="108"/>
                    <a:pt x="848" y="322"/>
                  </a:cubicBezTo>
                  <a:moveTo>
                    <a:pt x="518" y="3533"/>
                  </a:moveTo>
                  <a:cubicBezTo>
                    <a:pt x="295" y="3310"/>
                    <a:pt x="179" y="3007"/>
                    <a:pt x="179" y="2712"/>
                  </a:cubicBezTo>
                  <a:lnTo>
                    <a:pt x="179" y="2712"/>
                  </a:lnTo>
                  <a:cubicBezTo>
                    <a:pt x="179" y="2463"/>
                    <a:pt x="259" y="2204"/>
                    <a:pt x="420" y="1999"/>
                  </a:cubicBezTo>
                  <a:lnTo>
                    <a:pt x="420" y="1999"/>
                  </a:lnTo>
                  <a:cubicBezTo>
                    <a:pt x="500" y="2266"/>
                    <a:pt x="643" y="2507"/>
                    <a:pt x="848" y="2712"/>
                  </a:cubicBezTo>
                  <a:lnTo>
                    <a:pt x="848" y="2712"/>
                  </a:lnTo>
                  <a:cubicBezTo>
                    <a:pt x="1178" y="3043"/>
                    <a:pt x="1606" y="3203"/>
                    <a:pt x="2044" y="3203"/>
                  </a:cubicBezTo>
                  <a:lnTo>
                    <a:pt x="2044" y="3203"/>
                  </a:lnTo>
                  <a:cubicBezTo>
                    <a:pt x="2222" y="3203"/>
                    <a:pt x="2400" y="3176"/>
                    <a:pt x="2570" y="3123"/>
                  </a:cubicBezTo>
                  <a:lnTo>
                    <a:pt x="2570" y="3123"/>
                  </a:lnTo>
                  <a:lnTo>
                    <a:pt x="2160" y="3533"/>
                  </a:lnTo>
                  <a:cubicBezTo>
                    <a:pt x="1937" y="3756"/>
                    <a:pt x="1642" y="3872"/>
                    <a:pt x="1339" y="3872"/>
                  </a:cubicBezTo>
                  <a:lnTo>
                    <a:pt x="1339" y="3872"/>
                  </a:lnTo>
                  <a:cubicBezTo>
                    <a:pt x="1044" y="3872"/>
                    <a:pt x="741" y="3756"/>
                    <a:pt x="518" y="3533"/>
                  </a:cubicBezTo>
                  <a:moveTo>
                    <a:pt x="2293" y="3658"/>
                  </a:moveTo>
                  <a:lnTo>
                    <a:pt x="2704" y="3248"/>
                  </a:lnTo>
                  <a:cubicBezTo>
                    <a:pt x="2641" y="3426"/>
                    <a:pt x="2615" y="3605"/>
                    <a:pt x="2615" y="3783"/>
                  </a:cubicBezTo>
                  <a:lnTo>
                    <a:pt x="2615" y="3783"/>
                  </a:lnTo>
                  <a:lnTo>
                    <a:pt x="2615" y="3783"/>
                  </a:lnTo>
                  <a:cubicBezTo>
                    <a:pt x="2615" y="4211"/>
                    <a:pt x="2775" y="4648"/>
                    <a:pt x="3105" y="4969"/>
                  </a:cubicBezTo>
                  <a:lnTo>
                    <a:pt x="3105" y="4969"/>
                  </a:lnTo>
                  <a:cubicBezTo>
                    <a:pt x="3310" y="5184"/>
                    <a:pt x="3560" y="5317"/>
                    <a:pt x="3819" y="5398"/>
                  </a:cubicBezTo>
                  <a:lnTo>
                    <a:pt x="3819" y="5398"/>
                  </a:lnTo>
                  <a:cubicBezTo>
                    <a:pt x="3614" y="5558"/>
                    <a:pt x="3364" y="5639"/>
                    <a:pt x="3114" y="5639"/>
                  </a:cubicBezTo>
                  <a:lnTo>
                    <a:pt x="3114" y="5639"/>
                  </a:lnTo>
                  <a:cubicBezTo>
                    <a:pt x="2811" y="5639"/>
                    <a:pt x="2516" y="5523"/>
                    <a:pt x="2293" y="5300"/>
                  </a:cubicBezTo>
                  <a:lnTo>
                    <a:pt x="2293" y="5300"/>
                  </a:lnTo>
                  <a:cubicBezTo>
                    <a:pt x="2061" y="5077"/>
                    <a:pt x="1954" y="4782"/>
                    <a:pt x="1954" y="4479"/>
                  </a:cubicBezTo>
                  <a:lnTo>
                    <a:pt x="1954" y="4479"/>
                  </a:lnTo>
                  <a:lnTo>
                    <a:pt x="1954" y="4479"/>
                  </a:lnTo>
                  <a:cubicBezTo>
                    <a:pt x="1954" y="4184"/>
                    <a:pt x="2061" y="3890"/>
                    <a:pt x="2293" y="3658"/>
                  </a:cubicBezTo>
                  <a:moveTo>
                    <a:pt x="759" y="1758"/>
                  </a:moveTo>
                  <a:cubicBezTo>
                    <a:pt x="705" y="1811"/>
                    <a:pt x="705" y="1901"/>
                    <a:pt x="759" y="1954"/>
                  </a:cubicBezTo>
                  <a:lnTo>
                    <a:pt x="759" y="1954"/>
                  </a:lnTo>
                  <a:cubicBezTo>
                    <a:pt x="813" y="2008"/>
                    <a:pt x="902" y="2008"/>
                    <a:pt x="955" y="1954"/>
                  </a:cubicBezTo>
                  <a:lnTo>
                    <a:pt x="955" y="1954"/>
                  </a:lnTo>
                  <a:cubicBezTo>
                    <a:pt x="1009" y="1901"/>
                    <a:pt x="1009" y="1811"/>
                    <a:pt x="955" y="1758"/>
                  </a:cubicBezTo>
                  <a:lnTo>
                    <a:pt x="955" y="1758"/>
                  </a:lnTo>
                  <a:cubicBezTo>
                    <a:pt x="928" y="1731"/>
                    <a:pt x="893" y="1713"/>
                    <a:pt x="857" y="1713"/>
                  </a:cubicBezTo>
                  <a:lnTo>
                    <a:pt x="857" y="1713"/>
                  </a:lnTo>
                  <a:cubicBezTo>
                    <a:pt x="821" y="1713"/>
                    <a:pt x="786" y="1731"/>
                    <a:pt x="759" y="1758"/>
                  </a:cubicBezTo>
                  <a:moveTo>
                    <a:pt x="1071" y="2266"/>
                  </a:moveTo>
                  <a:cubicBezTo>
                    <a:pt x="1018" y="2320"/>
                    <a:pt x="1018" y="2409"/>
                    <a:pt x="1071" y="2463"/>
                  </a:cubicBezTo>
                  <a:lnTo>
                    <a:pt x="1071" y="2463"/>
                  </a:lnTo>
                  <a:cubicBezTo>
                    <a:pt x="1125" y="2525"/>
                    <a:pt x="1214" y="2525"/>
                    <a:pt x="1267" y="2463"/>
                  </a:cubicBezTo>
                  <a:lnTo>
                    <a:pt x="1267" y="2463"/>
                  </a:lnTo>
                  <a:cubicBezTo>
                    <a:pt x="1321" y="2409"/>
                    <a:pt x="1321" y="2320"/>
                    <a:pt x="1267" y="2266"/>
                  </a:cubicBezTo>
                  <a:lnTo>
                    <a:pt x="1267" y="2266"/>
                  </a:lnTo>
                  <a:cubicBezTo>
                    <a:pt x="1241" y="2240"/>
                    <a:pt x="1205" y="2231"/>
                    <a:pt x="1169" y="2231"/>
                  </a:cubicBezTo>
                  <a:lnTo>
                    <a:pt x="1169" y="2231"/>
                  </a:lnTo>
                  <a:cubicBezTo>
                    <a:pt x="1134" y="2231"/>
                    <a:pt x="1098" y="2240"/>
                    <a:pt x="1071" y="2266"/>
                  </a:cubicBezTo>
                  <a:close/>
                  <a:moveTo>
                    <a:pt x="2668" y="2409"/>
                  </a:moveTo>
                  <a:cubicBezTo>
                    <a:pt x="2615" y="2463"/>
                    <a:pt x="2615" y="2552"/>
                    <a:pt x="2668" y="2605"/>
                  </a:cubicBezTo>
                  <a:lnTo>
                    <a:pt x="2668" y="2605"/>
                  </a:lnTo>
                  <a:cubicBezTo>
                    <a:pt x="2722" y="2659"/>
                    <a:pt x="2811" y="2659"/>
                    <a:pt x="2864" y="2605"/>
                  </a:cubicBezTo>
                  <a:lnTo>
                    <a:pt x="2864" y="2605"/>
                  </a:lnTo>
                  <a:cubicBezTo>
                    <a:pt x="2918" y="2552"/>
                    <a:pt x="2918" y="2463"/>
                    <a:pt x="2864" y="2409"/>
                  </a:cubicBezTo>
                  <a:lnTo>
                    <a:pt x="2864" y="2409"/>
                  </a:lnTo>
                  <a:cubicBezTo>
                    <a:pt x="2838" y="2382"/>
                    <a:pt x="2802" y="2365"/>
                    <a:pt x="2766" y="2365"/>
                  </a:cubicBezTo>
                  <a:lnTo>
                    <a:pt x="2766" y="2365"/>
                  </a:lnTo>
                  <a:cubicBezTo>
                    <a:pt x="2731" y="2365"/>
                    <a:pt x="2695" y="2382"/>
                    <a:pt x="2668" y="2409"/>
                  </a:cubicBezTo>
                  <a:close/>
                  <a:moveTo>
                    <a:pt x="1562" y="2552"/>
                  </a:moveTo>
                  <a:cubicBezTo>
                    <a:pt x="1508" y="2614"/>
                    <a:pt x="1508" y="2704"/>
                    <a:pt x="1562" y="2757"/>
                  </a:cubicBezTo>
                  <a:lnTo>
                    <a:pt x="1562" y="2757"/>
                  </a:lnTo>
                  <a:cubicBezTo>
                    <a:pt x="1615" y="2811"/>
                    <a:pt x="1705" y="2811"/>
                    <a:pt x="1758" y="2757"/>
                  </a:cubicBezTo>
                  <a:lnTo>
                    <a:pt x="1758" y="2757"/>
                  </a:lnTo>
                  <a:cubicBezTo>
                    <a:pt x="1812" y="2704"/>
                    <a:pt x="1812" y="2614"/>
                    <a:pt x="1758" y="2552"/>
                  </a:cubicBezTo>
                  <a:lnTo>
                    <a:pt x="1758" y="2552"/>
                  </a:lnTo>
                  <a:cubicBezTo>
                    <a:pt x="1731" y="2525"/>
                    <a:pt x="1696" y="2516"/>
                    <a:pt x="1660" y="2516"/>
                  </a:cubicBezTo>
                  <a:lnTo>
                    <a:pt x="1660" y="2516"/>
                  </a:lnTo>
                  <a:cubicBezTo>
                    <a:pt x="1624" y="2516"/>
                    <a:pt x="1589" y="2525"/>
                    <a:pt x="1562" y="2552"/>
                  </a:cubicBezTo>
                  <a:close/>
                  <a:moveTo>
                    <a:pt x="2133" y="2614"/>
                  </a:moveTo>
                  <a:cubicBezTo>
                    <a:pt x="2079" y="2677"/>
                    <a:pt x="2079" y="2757"/>
                    <a:pt x="2133" y="2820"/>
                  </a:cubicBezTo>
                  <a:lnTo>
                    <a:pt x="2133" y="2820"/>
                  </a:lnTo>
                  <a:cubicBezTo>
                    <a:pt x="2186" y="2873"/>
                    <a:pt x="2276" y="2873"/>
                    <a:pt x="2329" y="2820"/>
                  </a:cubicBezTo>
                  <a:lnTo>
                    <a:pt x="2329" y="2820"/>
                  </a:lnTo>
                  <a:cubicBezTo>
                    <a:pt x="2383" y="2757"/>
                    <a:pt x="2383" y="2677"/>
                    <a:pt x="2329" y="2614"/>
                  </a:cubicBezTo>
                  <a:lnTo>
                    <a:pt x="2329" y="2614"/>
                  </a:lnTo>
                  <a:cubicBezTo>
                    <a:pt x="2302" y="2588"/>
                    <a:pt x="2267" y="2579"/>
                    <a:pt x="2231" y="2579"/>
                  </a:cubicBezTo>
                  <a:lnTo>
                    <a:pt x="2231" y="2579"/>
                  </a:lnTo>
                  <a:cubicBezTo>
                    <a:pt x="2195" y="2579"/>
                    <a:pt x="2160" y="2588"/>
                    <a:pt x="2133" y="2614"/>
                  </a:cubicBezTo>
                  <a:close/>
                  <a:moveTo>
                    <a:pt x="3221" y="2962"/>
                  </a:moveTo>
                  <a:cubicBezTo>
                    <a:pt x="3159" y="3016"/>
                    <a:pt x="3159" y="3105"/>
                    <a:pt x="3221" y="3159"/>
                  </a:cubicBezTo>
                  <a:lnTo>
                    <a:pt x="3221" y="3159"/>
                  </a:lnTo>
                  <a:cubicBezTo>
                    <a:pt x="3275" y="3212"/>
                    <a:pt x="3364" y="3212"/>
                    <a:pt x="3417" y="3159"/>
                  </a:cubicBezTo>
                  <a:lnTo>
                    <a:pt x="3417" y="3159"/>
                  </a:lnTo>
                  <a:cubicBezTo>
                    <a:pt x="3471" y="3105"/>
                    <a:pt x="3471" y="3016"/>
                    <a:pt x="3417" y="2962"/>
                  </a:cubicBezTo>
                  <a:lnTo>
                    <a:pt x="3417" y="2962"/>
                  </a:lnTo>
                  <a:cubicBezTo>
                    <a:pt x="3391" y="2935"/>
                    <a:pt x="3355" y="2918"/>
                    <a:pt x="3319" y="2918"/>
                  </a:cubicBezTo>
                  <a:lnTo>
                    <a:pt x="3319" y="2918"/>
                  </a:lnTo>
                  <a:cubicBezTo>
                    <a:pt x="3284" y="2918"/>
                    <a:pt x="3248" y="2935"/>
                    <a:pt x="3221" y="2962"/>
                  </a:cubicBezTo>
                  <a:moveTo>
                    <a:pt x="3007" y="3489"/>
                  </a:moveTo>
                  <a:cubicBezTo>
                    <a:pt x="2954" y="3551"/>
                    <a:pt x="2954" y="3640"/>
                    <a:pt x="3007" y="3694"/>
                  </a:cubicBezTo>
                  <a:lnTo>
                    <a:pt x="3007" y="3694"/>
                  </a:lnTo>
                  <a:cubicBezTo>
                    <a:pt x="3061" y="3747"/>
                    <a:pt x="3150" y="3747"/>
                    <a:pt x="3203" y="3694"/>
                  </a:cubicBezTo>
                  <a:lnTo>
                    <a:pt x="3203" y="3694"/>
                  </a:lnTo>
                  <a:cubicBezTo>
                    <a:pt x="3257" y="3640"/>
                    <a:pt x="3257" y="3551"/>
                    <a:pt x="3203" y="3489"/>
                  </a:cubicBezTo>
                  <a:lnTo>
                    <a:pt x="3203" y="3489"/>
                  </a:lnTo>
                  <a:cubicBezTo>
                    <a:pt x="3177" y="3462"/>
                    <a:pt x="3141" y="3453"/>
                    <a:pt x="3105" y="3453"/>
                  </a:cubicBezTo>
                  <a:lnTo>
                    <a:pt x="3105" y="3453"/>
                  </a:lnTo>
                  <a:cubicBezTo>
                    <a:pt x="3070" y="3453"/>
                    <a:pt x="3034" y="3462"/>
                    <a:pt x="3007" y="3489"/>
                  </a:cubicBezTo>
                  <a:close/>
                  <a:moveTo>
                    <a:pt x="3070" y="4060"/>
                  </a:moveTo>
                  <a:cubicBezTo>
                    <a:pt x="3016" y="4113"/>
                    <a:pt x="3016" y="4202"/>
                    <a:pt x="3070" y="4265"/>
                  </a:cubicBezTo>
                  <a:lnTo>
                    <a:pt x="3070" y="4265"/>
                  </a:lnTo>
                  <a:cubicBezTo>
                    <a:pt x="3123" y="4318"/>
                    <a:pt x="3212" y="4318"/>
                    <a:pt x="3266" y="4265"/>
                  </a:cubicBezTo>
                  <a:lnTo>
                    <a:pt x="3266" y="4265"/>
                  </a:lnTo>
                  <a:cubicBezTo>
                    <a:pt x="3319" y="4202"/>
                    <a:pt x="3319" y="4113"/>
                    <a:pt x="3266" y="4060"/>
                  </a:cubicBezTo>
                  <a:lnTo>
                    <a:pt x="3266" y="4060"/>
                  </a:lnTo>
                  <a:cubicBezTo>
                    <a:pt x="3239" y="4033"/>
                    <a:pt x="3203" y="4024"/>
                    <a:pt x="3168" y="4024"/>
                  </a:cubicBezTo>
                  <a:lnTo>
                    <a:pt x="3168" y="4024"/>
                  </a:lnTo>
                  <a:cubicBezTo>
                    <a:pt x="3132" y="4024"/>
                    <a:pt x="3096" y="4033"/>
                    <a:pt x="3070" y="4060"/>
                  </a:cubicBezTo>
                  <a:close/>
                  <a:moveTo>
                    <a:pt x="1544" y="4184"/>
                  </a:moveTo>
                  <a:lnTo>
                    <a:pt x="1544" y="4184"/>
                  </a:lnTo>
                  <a:lnTo>
                    <a:pt x="1544" y="4184"/>
                  </a:lnTo>
                  <a:cubicBezTo>
                    <a:pt x="1535" y="4184"/>
                    <a:pt x="1526" y="4184"/>
                    <a:pt x="1517" y="4184"/>
                  </a:cubicBezTo>
                  <a:lnTo>
                    <a:pt x="1517" y="4184"/>
                  </a:lnTo>
                  <a:lnTo>
                    <a:pt x="1517" y="4193"/>
                  </a:lnTo>
                  <a:lnTo>
                    <a:pt x="1517" y="4193"/>
                  </a:lnTo>
                  <a:lnTo>
                    <a:pt x="1517" y="4193"/>
                  </a:lnTo>
                  <a:lnTo>
                    <a:pt x="1517" y="4193"/>
                  </a:lnTo>
                  <a:lnTo>
                    <a:pt x="1517" y="4193"/>
                  </a:lnTo>
                  <a:lnTo>
                    <a:pt x="1508" y="4193"/>
                  </a:lnTo>
                  <a:lnTo>
                    <a:pt x="1508" y="4193"/>
                  </a:lnTo>
                  <a:lnTo>
                    <a:pt x="1508" y="4193"/>
                  </a:lnTo>
                  <a:lnTo>
                    <a:pt x="1508" y="4193"/>
                  </a:lnTo>
                  <a:lnTo>
                    <a:pt x="1508" y="4193"/>
                  </a:lnTo>
                  <a:lnTo>
                    <a:pt x="1508" y="4193"/>
                  </a:lnTo>
                  <a:lnTo>
                    <a:pt x="1508" y="4193"/>
                  </a:lnTo>
                  <a:cubicBezTo>
                    <a:pt x="1125" y="4390"/>
                    <a:pt x="902" y="4336"/>
                    <a:pt x="777" y="4309"/>
                  </a:cubicBezTo>
                  <a:lnTo>
                    <a:pt x="777" y="4309"/>
                  </a:lnTo>
                  <a:cubicBezTo>
                    <a:pt x="741" y="4300"/>
                    <a:pt x="705" y="4291"/>
                    <a:pt x="679" y="4291"/>
                  </a:cubicBezTo>
                  <a:lnTo>
                    <a:pt x="679" y="4291"/>
                  </a:lnTo>
                  <a:cubicBezTo>
                    <a:pt x="536" y="4291"/>
                    <a:pt x="500" y="4363"/>
                    <a:pt x="500" y="4657"/>
                  </a:cubicBezTo>
                  <a:lnTo>
                    <a:pt x="500" y="4657"/>
                  </a:lnTo>
                  <a:lnTo>
                    <a:pt x="500" y="5237"/>
                  </a:lnTo>
                  <a:cubicBezTo>
                    <a:pt x="500" y="5282"/>
                    <a:pt x="536" y="5326"/>
                    <a:pt x="589" y="5326"/>
                  </a:cubicBezTo>
                  <a:lnTo>
                    <a:pt x="589" y="5326"/>
                  </a:lnTo>
                  <a:lnTo>
                    <a:pt x="1160" y="5317"/>
                  </a:lnTo>
                  <a:cubicBezTo>
                    <a:pt x="1464" y="5317"/>
                    <a:pt x="1535" y="5282"/>
                    <a:pt x="1526" y="5148"/>
                  </a:cubicBezTo>
                  <a:lnTo>
                    <a:pt x="1526" y="5148"/>
                  </a:lnTo>
                  <a:cubicBezTo>
                    <a:pt x="1526" y="5112"/>
                    <a:pt x="1526" y="5077"/>
                    <a:pt x="1517" y="5041"/>
                  </a:cubicBezTo>
                  <a:lnTo>
                    <a:pt x="1517" y="5041"/>
                  </a:lnTo>
                  <a:cubicBezTo>
                    <a:pt x="1482" y="4916"/>
                    <a:pt x="1437" y="4693"/>
                    <a:pt x="1624" y="4318"/>
                  </a:cubicBezTo>
                  <a:lnTo>
                    <a:pt x="1624" y="4318"/>
                  </a:lnTo>
                  <a:lnTo>
                    <a:pt x="1624" y="4318"/>
                  </a:lnTo>
                  <a:lnTo>
                    <a:pt x="1633" y="4309"/>
                  </a:lnTo>
                  <a:lnTo>
                    <a:pt x="1633" y="4309"/>
                  </a:lnTo>
                  <a:lnTo>
                    <a:pt x="1633" y="4309"/>
                  </a:lnTo>
                  <a:lnTo>
                    <a:pt x="1633" y="4309"/>
                  </a:lnTo>
                  <a:lnTo>
                    <a:pt x="1633" y="4309"/>
                  </a:lnTo>
                  <a:lnTo>
                    <a:pt x="1633" y="4309"/>
                  </a:lnTo>
                  <a:lnTo>
                    <a:pt x="1633" y="4309"/>
                  </a:lnTo>
                  <a:cubicBezTo>
                    <a:pt x="1633" y="4300"/>
                    <a:pt x="1642" y="4283"/>
                    <a:pt x="1642" y="4274"/>
                  </a:cubicBezTo>
                  <a:lnTo>
                    <a:pt x="1642" y="4274"/>
                  </a:lnTo>
                  <a:lnTo>
                    <a:pt x="1642" y="4274"/>
                  </a:lnTo>
                  <a:lnTo>
                    <a:pt x="1642" y="4274"/>
                  </a:lnTo>
                  <a:lnTo>
                    <a:pt x="1642" y="4274"/>
                  </a:lnTo>
                  <a:cubicBezTo>
                    <a:pt x="1642" y="4265"/>
                    <a:pt x="1633" y="4247"/>
                    <a:pt x="1633" y="4238"/>
                  </a:cubicBezTo>
                  <a:lnTo>
                    <a:pt x="1633" y="4238"/>
                  </a:lnTo>
                  <a:lnTo>
                    <a:pt x="1633" y="4238"/>
                  </a:lnTo>
                  <a:lnTo>
                    <a:pt x="1633" y="4238"/>
                  </a:lnTo>
                  <a:lnTo>
                    <a:pt x="1624" y="4238"/>
                  </a:lnTo>
                  <a:lnTo>
                    <a:pt x="1624" y="4238"/>
                  </a:lnTo>
                  <a:lnTo>
                    <a:pt x="1624" y="4238"/>
                  </a:lnTo>
                  <a:lnTo>
                    <a:pt x="1624" y="4229"/>
                  </a:lnTo>
                  <a:lnTo>
                    <a:pt x="1624" y="4229"/>
                  </a:lnTo>
                  <a:lnTo>
                    <a:pt x="1624" y="4229"/>
                  </a:lnTo>
                  <a:lnTo>
                    <a:pt x="1624" y="4229"/>
                  </a:lnTo>
                  <a:lnTo>
                    <a:pt x="1624" y="4229"/>
                  </a:lnTo>
                  <a:lnTo>
                    <a:pt x="1624" y="4229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15" y="4220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06" y="4211"/>
                  </a:lnTo>
                  <a:lnTo>
                    <a:pt x="1606" y="4202"/>
                  </a:lnTo>
                  <a:lnTo>
                    <a:pt x="1606" y="4202"/>
                  </a:lnTo>
                  <a:cubicBezTo>
                    <a:pt x="1606" y="4202"/>
                    <a:pt x="1606" y="4202"/>
                    <a:pt x="1598" y="4202"/>
                  </a:cubicBezTo>
                  <a:lnTo>
                    <a:pt x="1598" y="4202"/>
                  </a:lnTo>
                  <a:lnTo>
                    <a:pt x="1598" y="4202"/>
                  </a:lnTo>
                  <a:lnTo>
                    <a:pt x="1598" y="4202"/>
                  </a:lnTo>
                  <a:lnTo>
                    <a:pt x="1598" y="4202"/>
                  </a:lnTo>
                  <a:lnTo>
                    <a:pt x="1598" y="4193"/>
                  </a:lnTo>
                  <a:lnTo>
                    <a:pt x="1598" y="4193"/>
                  </a:lnTo>
                  <a:lnTo>
                    <a:pt x="1598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0" y="4193"/>
                  </a:lnTo>
                  <a:lnTo>
                    <a:pt x="1580" y="4193"/>
                  </a:lnTo>
                  <a:lnTo>
                    <a:pt x="1580" y="4193"/>
                  </a:lnTo>
                  <a:lnTo>
                    <a:pt x="1580" y="4193"/>
                  </a:lnTo>
                  <a:lnTo>
                    <a:pt x="1580" y="4193"/>
                  </a:lnTo>
                  <a:cubicBezTo>
                    <a:pt x="1571" y="4184"/>
                    <a:pt x="1562" y="4184"/>
                    <a:pt x="1553" y="4184"/>
                  </a:cubicBezTo>
                  <a:lnTo>
                    <a:pt x="1553" y="4184"/>
                  </a:lnTo>
                  <a:lnTo>
                    <a:pt x="1553" y="4184"/>
                  </a:lnTo>
                  <a:close/>
                  <a:moveTo>
                    <a:pt x="1375" y="4443"/>
                  </a:moveTo>
                  <a:cubicBezTo>
                    <a:pt x="1267" y="4764"/>
                    <a:pt x="1312" y="4961"/>
                    <a:pt x="1339" y="5077"/>
                  </a:cubicBezTo>
                  <a:lnTo>
                    <a:pt x="1339" y="5077"/>
                  </a:lnTo>
                  <a:cubicBezTo>
                    <a:pt x="1348" y="5112"/>
                    <a:pt x="1348" y="5130"/>
                    <a:pt x="1348" y="5148"/>
                  </a:cubicBezTo>
                  <a:lnTo>
                    <a:pt x="1348" y="5148"/>
                  </a:lnTo>
                  <a:cubicBezTo>
                    <a:pt x="1348" y="5148"/>
                    <a:pt x="1339" y="5148"/>
                    <a:pt x="1294" y="5148"/>
                  </a:cubicBezTo>
                  <a:lnTo>
                    <a:pt x="1294" y="5148"/>
                  </a:lnTo>
                  <a:cubicBezTo>
                    <a:pt x="1267" y="5139"/>
                    <a:pt x="1223" y="5139"/>
                    <a:pt x="1160" y="5139"/>
                  </a:cubicBezTo>
                  <a:lnTo>
                    <a:pt x="1160" y="5139"/>
                  </a:lnTo>
                  <a:lnTo>
                    <a:pt x="679" y="5139"/>
                  </a:lnTo>
                  <a:lnTo>
                    <a:pt x="679" y="4657"/>
                  </a:lnTo>
                  <a:cubicBezTo>
                    <a:pt x="679" y="4506"/>
                    <a:pt x="670" y="4470"/>
                    <a:pt x="679" y="4470"/>
                  </a:cubicBezTo>
                  <a:lnTo>
                    <a:pt x="679" y="4470"/>
                  </a:lnTo>
                  <a:cubicBezTo>
                    <a:pt x="688" y="4470"/>
                    <a:pt x="714" y="4479"/>
                    <a:pt x="741" y="4488"/>
                  </a:cubicBezTo>
                  <a:lnTo>
                    <a:pt x="741" y="4488"/>
                  </a:lnTo>
                  <a:cubicBezTo>
                    <a:pt x="866" y="4515"/>
                    <a:pt x="1062" y="4559"/>
                    <a:pt x="1375" y="4443"/>
                  </a:cubicBezTo>
                  <a:lnTo>
                    <a:pt x="1375" y="4443"/>
                  </a:lnTo>
                  <a:lnTo>
                    <a:pt x="1375" y="4443"/>
                  </a:lnTo>
                  <a:close/>
                  <a:moveTo>
                    <a:pt x="3355" y="4550"/>
                  </a:moveTo>
                  <a:cubicBezTo>
                    <a:pt x="3301" y="4604"/>
                    <a:pt x="3301" y="4693"/>
                    <a:pt x="3355" y="4755"/>
                  </a:cubicBezTo>
                  <a:lnTo>
                    <a:pt x="3355" y="4755"/>
                  </a:lnTo>
                  <a:cubicBezTo>
                    <a:pt x="3409" y="4809"/>
                    <a:pt x="3498" y="4809"/>
                    <a:pt x="3551" y="4755"/>
                  </a:cubicBezTo>
                  <a:lnTo>
                    <a:pt x="3551" y="4755"/>
                  </a:lnTo>
                  <a:cubicBezTo>
                    <a:pt x="3614" y="4693"/>
                    <a:pt x="3614" y="4604"/>
                    <a:pt x="3551" y="4550"/>
                  </a:cubicBezTo>
                  <a:lnTo>
                    <a:pt x="3551" y="4550"/>
                  </a:lnTo>
                  <a:cubicBezTo>
                    <a:pt x="3525" y="4523"/>
                    <a:pt x="3489" y="4515"/>
                    <a:pt x="3453" y="4515"/>
                  </a:cubicBezTo>
                  <a:lnTo>
                    <a:pt x="3453" y="4515"/>
                  </a:lnTo>
                  <a:cubicBezTo>
                    <a:pt x="3417" y="4515"/>
                    <a:pt x="3382" y="4523"/>
                    <a:pt x="3355" y="4550"/>
                  </a:cubicBezTo>
                  <a:close/>
                  <a:moveTo>
                    <a:pt x="3872" y="4862"/>
                  </a:moveTo>
                  <a:cubicBezTo>
                    <a:pt x="3819" y="4916"/>
                    <a:pt x="3819" y="5005"/>
                    <a:pt x="3872" y="5059"/>
                  </a:cubicBezTo>
                  <a:lnTo>
                    <a:pt x="3872" y="5059"/>
                  </a:lnTo>
                  <a:cubicBezTo>
                    <a:pt x="3926" y="5121"/>
                    <a:pt x="4015" y="5121"/>
                    <a:pt x="4069" y="5059"/>
                  </a:cubicBezTo>
                  <a:lnTo>
                    <a:pt x="4069" y="5059"/>
                  </a:lnTo>
                  <a:cubicBezTo>
                    <a:pt x="4122" y="5005"/>
                    <a:pt x="4122" y="4916"/>
                    <a:pt x="4069" y="4862"/>
                  </a:cubicBezTo>
                  <a:lnTo>
                    <a:pt x="4069" y="4862"/>
                  </a:lnTo>
                  <a:cubicBezTo>
                    <a:pt x="4042" y="4836"/>
                    <a:pt x="4006" y="4818"/>
                    <a:pt x="3971" y="4818"/>
                  </a:cubicBezTo>
                  <a:lnTo>
                    <a:pt x="3971" y="4818"/>
                  </a:lnTo>
                  <a:cubicBezTo>
                    <a:pt x="3935" y="4818"/>
                    <a:pt x="3899" y="4836"/>
                    <a:pt x="3872" y="4862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6"/>
            <p:cNvSpPr/>
            <p:nvPr/>
          </p:nvSpPr>
          <p:spPr>
            <a:xfrm>
              <a:off x="8675789" y="4674267"/>
              <a:ext cx="344463" cy="343872"/>
            </a:xfrm>
            <a:custGeom>
              <a:avLst/>
              <a:gdLst/>
              <a:ahLst/>
              <a:cxnLst/>
              <a:rect l="l" t="t" r="r" b="b"/>
              <a:pathLst>
                <a:path w="5827" h="5817" extrusionOk="0">
                  <a:moveTo>
                    <a:pt x="3382" y="331"/>
                  </a:moveTo>
                  <a:lnTo>
                    <a:pt x="3373" y="331"/>
                  </a:lnTo>
                  <a:cubicBezTo>
                    <a:pt x="3159" y="545"/>
                    <a:pt x="3052" y="839"/>
                    <a:pt x="3052" y="1125"/>
                  </a:cubicBezTo>
                  <a:lnTo>
                    <a:pt x="3052" y="1125"/>
                  </a:lnTo>
                  <a:cubicBezTo>
                    <a:pt x="3052" y="1419"/>
                    <a:pt x="3159" y="1704"/>
                    <a:pt x="3382" y="1927"/>
                  </a:cubicBezTo>
                  <a:lnTo>
                    <a:pt x="3382" y="1927"/>
                  </a:lnTo>
                  <a:cubicBezTo>
                    <a:pt x="3524" y="2070"/>
                    <a:pt x="3712" y="2142"/>
                    <a:pt x="3899" y="2142"/>
                  </a:cubicBezTo>
                  <a:lnTo>
                    <a:pt x="3899" y="2142"/>
                  </a:lnTo>
                  <a:cubicBezTo>
                    <a:pt x="4087" y="2142"/>
                    <a:pt x="4274" y="2070"/>
                    <a:pt x="4417" y="1927"/>
                  </a:cubicBezTo>
                  <a:lnTo>
                    <a:pt x="4417" y="1927"/>
                  </a:lnTo>
                  <a:cubicBezTo>
                    <a:pt x="4559" y="1785"/>
                    <a:pt x="4631" y="1597"/>
                    <a:pt x="4631" y="1410"/>
                  </a:cubicBezTo>
                  <a:lnTo>
                    <a:pt x="4631" y="1410"/>
                  </a:lnTo>
                  <a:cubicBezTo>
                    <a:pt x="4631" y="1294"/>
                    <a:pt x="4595" y="1169"/>
                    <a:pt x="4541" y="1062"/>
                  </a:cubicBezTo>
                  <a:lnTo>
                    <a:pt x="4541" y="1062"/>
                  </a:lnTo>
                  <a:cubicBezTo>
                    <a:pt x="4586" y="982"/>
                    <a:pt x="4577" y="875"/>
                    <a:pt x="4506" y="803"/>
                  </a:cubicBezTo>
                  <a:lnTo>
                    <a:pt x="4506" y="803"/>
                  </a:lnTo>
                  <a:cubicBezTo>
                    <a:pt x="4417" y="714"/>
                    <a:pt x="4283" y="714"/>
                    <a:pt x="4194" y="803"/>
                  </a:cubicBezTo>
                  <a:lnTo>
                    <a:pt x="4194" y="803"/>
                  </a:lnTo>
                  <a:cubicBezTo>
                    <a:pt x="4104" y="884"/>
                    <a:pt x="4104" y="1026"/>
                    <a:pt x="4194" y="1116"/>
                  </a:cubicBezTo>
                  <a:lnTo>
                    <a:pt x="4194" y="1116"/>
                  </a:lnTo>
                  <a:cubicBezTo>
                    <a:pt x="4247" y="1169"/>
                    <a:pt x="4318" y="1187"/>
                    <a:pt x="4390" y="1169"/>
                  </a:cubicBezTo>
                  <a:lnTo>
                    <a:pt x="4390" y="1169"/>
                  </a:lnTo>
                  <a:cubicBezTo>
                    <a:pt x="4426" y="1249"/>
                    <a:pt x="4443" y="1330"/>
                    <a:pt x="4443" y="1410"/>
                  </a:cubicBezTo>
                  <a:lnTo>
                    <a:pt x="4443" y="1410"/>
                  </a:lnTo>
                  <a:cubicBezTo>
                    <a:pt x="4443" y="1553"/>
                    <a:pt x="4390" y="1687"/>
                    <a:pt x="4283" y="1794"/>
                  </a:cubicBezTo>
                  <a:lnTo>
                    <a:pt x="4283" y="1794"/>
                  </a:lnTo>
                  <a:cubicBezTo>
                    <a:pt x="4176" y="1901"/>
                    <a:pt x="4033" y="1954"/>
                    <a:pt x="3899" y="1954"/>
                  </a:cubicBezTo>
                  <a:lnTo>
                    <a:pt x="3899" y="1954"/>
                  </a:lnTo>
                  <a:cubicBezTo>
                    <a:pt x="3756" y="1954"/>
                    <a:pt x="3614" y="1901"/>
                    <a:pt x="3507" y="1794"/>
                  </a:cubicBezTo>
                  <a:lnTo>
                    <a:pt x="3507" y="1794"/>
                  </a:lnTo>
                  <a:cubicBezTo>
                    <a:pt x="3319" y="1615"/>
                    <a:pt x="3230" y="1374"/>
                    <a:pt x="3230" y="1125"/>
                  </a:cubicBezTo>
                  <a:lnTo>
                    <a:pt x="3230" y="1125"/>
                  </a:lnTo>
                  <a:cubicBezTo>
                    <a:pt x="3230" y="884"/>
                    <a:pt x="3319" y="643"/>
                    <a:pt x="3507" y="455"/>
                  </a:cubicBezTo>
                  <a:lnTo>
                    <a:pt x="3507" y="455"/>
                  </a:lnTo>
                  <a:lnTo>
                    <a:pt x="3507" y="455"/>
                  </a:lnTo>
                  <a:cubicBezTo>
                    <a:pt x="3694" y="268"/>
                    <a:pt x="3935" y="179"/>
                    <a:pt x="4176" y="179"/>
                  </a:cubicBezTo>
                  <a:lnTo>
                    <a:pt x="4176" y="179"/>
                  </a:lnTo>
                  <a:cubicBezTo>
                    <a:pt x="4426" y="179"/>
                    <a:pt x="4666" y="268"/>
                    <a:pt x="4854" y="455"/>
                  </a:cubicBezTo>
                  <a:lnTo>
                    <a:pt x="4854" y="455"/>
                  </a:lnTo>
                  <a:lnTo>
                    <a:pt x="4854" y="455"/>
                  </a:lnTo>
                  <a:cubicBezTo>
                    <a:pt x="5139" y="750"/>
                    <a:pt x="5291" y="1133"/>
                    <a:pt x="5291" y="1517"/>
                  </a:cubicBezTo>
                  <a:lnTo>
                    <a:pt x="5291" y="1517"/>
                  </a:lnTo>
                  <a:lnTo>
                    <a:pt x="5291" y="1517"/>
                  </a:lnTo>
                  <a:cubicBezTo>
                    <a:pt x="5291" y="1910"/>
                    <a:pt x="5139" y="2293"/>
                    <a:pt x="4854" y="2588"/>
                  </a:cubicBezTo>
                  <a:lnTo>
                    <a:pt x="4854" y="2588"/>
                  </a:lnTo>
                  <a:cubicBezTo>
                    <a:pt x="4559" y="2882"/>
                    <a:pt x="4167" y="3025"/>
                    <a:pt x="3783" y="3025"/>
                  </a:cubicBezTo>
                  <a:lnTo>
                    <a:pt x="3783" y="3025"/>
                  </a:lnTo>
                  <a:cubicBezTo>
                    <a:pt x="3400" y="3025"/>
                    <a:pt x="3007" y="2882"/>
                    <a:pt x="2722" y="2588"/>
                  </a:cubicBezTo>
                  <a:lnTo>
                    <a:pt x="2722" y="2588"/>
                  </a:lnTo>
                  <a:lnTo>
                    <a:pt x="2436" y="2311"/>
                  </a:lnTo>
                  <a:lnTo>
                    <a:pt x="2436" y="2311"/>
                  </a:lnTo>
                  <a:lnTo>
                    <a:pt x="1633" y="1499"/>
                  </a:lnTo>
                  <a:cubicBezTo>
                    <a:pt x="1598" y="1464"/>
                    <a:pt x="1544" y="1464"/>
                    <a:pt x="1508" y="1499"/>
                  </a:cubicBezTo>
                  <a:lnTo>
                    <a:pt x="1508" y="1499"/>
                  </a:lnTo>
                  <a:cubicBezTo>
                    <a:pt x="1473" y="1535"/>
                    <a:pt x="1473" y="1597"/>
                    <a:pt x="1508" y="1633"/>
                  </a:cubicBezTo>
                  <a:lnTo>
                    <a:pt x="1508" y="1633"/>
                  </a:lnTo>
                  <a:lnTo>
                    <a:pt x="2463" y="2588"/>
                  </a:lnTo>
                  <a:lnTo>
                    <a:pt x="2588" y="2712"/>
                  </a:lnTo>
                  <a:cubicBezTo>
                    <a:pt x="2882" y="3007"/>
                    <a:pt x="3034" y="3390"/>
                    <a:pt x="3034" y="3783"/>
                  </a:cubicBezTo>
                  <a:lnTo>
                    <a:pt x="3034" y="3783"/>
                  </a:lnTo>
                  <a:lnTo>
                    <a:pt x="3034" y="3783"/>
                  </a:lnTo>
                  <a:cubicBezTo>
                    <a:pt x="3034" y="4167"/>
                    <a:pt x="2882" y="4550"/>
                    <a:pt x="2588" y="4845"/>
                  </a:cubicBezTo>
                  <a:lnTo>
                    <a:pt x="2588" y="4845"/>
                  </a:lnTo>
                  <a:cubicBezTo>
                    <a:pt x="2293" y="5139"/>
                    <a:pt x="1910" y="5282"/>
                    <a:pt x="1526" y="5282"/>
                  </a:cubicBezTo>
                  <a:lnTo>
                    <a:pt x="1526" y="5282"/>
                  </a:lnTo>
                  <a:cubicBezTo>
                    <a:pt x="1134" y="5282"/>
                    <a:pt x="750" y="5139"/>
                    <a:pt x="456" y="4845"/>
                  </a:cubicBezTo>
                  <a:lnTo>
                    <a:pt x="456" y="4845"/>
                  </a:lnTo>
                  <a:cubicBezTo>
                    <a:pt x="277" y="4657"/>
                    <a:pt x="179" y="4416"/>
                    <a:pt x="179" y="4176"/>
                  </a:cubicBezTo>
                  <a:lnTo>
                    <a:pt x="179" y="4176"/>
                  </a:lnTo>
                  <a:cubicBezTo>
                    <a:pt x="179" y="3935"/>
                    <a:pt x="277" y="3685"/>
                    <a:pt x="456" y="3506"/>
                  </a:cubicBezTo>
                  <a:lnTo>
                    <a:pt x="456" y="3506"/>
                  </a:lnTo>
                  <a:lnTo>
                    <a:pt x="456" y="3506"/>
                  </a:lnTo>
                  <a:cubicBezTo>
                    <a:pt x="643" y="3319"/>
                    <a:pt x="884" y="3230"/>
                    <a:pt x="1125" y="3230"/>
                  </a:cubicBezTo>
                  <a:lnTo>
                    <a:pt x="1125" y="3230"/>
                  </a:lnTo>
                  <a:cubicBezTo>
                    <a:pt x="1375" y="3230"/>
                    <a:pt x="1615" y="3319"/>
                    <a:pt x="1803" y="3506"/>
                  </a:cubicBezTo>
                  <a:lnTo>
                    <a:pt x="1803" y="3506"/>
                  </a:lnTo>
                  <a:cubicBezTo>
                    <a:pt x="1910" y="3613"/>
                    <a:pt x="1963" y="3747"/>
                    <a:pt x="1963" y="3890"/>
                  </a:cubicBezTo>
                  <a:lnTo>
                    <a:pt x="1963" y="3890"/>
                  </a:lnTo>
                  <a:cubicBezTo>
                    <a:pt x="1963" y="4033"/>
                    <a:pt x="1910" y="4176"/>
                    <a:pt x="1803" y="4283"/>
                  </a:cubicBezTo>
                  <a:lnTo>
                    <a:pt x="1803" y="4283"/>
                  </a:lnTo>
                  <a:cubicBezTo>
                    <a:pt x="1696" y="4390"/>
                    <a:pt x="1553" y="4443"/>
                    <a:pt x="1410" y="4443"/>
                  </a:cubicBezTo>
                  <a:lnTo>
                    <a:pt x="1410" y="4443"/>
                  </a:lnTo>
                  <a:cubicBezTo>
                    <a:pt x="1330" y="4443"/>
                    <a:pt x="1250" y="4425"/>
                    <a:pt x="1178" y="4390"/>
                  </a:cubicBezTo>
                  <a:lnTo>
                    <a:pt x="1178" y="4390"/>
                  </a:lnTo>
                  <a:cubicBezTo>
                    <a:pt x="1187" y="4318"/>
                    <a:pt x="1169" y="4247"/>
                    <a:pt x="1116" y="4193"/>
                  </a:cubicBezTo>
                  <a:lnTo>
                    <a:pt x="1116" y="4193"/>
                  </a:lnTo>
                  <a:cubicBezTo>
                    <a:pt x="1027" y="4104"/>
                    <a:pt x="884" y="4104"/>
                    <a:pt x="804" y="4193"/>
                  </a:cubicBezTo>
                  <a:lnTo>
                    <a:pt x="804" y="4193"/>
                  </a:lnTo>
                  <a:cubicBezTo>
                    <a:pt x="714" y="4274"/>
                    <a:pt x="714" y="4416"/>
                    <a:pt x="804" y="4497"/>
                  </a:cubicBezTo>
                  <a:lnTo>
                    <a:pt x="804" y="4497"/>
                  </a:lnTo>
                  <a:cubicBezTo>
                    <a:pt x="875" y="4577"/>
                    <a:pt x="982" y="4586"/>
                    <a:pt x="1062" y="4541"/>
                  </a:cubicBezTo>
                  <a:lnTo>
                    <a:pt x="1062" y="4541"/>
                  </a:lnTo>
                  <a:cubicBezTo>
                    <a:pt x="1169" y="4595"/>
                    <a:pt x="1294" y="4622"/>
                    <a:pt x="1410" y="4622"/>
                  </a:cubicBezTo>
                  <a:lnTo>
                    <a:pt x="1410" y="4622"/>
                  </a:lnTo>
                  <a:cubicBezTo>
                    <a:pt x="1598" y="4622"/>
                    <a:pt x="1785" y="4550"/>
                    <a:pt x="1928" y="4407"/>
                  </a:cubicBezTo>
                  <a:lnTo>
                    <a:pt x="1928" y="4407"/>
                  </a:lnTo>
                  <a:cubicBezTo>
                    <a:pt x="2070" y="4265"/>
                    <a:pt x="2142" y="4077"/>
                    <a:pt x="2142" y="3890"/>
                  </a:cubicBezTo>
                  <a:lnTo>
                    <a:pt x="2142" y="3890"/>
                  </a:lnTo>
                  <a:cubicBezTo>
                    <a:pt x="2142" y="3703"/>
                    <a:pt x="2070" y="3515"/>
                    <a:pt x="1928" y="3373"/>
                  </a:cubicBezTo>
                  <a:lnTo>
                    <a:pt x="1928" y="3373"/>
                  </a:lnTo>
                  <a:cubicBezTo>
                    <a:pt x="1705" y="3159"/>
                    <a:pt x="1419" y="3043"/>
                    <a:pt x="1125" y="3043"/>
                  </a:cubicBezTo>
                  <a:lnTo>
                    <a:pt x="1125" y="3043"/>
                  </a:lnTo>
                  <a:cubicBezTo>
                    <a:pt x="839" y="3043"/>
                    <a:pt x="554" y="3159"/>
                    <a:pt x="331" y="3373"/>
                  </a:cubicBezTo>
                  <a:lnTo>
                    <a:pt x="331" y="3373"/>
                  </a:lnTo>
                  <a:lnTo>
                    <a:pt x="331" y="3373"/>
                  </a:lnTo>
                  <a:cubicBezTo>
                    <a:pt x="108" y="3596"/>
                    <a:pt x="1" y="3881"/>
                    <a:pt x="1" y="4176"/>
                  </a:cubicBezTo>
                  <a:lnTo>
                    <a:pt x="1" y="4176"/>
                  </a:lnTo>
                  <a:cubicBezTo>
                    <a:pt x="1" y="4461"/>
                    <a:pt x="108" y="4755"/>
                    <a:pt x="331" y="4969"/>
                  </a:cubicBezTo>
                  <a:lnTo>
                    <a:pt x="331" y="4969"/>
                  </a:lnTo>
                  <a:lnTo>
                    <a:pt x="331" y="4969"/>
                  </a:lnTo>
                  <a:cubicBezTo>
                    <a:pt x="661" y="5300"/>
                    <a:pt x="1089" y="5469"/>
                    <a:pt x="1526" y="5469"/>
                  </a:cubicBezTo>
                  <a:lnTo>
                    <a:pt x="1526" y="5469"/>
                  </a:lnTo>
                  <a:cubicBezTo>
                    <a:pt x="1606" y="5469"/>
                    <a:pt x="1696" y="5460"/>
                    <a:pt x="1785" y="5442"/>
                  </a:cubicBezTo>
                  <a:lnTo>
                    <a:pt x="1785" y="5442"/>
                  </a:lnTo>
                  <a:cubicBezTo>
                    <a:pt x="2044" y="5692"/>
                    <a:pt x="2383" y="5817"/>
                    <a:pt x="2713" y="5817"/>
                  </a:cubicBezTo>
                  <a:lnTo>
                    <a:pt x="2713" y="5817"/>
                  </a:lnTo>
                  <a:cubicBezTo>
                    <a:pt x="3061" y="5817"/>
                    <a:pt x="3400" y="5692"/>
                    <a:pt x="3667" y="5433"/>
                  </a:cubicBezTo>
                  <a:lnTo>
                    <a:pt x="3667" y="5433"/>
                  </a:lnTo>
                  <a:cubicBezTo>
                    <a:pt x="3926" y="5166"/>
                    <a:pt x="4060" y="4827"/>
                    <a:pt x="4060" y="4479"/>
                  </a:cubicBezTo>
                  <a:lnTo>
                    <a:pt x="4060" y="4479"/>
                  </a:lnTo>
                  <a:lnTo>
                    <a:pt x="4060" y="4479"/>
                  </a:lnTo>
                  <a:cubicBezTo>
                    <a:pt x="4060" y="4291"/>
                    <a:pt x="4015" y="4113"/>
                    <a:pt x="3944" y="3935"/>
                  </a:cubicBezTo>
                  <a:lnTo>
                    <a:pt x="3944" y="3935"/>
                  </a:lnTo>
                  <a:cubicBezTo>
                    <a:pt x="4113" y="4015"/>
                    <a:pt x="4301" y="4051"/>
                    <a:pt x="4488" y="4051"/>
                  </a:cubicBezTo>
                  <a:lnTo>
                    <a:pt x="4488" y="4051"/>
                  </a:lnTo>
                  <a:cubicBezTo>
                    <a:pt x="4827" y="4051"/>
                    <a:pt x="5175" y="3917"/>
                    <a:pt x="5434" y="3658"/>
                  </a:cubicBezTo>
                  <a:lnTo>
                    <a:pt x="5434" y="3658"/>
                  </a:lnTo>
                  <a:cubicBezTo>
                    <a:pt x="5692" y="3399"/>
                    <a:pt x="5826" y="3051"/>
                    <a:pt x="5826" y="2712"/>
                  </a:cubicBezTo>
                  <a:lnTo>
                    <a:pt x="5826" y="2712"/>
                  </a:lnTo>
                  <a:cubicBezTo>
                    <a:pt x="5826" y="2373"/>
                    <a:pt x="5701" y="2043"/>
                    <a:pt x="5451" y="1785"/>
                  </a:cubicBezTo>
                  <a:lnTo>
                    <a:pt x="5451" y="1785"/>
                  </a:lnTo>
                  <a:cubicBezTo>
                    <a:pt x="5460" y="1695"/>
                    <a:pt x="5469" y="1606"/>
                    <a:pt x="5469" y="1517"/>
                  </a:cubicBezTo>
                  <a:lnTo>
                    <a:pt x="5469" y="1517"/>
                  </a:lnTo>
                  <a:lnTo>
                    <a:pt x="5469" y="1517"/>
                  </a:lnTo>
                  <a:cubicBezTo>
                    <a:pt x="5469" y="1089"/>
                    <a:pt x="5309" y="652"/>
                    <a:pt x="4979" y="331"/>
                  </a:cubicBezTo>
                  <a:lnTo>
                    <a:pt x="4979" y="331"/>
                  </a:lnTo>
                  <a:lnTo>
                    <a:pt x="4979" y="322"/>
                  </a:lnTo>
                  <a:cubicBezTo>
                    <a:pt x="4756" y="108"/>
                    <a:pt x="4470" y="0"/>
                    <a:pt x="4176" y="0"/>
                  </a:cubicBezTo>
                  <a:lnTo>
                    <a:pt x="4176" y="0"/>
                  </a:lnTo>
                  <a:cubicBezTo>
                    <a:pt x="3890" y="0"/>
                    <a:pt x="3605" y="108"/>
                    <a:pt x="3382" y="331"/>
                  </a:cubicBezTo>
                  <a:moveTo>
                    <a:pt x="4979" y="2712"/>
                  </a:moveTo>
                  <a:cubicBezTo>
                    <a:pt x="5184" y="2507"/>
                    <a:pt x="5327" y="2266"/>
                    <a:pt x="5407" y="1999"/>
                  </a:cubicBezTo>
                  <a:lnTo>
                    <a:pt x="5407" y="1999"/>
                  </a:lnTo>
                  <a:cubicBezTo>
                    <a:pt x="5567" y="2204"/>
                    <a:pt x="5648" y="2463"/>
                    <a:pt x="5648" y="2712"/>
                  </a:cubicBezTo>
                  <a:lnTo>
                    <a:pt x="5648" y="2712"/>
                  </a:lnTo>
                  <a:cubicBezTo>
                    <a:pt x="5648" y="3007"/>
                    <a:pt x="5532" y="3310"/>
                    <a:pt x="5309" y="3533"/>
                  </a:cubicBezTo>
                  <a:lnTo>
                    <a:pt x="5309" y="3533"/>
                  </a:lnTo>
                  <a:cubicBezTo>
                    <a:pt x="5086" y="3756"/>
                    <a:pt x="4782" y="3872"/>
                    <a:pt x="4488" y="3872"/>
                  </a:cubicBezTo>
                  <a:lnTo>
                    <a:pt x="4488" y="3872"/>
                  </a:lnTo>
                  <a:cubicBezTo>
                    <a:pt x="4185" y="3872"/>
                    <a:pt x="3890" y="3756"/>
                    <a:pt x="3667" y="3533"/>
                  </a:cubicBezTo>
                  <a:lnTo>
                    <a:pt x="3667" y="3533"/>
                  </a:lnTo>
                  <a:lnTo>
                    <a:pt x="3257" y="3123"/>
                  </a:lnTo>
                  <a:cubicBezTo>
                    <a:pt x="3426" y="3176"/>
                    <a:pt x="3605" y="3203"/>
                    <a:pt x="3783" y="3203"/>
                  </a:cubicBezTo>
                  <a:lnTo>
                    <a:pt x="3783" y="3203"/>
                  </a:lnTo>
                  <a:cubicBezTo>
                    <a:pt x="4220" y="3203"/>
                    <a:pt x="4649" y="3043"/>
                    <a:pt x="4979" y="2712"/>
                  </a:cubicBezTo>
                  <a:close/>
                  <a:moveTo>
                    <a:pt x="3123" y="3248"/>
                  </a:moveTo>
                  <a:lnTo>
                    <a:pt x="3533" y="3658"/>
                  </a:lnTo>
                  <a:lnTo>
                    <a:pt x="3533" y="3658"/>
                  </a:lnTo>
                  <a:cubicBezTo>
                    <a:pt x="3765" y="3890"/>
                    <a:pt x="3872" y="4184"/>
                    <a:pt x="3872" y="4479"/>
                  </a:cubicBezTo>
                  <a:lnTo>
                    <a:pt x="3872" y="4479"/>
                  </a:lnTo>
                  <a:lnTo>
                    <a:pt x="3872" y="4479"/>
                  </a:lnTo>
                  <a:cubicBezTo>
                    <a:pt x="3872" y="4782"/>
                    <a:pt x="3765" y="5077"/>
                    <a:pt x="3533" y="5300"/>
                  </a:cubicBezTo>
                  <a:lnTo>
                    <a:pt x="3533" y="5300"/>
                  </a:lnTo>
                  <a:cubicBezTo>
                    <a:pt x="3310" y="5523"/>
                    <a:pt x="3016" y="5639"/>
                    <a:pt x="2713" y="5639"/>
                  </a:cubicBezTo>
                  <a:lnTo>
                    <a:pt x="2713" y="5639"/>
                  </a:lnTo>
                  <a:cubicBezTo>
                    <a:pt x="2463" y="5639"/>
                    <a:pt x="2213" y="5558"/>
                    <a:pt x="2008" y="5398"/>
                  </a:cubicBezTo>
                  <a:lnTo>
                    <a:pt x="2008" y="5398"/>
                  </a:lnTo>
                  <a:cubicBezTo>
                    <a:pt x="2267" y="5317"/>
                    <a:pt x="2516" y="5184"/>
                    <a:pt x="2722" y="4969"/>
                  </a:cubicBezTo>
                  <a:lnTo>
                    <a:pt x="2722" y="4969"/>
                  </a:lnTo>
                  <a:cubicBezTo>
                    <a:pt x="3043" y="4648"/>
                    <a:pt x="3212" y="4211"/>
                    <a:pt x="3212" y="3783"/>
                  </a:cubicBezTo>
                  <a:lnTo>
                    <a:pt x="3212" y="3783"/>
                  </a:lnTo>
                  <a:lnTo>
                    <a:pt x="3212" y="3783"/>
                  </a:lnTo>
                  <a:cubicBezTo>
                    <a:pt x="3212" y="3605"/>
                    <a:pt x="3185" y="3426"/>
                    <a:pt x="3123" y="3248"/>
                  </a:cubicBezTo>
                  <a:moveTo>
                    <a:pt x="4872" y="1758"/>
                  </a:moveTo>
                  <a:cubicBezTo>
                    <a:pt x="4818" y="1811"/>
                    <a:pt x="4818" y="1901"/>
                    <a:pt x="4872" y="1954"/>
                  </a:cubicBezTo>
                  <a:lnTo>
                    <a:pt x="4872" y="1954"/>
                  </a:lnTo>
                  <a:cubicBezTo>
                    <a:pt x="4925" y="2008"/>
                    <a:pt x="5014" y="2008"/>
                    <a:pt x="5068" y="1954"/>
                  </a:cubicBezTo>
                  <a:lnTo>
                    <a:pt x="5068" y="1954"/>
                  </a:lnTo>
                  <a:cubicBezTo>
                    <a:pt x="5121" y="1901"/>
                    <a:pt x="5121" y="1811"/>
                    <a:pt x="5068" y="1758"/>
                  </a:cubicBezTo>
                  <a:lnTo>
                    <a:pt x="5068" y="1758"/>
                  </a:lnTo>
                  <a:cubicBezTo>
                    <a:pt x="5041" y="1731"/>
                    <a:pt x="5005" y="1713"/>
                    <a:pt x="4970" y="1713"/>
                  </a:cubicBezTo>
                  <a:lnTo>
                    <a:pt x="4970" y="1713"/>
                  </a:lnTo>
                  <a:cubicBezTo>
                    <a:pt x="4934" y="1713"/>
                    <a:pt x="4898" y="1731"/>
                    <a:pt x="4872" y="1758"/>
                  </a:cubicBezTo>
                  <a:moveTo>
                    <a:pt x="4559" y="2266"/>
                  </a:moveTo>
                  <a:cubicBezTo>
                    <a:pt x="4506" y="2320"/>
                    <a:pt x="4506" y="2409"/>
                    <a:pt x="4559" y="2463"/>
                  </a:cubicBezTo>
                  <a:lnTo>
                    <a:pt x="4559" y="2463"/>
                  </a:lnTo>
                  <a:cubicBezTo>
                    <a:pt x="4613" y="2525"/>
                    <a:pt x="4702" y="2525"/>
                    <a:pt x="4756" y="2463"/>
                  </a:cubicBezTo>
                  <a:lnTo>
                    <a:pt x="4756" y="2463"/>
                  </a:lnTo>
                  <a:cubicBezTo>
                    <a:pt x="4809" y="2409"/>
                    <a:pt x="4809" y="2320"/>
                    <a:pt x="4756" y="2266"/>
                  </a:cubicBezTo>
                  <a:lnTo>
                    <a:pt x="4756" y="2266"/>
                  </a:lnTo>
                  <a:cubicBezTo>
                    <a:pt x="4729" y="2240"/>
                    <a:pt x="4693" y="2231"/>
                    <a:pt x="4657" y="2231"/>
                  </a:cubicBezTo>
                  <a:lnTo>
                    <a:pt x="4657" y="2231"/>
                  </a:lnTo>
                  <a:cubicBezTo>
                    <a:pt x="4622" y="2231"/>
                    <a:pt x="4586" y="2240"/>
                    <a:pt x="4559" y="2266"/>
                  </a:cubicBezTo>
                  <a:moveTo>
                    <a:pt x="2962" y="2409"/>
                  </a:moveTo>
                  <a:cubicBezTo>
                    <a:pt x="2909" y="2463"/>
                    <a:pt x="2909" y="2552"/>
                    <a:pt x="2962" y="2605"/>
                  </a:cubicBezTo>
                  <a:lnTo>
                    <a:pt x="2962" y="2605"/>
                  </a:lnTo>
                  <a:cubicBezTo>
                    <a:pt x="3016" y="2659"/>
                    <a:pt x="3105" y="2659"/>
                    <a:pt x="3159" y="2605"/>
                  </a:cubicBezTo>
                  <a:lnTo>
                    <a:pt x="3159" y="2605"/>
                  </a:lnTo>
                  <a:cubicBezTo>
                    <a:pt x="3221" y="2552"/>
                    <a:pt x="3221" y="2463"/>
                    <a:pt x="3159" y="2409"/>
                  </a:cubicBezTo>
                  <a:lnTo>
                    <a:pt x="3159" y="2409"/>
                  </a:lnTo>
                  <a:cubicBezTo>
                    <a:pt x="3132" y="2382"/>
                    <a:pt x="3096" y="2365"/>
                    <a:pt x="3061" y="2365"/>
                  </a:cubicBezTo>
                  <a:lnTo>
                    <a:pt x="3061" y="2365"/>
                  </a:lnTo>
                  <a:cubicBezTo>
                    <a:pt x="3025" y="2365"/>
                    <a:pt x="2989" y="2382"/>
                    <a:pt x="2962" y="2409"/>
                  </a:cubicBezTo>
                  <a:close/>
                  <a:moveTo>
                    <a:pt x="4069" y="2552"/>
                  </a:moveTo>
                  <a:cubicBezTo>
                    <a:pt x="4015" y="2614"/>
                    <a:pt x="4015" y="2704"/>
                    <a:pt x="4069" y="2757"/>
                  </a:cubicBezTo>
                  <a:lnTo>
                    <a:pt x="4069" y="2757"/>
                  </a:lnTo>
                  <a:cubicBezTo>
                    <a:pt x="4122" y="2811"/>
                    <a:pt x="4211" y="2811"/>
                    <a:pt x="4265" y="2757"/>
                  </a:cubicBezTo>
                  <a:lnTo>
                    <a:pt x="4265" y="2757"/>
                  </a:lnTo>
                  <a:cubicBezTo>
                    <a:pt x="4318" y="2704"/>
                    <a:pt x="4318" y="2614"/>
                    <a:pt x="4265" y="2552"/>
                  </a:cubicBezTo>
                  <a:lnTo>
                    <a:pt x="4265" y="2552"/>
                  </a:lnTo>
                  <a:cubicBezTo>
                    <a:pt x="4238" y="2525"/>
                    <a:pt x="4202" y="2516"/>
                    <a:pt x="4167" y="2516"/>
                  </a:cubicBezTo>
                  <a:lnTo>
                    <a:pt x="4167" y="2516"/>
                  </a:lnTo>
                  <a:cubicBezTo>
                    <a:pt x="4131" y="2516"/>
                    <a:pt x="4095" y="2525"/>
                    <a:pt x="4069" y="2552"/>
                  </a:cubicBezTo>
                  <a:moveTo>
                    <a:pt x="3498" y="2614"/>
                  </a:moveTo>
                  <a:cubicBezTo>
                    <a:pt x="3444" y="2677"/>
                    <a:pt x="3444" y="2757"/>
                    <a:pt x="3498" y="2820"/>
                  </a:cubicBezTo>
                  <a:lnTo>
                    <a:pt x="3498" y="2820"/>
                  </a:lnTo>
                  <a:cubicBezTo>
                    <a:pt x="3551" y="2873"/>
                    <a:pt x="3640" y="2873"/>
                    <a:pt x="3694" y="2820"/>
                  </a:cubicBezTo>
                  <a:lnTo>
                    <a:pt x="3694" y="2820"/>
                  </a:lnTo>
                  <a:cubicBezTo>
                    <a:pt x="3748" y="2757"/>
                    <a:pt x="3748" y="2677"/>
                    <a:pt x="3694" y="2614"/>
                  </a:cubicBezTo>
                  <a:lnTo>
                    <a:pt x="3694" y="2614"/>
                  </a:lnTo>
                  <a:cubicBezTo>
                    <a:pt x="3667" y="2588"/>
                    <a:pt x="3632" y="2579"/>
                    <a:pt x="3596" y="2579"/>
                  </a:cubicBezTo>
                  <a:lnTo>
                    <a:pt x="3596" y="2579"/>
                  </a:lnTo>
                  <a:cubicBezTo>
                    <a:pt x="3560" y="2579"/>
                    <a:pt x="3524" y="2588"/>
                    <a:pt x="3498" y="2614"/>
                  </a:cubicBezTo>
                  <a:moveTo>
                    <a:pt x="2409" y="2962"/>
                  </a:moveTo>
                  <a:cubicBezTo>
                    <a:pt x="2356" y="3016"/>
                    <a:pt x="2356" y="3105"/>
                    <a:pt x="2409" y="3159"/>
                  </a:cubicBezTo>
                  <a:lnTo>
                    <a:pt x="2409" y="3159"/>
                  </a:lnTo>
                  <a:cubicBezTo>
                    <a:pt x="2463" y="3212"/>
                    <a:pt x="2552" y="3212"/>
                    <a:pt x="2606" y="3159"/>
                  </a:cubicBezTo>
                  <a:lnTo>
                    <a:pt x="2606" y="3159"/>
                  </a:lnTo>
                  <a:cubicBezTo>
                    <a:pt x="2668" y="3105"/>
                    <a:pt x="2668" y="3016"/>
                    <a:pt x="2606" y="2962"/>
                  </a:cubicBezTo>
                  <a:lnTo>
                    <a:pt x="2606" y="2962"/>
                  </a:lnTo>
                  <a:cubicBezTo>
                    <a:pt x="2579" y="2935"/>
                    <a:pt x="2543" y="2918"/>
                    <a:pt x="2507" y="2918"/>
                  </a:cubicBezTo>
                  <a:lnTo>
                    <a:pt x="2507" y="2918"/>
                  </a:lnTo>
                  <a:cubicBezTo>
                    <a:pt x="2472" y="2918"/>
                    <a:pt x="2436" y="2935"/>
                    <a:pt x="2409" y="2962"/>
                  </a:cubicBezTo>
                  <a:moveTo>
                    <a:pt x="2623" y="3489"/>
                  </a:moveTo>
                  <a:cubicBezTo>
                    <a:pt x="2570" y="3551"/>
                    <a:pt x="2570" y="3640"/>
                    <a:pt x="2623" y="3694"/>
                  </a:cubicBezTo>
                  <a:lnTo>
                    <a:pt x="2623" y="3694"/>
                  </a:lnTo>
                  <a:cubicBezTo>
                    <a:pt x="2677" y="3747"/>
                    <a:pt x="2766" y="3747"/>
                    <a:pt x="2820" y="3694"/>
                  </a:cubicBezTo>
                  <a:lnTo>
                    <a:pt x="2820" y="3694"/>
                  </a:lnTo>
                  <a:cubicBezTo>
                    <a:pt x="2873" y="3640"/>
                    <a:pt x="2873" y="3551"/>
                    <a:pt x="2820" y="3489"/>
                  </a:cubicBezTo>
                  <a:lnTo>
                    <a:pt x="2820" y="3489"/>
                  </a:lnTo>
                  <a:cubicBezTo>
                    <a:pt x="2793" y="3462"/>
                    <a:pt x="2757" y="3453"/>
                    <a:pt x="2722" y="3453"/>
                  </a:cubicBezTo>
                  <a:lnTo>
                    <a:pt x="2722" y="3453"/>
                  </a:lnTo>
                  <a:cubicBezTo>
                    <a:pt x="2686" y="3453"/>
                    <a:pt x="2650" y="3462"/>
                    <a:pt x="2623" y="3489"/>
                  </a:cubicBezTo>
                  <a:close/>
                  <a:moveTo>
                    <a:pt x="2561" y="4060"/>
                  </a:moveTo>
                  <a:cubicBezTo>
                    <a:pt x="2507" y="4113"/>
                    <a:pt x="2507" y="4202"/>
                    <a:pt x="2561" y="4265"/>
                  </a:cubicBezTo>
                  <a:lnTo>
                    <a:pt x="2561" y="4265"/>
                  </a:lnTo>
                  <a:cubicBezTo>
                    <a:pt x="2615" y="4318"/>
                    <a:pt x="2704" y="4318"/>
                    <a:pt x="2757" y="4265"/>
                  </a:cubicBezTo>
                  <a:lnTo>
                    <a:pt x="2757" y="4265"/>
                  </a:lnTo>
                  <a:cubicBezTo>
                    <a:pt x="2811" y="4202"/>
                    <a:pt x="2811" y="4113"/>
                    <a:pt x="2757" y="4060"/>
                  </a:cubicBezTo>
                  <a:lnTo>
                    <a:pt x="2757" y="4060"/>
                  </a:lnTo>
                  <a:cubicBezTo>
                    <a:pt x="2731" y="4033"/>
                    <a:pt x="2695" y="4024"/>
                    <a:pt x="2659" y="4024"/>
                  </a:cubicBezTo>
                  <a:lnTo>
                    <a:pt x="2659" y="4024"/>
                  </a:lnTo>
                  <a:cubicBezTo>
                    <a:pt x="2623" y="4024"/>
                    <a:pt x="2588" y="4033"/>
                    <a:pt x="2561" y="4060"/>
                  </a:cubicBezTo>
                  <a:close/>
                  <a:moveTo>
                    <a:pt x="4283" y="4184"/>
                  </a:moveTo>
                  <a:lnTo>
                    <a:pt x="4283" y="4184"/>
                  </a:lnTo>
                  <a:lnTo>
                    <a:pt x="4283" y="4184"/>
                  </a:lnTo>
                  <a:cubicBezTo>
                    <a:pt x="4265" y="4184"/>
                    <a:pt x="4256" y="4184"/>
                    <a:pt x="4247" y="4193"/>
                  </a:cubicBezTo>
                  <a:lnTo>
                    <a:pt x="4247" y="4193"/>
                  </a:lnTo>
                  <a:lnTo>
                    <a:pt x="4247" y="4193"/>
                  </a:lnTo>
                  <a:lnTo>
                    <a:pt x="4247" y="4193"/>
                  </a:lnTo>
                  <a:lnTo>
                    <a:pt x="4247" y="4193"/>
                  </a:lnTo>
                  <a:lnTo>
                    <a:pt x="4247" y="4193"/>
                  </a:lnTo>
                  <a:lnTo>
                    <a:pt x="4247" y="4193"/>
                  </a:lnTo>
                  <a:lnTo>
                    <a:pt x="4247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29" y="4193"/>
                  </a:lnTo>
                  <a:lnTo>
                    <a:pt x="4229" y="4193"/>
                  </a:lnTo>
                  <a:lnTo>
                    <a:pt x="4229" y="4202"/>
                  </a:lnTo>
                  <a:lnTo>
                    <a:pt x="4229" y="4202"/>
                  </a:lnTo>
                  <a:lnTo>
                    <a:pt x="4229" y="4202"/>
                  </a:lnTo>
                  <a:lnTo>
                    <a:pt x="4229" y="4202"/>
                  </a:lnTo>
                  <a:cubicBezTo>
                    <a:pt x="4229" y="4202"/>
                    <a:pt x="4220" y="4202"/>
                    <a:pt x="4220" y="4202"/>
                  </a:cubicBezTo>
                  <a:lnTo>
                    <a:pt x="4220" y="4202"/>
                  </a:lnTo>
                  <a:lnTo>
                    <a:pt x="4220" y="4202"/>
                  </a:lnTo>
                  <a:lnTo>
                    <a:pt x="4220" y="4211"/>
                  </a:lnTo>
                  <a:lnTo>
                    <a:pt x="4220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20"/>
                  </a:lnTo>
                  <a:lnTo>
                    <a:pt x="4211" y="4220"/>
                  </a:lnTo>
                  <a:lnTo>
                    <a:pt x="4211" y="4220"/>
                  </a:lnTo>
                  <a:lnTo>
                    <a:pt x="4211" y="4220"/>
                  </a:lnTo>
                  <a:lnTo>
                    <a:pt x="4211" y="4220"/>
                  </a:lnTo>
                  <a:lnTo>
                    <a:pt x="4211" y="4220"/>
                  </a:lnTo>
                  <a:lnTo>
                    <a:pt x="4202" y="4220"/>
                  </a:lnTo>
                  <a:lnTo>
                    <a:pt x="4202" y="4220"/>
                  </a:lnTo>
                  <a:lnTo>
                    <a:pt x="4202" y="4220"/>
                  </a:lnTo>
                  <a:lnTo>
                    <a:pt x="4202" y="4220"/>
                  </a:lnTo>
                  <a:lnTo>
                    <a:pt x="4202" y="4220"/>
                  </a:lnTo>
                  <a:lnTo>
                    <a:pt x="4202" y="4220"/>
                  </a:lnTo>
                  <a:lnTo>
                    <a:pt x="4202" y="4229"/>
                  </a:lnTo>
                  <a:lnTo>
                    <a:pt x="4202" y="4229"/>
                  </a:lnTo>
                  <a:lnTo>
                    <a:pt x="4202" y="4229"/>
                  </a:lnTo>
                  <a:lnTo>
                    <a:pt x="4202" y="4229"/>
                  </a:lnTo>
                  <a:lnTo>
                    <a:pt x="4202" y="4229"/>
                  </a:lnTo>
                  <a:lnTo>
                    <a:pt x="4202" y="4229"/>
                  </a:lnTo>
                  <a:lnTo>
                    <a:pt x="4202" y="4238"/>
                  </a:lnTo>
                  <a:lnTo>
                    <a:pt x="4202" y="4238"/>
                  </a:lnTo>
                  <a:lnTo>
                    <a:pt x="4202" y="4238"/>
                  </a:lnTo>
                  <a:lnTo>
                    <a:pt x="4202" y="4238"/>
                  </a:lnTo>
                  <a:lnTo>
                    <a:pt x="4202" y="4238"/>
                  </a:lnTo>
                  <a:lnTo>
                    <a:pt x="4202" y="4238"/>
                  </a:lnTo>
                  <a:cubicBezTo>
                    <a:pt x="4194" y="4247"/>
                    <a:pt x="4194" y="4265"/>
                    <a:pt x="4194" y="4274"/>
                  </a:cubicBezTo>
                  <a:lnTo>
                    <a:pt x="4194" y="4274"/>
                  </a:lnTo>
                  <a:lnTo>
                    <a:pt x="4194" y="4274"/>
                  </a:lnTo>
                  <a:lnTo>
                    <a:pt x="4194" y="4274"/>
                  </a:lnTo>
                  <a:lnTo>
                    <a:pt x="4194" y="4274"/>
                  </a:lnTo>
                  <a:cubicBezTo>
                    <a:pt x="4194" y="4283"/>
                    <a:pt x="4194" y="4300"/>
                    <a:pt x="4202" y="4309"/>
                  </a:cubicBezTo>
                  <a:lnTo>
                    <a:pt x="4202" y="4309"/>
                  </a:lnTo>
                  <a:lnTo>
                    <a:pt x="4202" y="4309"/>
                  </a:lnTo>
                  <a:lnTo>
                    <a:pt x="4202" y="4309"/>
                  </a:lnTo>
                  <a:lnTo>
                    <a:pt x="4202" y="4309"/>
                  </a:lnTo>
                  <a:lnTo>
                    <a:pt x="4202" y="4309"/>
                  </a:lnTo>
                  <a:lnTo>
                    <a:pt x="4202" y="4309"/>
                  </a:lnTo>
                  <a:lnTo>
                    <a:pt x="4202" y="4309"/>
                  </a:lnTo>
                  <a:lnTo>
                    <a:pt x="4202" y="4318"/>
                  </a:lnTo>
                  <a:lnTo>
                    <a:pt x="4202" y="4318"/>
                  </a:lnTo>
                  <a:cubicBezTo>
                    <a:pt x="4399" y="4693"/>
                    <a:pt x="4345" y="4916"/>
                    <a:pt x="4318" y="5041"/>
                  </a:cubicBezTo>
                  <a:lnTo>
                    <a:pt x="4318" y="5041"/>
                  </a:lnTo>
                  <a:cubicBezTo>
                    <a:pt x="4310" y="5077"/>
                    <a:pt x="4301" y="5112"/>
                    <a:pt x="4301" y="5148"/>
                  </a:cubicBezTo>
                  <a:lnTo>
                    <a:pt x="4301" y="5148"/>
                  </a:lnTo>
                  <a:cubicBezTo>
                    <a:pt x="4301" y="5282"/>
                    <a:pt x="4372" y="5317"/>
                    <a:pt x="4675" y="5317"/>
                  </a:cubicBezTo>
                  <a:lnTo>
                    <a:pt x="4675" y="5317"/>
                  </a:lnTo>
                  <a:lnTo>
                    <a:pt x="5246" y="5326"/>
                  </a:lnTo>
                  <a:cubicBezTo>
                    <a:pt x="5291" y="5326"/>
                    <a:pt x="5335" y="5282"/>
                    <a:pt x="5335" y="5237"/>
                  </a:cubicBezTo>
                  <a:lnTo>
                    <a:pt x="5335" y="5237"/>
                  </a:lnTo>
                  <a:lnTo>
                    <a:pt x="5335" y="4657"/>
                  </a:lnTo>
                  <a:cubicBezTo>
                    <a:pt x="5335" y="4363"/>
                    <a:pt x="5291" y="4291"/>
                    <a:pt x="5157" y="4291"/>
                  </a:cubicBezTo>
                  <a:lnTo>
                    <a:pt x="5157" y="4291"/>
                  </a:lnTo>
                  <a:cubicBezTo>
                    <a:pt x="5121" y="4291"/>
                    <a:pt x="5095" y="4300"/>
                    <a:pt x="5050" y="4309"/>
                  </a:cubicBezTo>
                  <a:lnTo>
                    <a:pt x="5050" y="4309"/>
                  </a:lnTo>
                  <a:cubicBezTo>
                    <a:pt x="4925" y="4336"/>
                    <a:pt x="4711" y="4390"/>
                    <a:pt x="4327" y="4193"/>
                  </a:cubicBezTo>
                  <a:lnTo>
                    <a:pt x="4327" y="4193"/>
                  </a:lnTo>
                  <a:lnTo>
                    <a:pt x="4327" y="4193"/>
                  </a:lnTo>
                  <a:lnTo>
                    <a:pt x="4327" y="4193"/>
                  </a:lnTo>
                  <a:lnTo>
                    <a:pt x="4327" y="4193"/>
                  </a:lnTo>
                  <a:lnTo>
                    <a:pt x="4327" y="4193"/>
                  </a:lnTo>
                  <a:lnTo>
                    <a:pt x="4318" y="4193"/>
                  </a:lnTo>
                  <a:lnTo>
                    <a:pt x="4318" y="4193"/>
                  </a:lnTo>
                  <a:lnTo>
                    <a:pt x="4318" y="4193"/>
                  </a:lnTo>
                  <a:lnTo>
                    <a:pt x="4318" y="4193"/>
                  </a:lnTo>
                  <a:lnTo>
                    <a:pt x="4318" y="4193"/>
                  </a:lnTo>
                  <a:lnTo>
                    <a:pt x="4318" y="4193"/>
                  </a:lnTo>
                  <a:lnTo>
                    <a:pt x="4310" y="4184"/>
                  </a:lnTo>
                  <a:cubicBezTo>
                    <a:pt x="4301" y="4184"/>
                    <a:pt x="4292" y="4184"/>
                    <a:pt x="4283" y="4184"/>
                  </a:cubicBezTo>
                  <a:lnTo>
                    <a:pt x="4283" y="4184"/>
                  </a:lnTo>
                  <a:lnTo>
                    <a:pt x="4283" y="4184"/>
                  </a:lnTo>
                  <a:close/>
                  <a:moveTo>
                    <a:pt x="4479" y="5148"/>
                  </a:moveTo>
                  <a:cubicBezTo>
                    <a:pt x="4479" y="5130"/>
                    <a:pt x="4479" y="5112"/>
                    <a:pt x="4488" y="5077"/>
                  </a:cubicBezTo>
                  <a:lnTo>
                    <a:pt x="4488" y="5077"/>
                  </a:lnTo>
                  <a:cubicBezTo>
                    <a:pt x="4515" y="4961"/>
                    <a:pt x="4559" y="4764"/>
                    <a:pt x="4452" y="4443"/>
                  </a:cubicBezTo>
                  <a:lnTo>
                    <a:pt x="4452" y="4443"/>
                  </a:lnTo>
                  <a:cubicBezTo>
                    <a:pt x="4765" y="4559"/>
                    <a:pt x="4961" y="4515"/>
                    <a:pt x="5086" y="4488"/>
                  </a:cubicBezTo>
                  <a:lnTo>
                    <a:pt x="5086" y="4488"/>
                  </a:lnTo>
                  <a:cubicBezTo>
                    <a:pt x="5112" y="4479"/>
                    <a:pt x="5139" y="4470"/>
                    <a:pt x="5148" y="4470"/>
                  </a:cubicBezTo>
                  <a:lnTo>
                    <a:pt x="5148" y="4470"/>
                  </a:lnTo>
                  <a:cubicBezTo>
                    <a:pt x="5157" y="4470"/>
                    <a:pt x="5148" y="4506"/>
                    <a:pt x="5148" y="4657"/>
                  </a:cubicBezTo>
                  <a:lnTo>
                    <a:pt x="5148" y="4657"/>
                  </a:lnTo>
                  <a:lnTo>
                    <a:pt x="5148" y="5139"/>
                  </a:lnTo>
                  <a:lnTo>
                    <a:pt x="4666" y="5139"/>
                  </a:lnTo>
                  <a:cubicBezTo>
                    <a:pt x="4604" y="5139"/>
                    <a:pt x="4559" y="5139"/>
                    <a:pt x="4533" y="5148"/>
                  </a:cubicBezTo>
                  <a:lnTo>
                    <a:pt x="4533" y="5148"/>
                  </a:lnTo>
                  <a:cubicBezTo>
                    <a:pt x="4506" y="5148"/>
                    <a:pt x="4488" y="5148"/>
                    <a:pt x="4479" y="5148"/>
                  </a:cubicBezTo>
                  <a:lnTo>
                    <a:pt x="4479" y="5148"/>
                  </a:lnTo>
                  <a:cubicBezTo>
                    <a:pt x="4479" y="5148"/>
                    <a:pt x="4479" y="5148"/>
                    <a:pt x="4479" y="5148"/>
                  </a:cubicBezTo>
                  <a:moveTo>
                    <a:pt x="2276" y="4550"/>
                  </a:moveTo>
                  <a:cubicBezTo>
                    <a:pt x="2213" y="4604"/>
                    <a:pt x="2213" y="4693"/>
                    <a:pt x="2276" y="4755"/>
                  </a:cubicBezTo>
                  <a:lnTo>
                    <a:pt x="2276" y="4755"/>
                  </a:lnTo>
                  <a:cubicBezTo>
                    <a:pt x="2329" y="4809"/>
                    <a:pt x="2418" y="4809"/>
                    <a:pt x="2472" y="4755"/>
                  </a:cubicBezTo>
                  <a:lnTo>
                    <a:pt x="2472" y="4755"/>
                  </a:lnTo>
                  <a:cubicBezTo>
                    <a:pt x="2525" y="4693"/>
                    <a:pt x="2525" y="4604"/>
                    <a:pt x="2472" y="4550"/>
                  </a:cubicBezTo>
                  <a:lnTo>
                    <a:pt x="2472" y="4550"/>
                  </a:lnTo>
                  <a:cubicBezTo>
                    <a:pt x="2445" y="4523"/>
                    <a:pt x="2409" y="4515"/>
                    <a:pt x="2374" y="4515"/>
                  </a:cubicBezTo>
                  <a:lnTo>
                    <a:pt x="2374" y="4515"/>
                  </a:lnTo>
                  <a:cubicBezTo>
                    <a:pt x="2338" y="4515"/>
                    <a:pt x="2302" y="4523"/>
                    <a:pt x="2276" y="4550"/>
                  </a:cubicBezTo>
                  <a:close/>
                  <a:moveTo>
                    <a:pt x="1758" y="4862"/>
                  </a:moveTo>
                  <a:cubicBezTo>
                    <a:pt x="1705" y="4916"/>
                    <a:pt x="1705" y="5005"/>
                    <a:pt x="1758" y="5059"/>
                  </a:cubicBezTo>
                  <a:lnTo>
                    <a:pt x="1758" y="5059"/>
                  </a:lnTo>
                  <a:cubicBezTo>
                    <a:pt x="1812" y="5121"/>
                    <a:pt x="1901" y="5121"/>
                    <a:pt x="1954" y="5059"/>
                  </a:cubicBezTo>
                  <a:lnTo>
                    <a:pt x="1954" y="5059"/>
                  </a:lnTo>
                  <a:cubicBezTo>
                    <a:pt x="2008" y="5005"/>
                    <a:pt x="2008" y="4916"/>
                    <a:pt x="1954" y="4862"/>
                  </a:cubicBezTo>
                  <a:lnTo>
                    <a:pt x="1954" y="4862"/>
                  </a:lnTo>
                  <a:cubicBezTo>
                    <a:pt x="1928" y="4836"/>
                    <a:pt x="1892" y="4818"/>
                    <a:pt x="1856" y="4818"/>
                  </a:cubicBezTo>
                  <a:lnTo>
                    <a:pt x="1856" y="4818"/>
                  </a:lnTo>
                  <a:cubicBezTo>
                    <a:pt x="1821" y="4818"/>
                    <a:pt x="1785" y="4836"/>
                    <a:pt x="1758" y="48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35" name="Google Shape;435;p26"/>
            <p:cNvGrpSpPr/>
            <p:nvPr/>
          </p:nvGrpSpPr>
          <p:grpSpPr>
            <a:xfrm>
              <a:off x="219663" y="616075"/>
              <a:ext cx="8704610" cy="3911400"/>
              <a:chOff x="219663" y="616075"/>
              <a:chExt cx="8704610" cy="3911400"/>
            </a:xfrm>
          </p:grpSpPr>
          <p:cxnSp>
            <p:nvCxnSpPr>
              <p:cNvPr id="436" name="Google Shape;436;p26"/>
              <p:cNvCxnSpPr/>
              <p:nvPr/>
            </p:nvCxnSpPr>
            <p:spPr>
              <a:xfrm>
                <a:off x="219663" y="616075"/>
                <a:ext cx="0" cy="39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26"/>
              <p:cNvCxnSpPr/>
              <p:nvPr/>
            </p:nvCxnSpPr>
            <p:spPr>
              <a:xfrm>
                <a:off x="266247" y="616075"/>
                <a:ext cx="0" cy="39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26"/>
              <p:cNvCxnSpPr/>
              <p:nvPr/>
            </p:nvCxnSpPr>
            <p:spPr>
              <a:xfrm rot="10800000">
                <a:off x="8924272" y="616075"/>
                <a:ext cx="0" cy="39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26"/>
              <p:cNvCxnSpPr/>
              <p:nvPr/>
            </p:nvCxnSpPr>
            <p:spPr>
              <a:xfrm rot="10800000">
                <a:off x="8877688" y="616075"/>
                <a:ext cx="0" cy="39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</p:cxnSp>
        </p:grp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31"/>
          <p:cNvSpPr/>
          <p:nvPr/>
        </p:nvSpPr>
        <p:spPr>
          <a:xfrm>
            <a:off x="6317611" y="1486037"/>
            <a:ext cx="1194989" cy="382549"/>
          </a:xfrm>
          <a:custGeom>
            <a:avLst/>
            <a:gdLst/>
            <a:ahLst/>
            <a:cxnLst/>
            <a:rect l="l" t="t" r="r" b="b"/>
            <a:pathLst>
              <a:path w="14828" h="4747" extrusionOk="0">
                <a:moveTo>
                  <a:pt x="10634" y="81"/>
                </a:moveTo>
                <a:cubicBezTo>
                  <a:pt x="8904" y="384"/>
                  <a:pt x="6780" y="1927"/>
                  <a:pt x="6771" y="1927"/>
                </a:cubicBezTo>
                <a:lnTo>
                  <a:pt x="6771" y="1927"/>
                </a:lnTo>
                <a:cubicBezTo>
                  <a:pt x="6762" y="1936"/>
                  <a:pt x="4675" y="3444"/>
                  <a:pt x="2998" y="3738"/>
                </a:cubicBezTo>
                <a:lnTo>
                  <a:pt x="2998" y="3738"/>
                </a:lnTo>
                <a:cubicBezTo>
                  <a:pt x="2498" y="3827"/>
                  <a:pt x="2052" y="3836"/>
                  <a:pt x="1669" y="3774"/>
                </a:cubicBezTo>
                <a:lnTo>
                  <a:pt x="1669" y="3774"/>
                </a:lnTo>
                <a:cubicBezTo>
                  <a:pt x="1258" y="3720"/>
                  <a:pt x="910" y="3587"/>
                  <a:pt x="625" y="3399"/>
                </a:cubicBezTo>
                <a:lnTo>
                  <a:pt x="625" y="3399"/>
                </a:lnTo>
                <a:cubicBezTo>
                  <a:pt x="500" y="3230"/>
                  <a:pt x="411" y="3033"/>
                  <a:pt x="339" y="2846"/>
                </a:cubicBezTo>
                <a:lnTo>
                  <a:pt x="339" y="2846"/>
                </a:lnTo>
                <a:cubicBezTo>
                  <a:pt x="250" y="2552"/>
                  <a:pt x="223" y="2257"/>
                  <a:pt x="259" y="1990"/>
                </a:cubicBezTo>
                <a:lnTo>
                  <a:pt x="259" y="1990"/>
                </a:lnTo>
                <a:cubicBezTo>
                  <a:pt x="304" y="1633"/>
                  <a:pt x="464" y="1321"/>
                  <a:pt x="723" y="1115"/>
                </a:cubicBezTo>
                <a:lnTo>
                  <a:pt x="723" y="1115"/>
                </a:lnTo>
                <a:cubicBezTo>
                  <a:pt x="785" y="1169"/>
                  <a:pt x="866" y="1196"/>
                  <a:pt x="946" y="1196"/>
                </a:cubicBezTo>
                <a:lnTo>
                  <a:pt x="946" y="1196"/>
                </a:lnTo>
                <a:cubicBezTo>
                  <a:pt x="1133" y="1196"/>
                  <a:pt x="1285" y="1053"/>
                  <a:pt x="1285" y="866"/>
                </a:cubicBezTo>
                <a:lnTo>
                  <a:pt x="1285" y="866"/>
                </a:lnTo>
                <a:cubicBezTo>
                  <a:pt x="1285" y="678"/>
                  <a:pt x="1133" y="527"/>
                  <a:pt x="946" y="527"/>
                </a:cubicBezTo>
                <a:lnTo>
                  <a:pt x="946" y="527"/>
                </a:lnTo>
                <a:cubicBezTo>
                  <a:pt x="768" y="527"/>
                  <a:pt x="616" y="678"/>
                  <a:pt x="616" y="866"/>
                </a:cubicBezTo>
                <a:lnTo>
                  <a:pt x="616" y="866"/>
                </a:lnTo>
                <a:cubicBezTo>
                  <a:pt x="616" y="884"/>
                  <a:pt x="616" y="901"/>
                  <a:pt x="616" y="919"/>
                </a:cubicBezTo>
                <a:lnTo>
                  <a:pt x="616" y="919"/>
                </a:lnTo>
                <a:cubicBezTo>
                  <a:pt x="295" y="1160"/>
                  <a:pt x="98" y="1535"/>
                  <a:pt x="36" y="1963"/>
                </a:cubicBezTo>
                <a:lnTo>
                  <a:pt x="36" y="1963"/>
                </a:lnTo>
                <a:cubicBezTo>
                  <a:pt x="0" y="2266"/>
                  <a:pt x="27" y="2596"/>
                  <a:pt x="134" y="2909"/>
                </a:cubicBezTo>
                <a:lnTo>
                  <a:pt x="134" y="2909"/>
                </a:lnTo>
                <a:cubicBezTo>
                  <a:pt x="232" y="3230"/>
                  <a:pt x="420" y="3533"/>
                  <a:pt x="678" y="3801"/>
                </a:cubicBezTo>
                <a:lnTo>
                  <a:pt x="678" y="3801"/>
                </a:lnTo>
                <a:cubicBezTo>
                  <a:pt x="1249" y="4381"/>
                  <a:pt x="2213" y="4746"/>
                  <a:pt x="3613" y="4497"/>
                </a:cubicBezTo>
                <a:lnTo>
                  <a:pt x="3613" y="4497"/>
                </a:lnTo>
                <a:cubicBezTo>
                  <a:pt x="5335" y="4193"/>
                  <a:pt x="7467" y="2659"/>
                  <a:pt x="7476" y="2650"/>
                </a:cubicBezTo>
                <a:lnTo>
                  <a:pt x="7476" y="2650"/>
                </a:lnTo>
                <a:cubicBezTo>
                  <a:pt x="7485" y="2650"/>
                  <a:pt x="9573" y="1142"/>
                  <a:pt x="11250" y="848"/>
                </a:cubicBezTo>
                <a:lnTo>
                  <a:pt x="11250" y="848"/>
                </a:lnTo>
                <a:cubicBezTo>
                  <a:pt x="12561" y="616"/>
                  <a:pt x="13462" y="946"/>
                  <a:pt x="13989" y="1481"/>
                </a:cubicBezTo>
                <a:lnTo>
                  <a:pt x="13989" y="1481"/>
                </a:lnTo>
                <a:cubicBezTo>
                  <a:pt x="14220" y="1722"/>
                  <a:pt x="14381" y="1999"/>
                  <a:pt x="14479" y="2284"/>
                </a:cubicBezTo>
                <a:lnTo>
                  <a:pt x="14479" y="2284"/>
                </a:lnTo>
                <a:cubicBezTo>
                  <a:pt x="14577" y="2570"/>
                  <a:pt x="14604" y="2864"/>
                  <a:pt x="14559" y="3132"/>
                </a:cubicBezTo>
                <a:lnTo>
                  <a:pt x="14559" y="3132"/>
                </a:lnTo>
                <a:cubicBezTo>
                  <a:pt x="14515" y="3488"/>
                  <a:pt x="14354" y="3810"/>
                  <a:pt x="14096" y="4006"/>
                </a:cubicBezTo>
                <a:lnTo>
                  <a:pt x="14096" y="4006"/>
                </a:lnTo>
                <a:cubicBezTo>
                  <a:pt x="14033" y="3961"/>
                  <a:pt x="13962" y="3926"/>
                  <a:pt x="13873" y="3926"/>
                </a:cubicBezTo>
                <a:lnTo>
                  <a:pt x="13873" y="3926"/>
                </a:lnTo>
                <a:cubicBezTo>
                  <a:pt x="13685" y="3926"/>
                  <a:pt x="13534" y="4077"/>
                  <a:pt x="13534" y="4265"/>
                </a:cubicBezTo>
                <a:lnTo>
                  <a:pt x="13534" y="4265"/>
                </a:lnTo>
                <a:cubicBezTo>
                  <a:pt x="13534" y="4452"/>
                  <a:pt x="13685" y="4604"/>
                  <a:pt x="13873" y="4604"/>
                </a:cubicBezTo>
                <a:lnTo>
                  <a:pt x="13873" y="4604"/>
                </a:lnTo>
                <a:cubicBezTo>
                  <a:pt x="14060" y="4604"/>
                  <a:pt x="14212" y="4452"/>
                  <a:pt x="14212" y="4265"/>
                </a:cubicBezTo>
                <a:lnTo>
                  <a:pt x="14212" y="4265"/>
                </a:lnTo>
                <a:cubicBezTo>
                  <a:pt x="14212" y="4247"/>
                  <a:pt x="14212" y="4220"/>
                  <a:pt x="14203" y="4202"/>
                </a:cubicBezTo>
                <a:lnTo>
                  <a:pt x="14203" y="4202"/>
                </a:lnTo>
                <a:cubicBezTo>
                  <a:pt x="14524" y="3970"/>
                  <a:pt x="14720" y="3587"/>
                  <a:pt x="14783" y="3167"/>
                </a:cubicBezTo>
                <a:lnTo>
                  <a:pt x="14783" y="3167"/>
                </a:lnTo>
                <a:cubicBezTo>
                  <a:pt x="14827" y="2864"/>
                  <a:pt x="14791" y="2534"/>
                  <a:pt x="14693" y="2213"/>
                </a:cubicBezTo>
                <a:lnTo>
                  <a:pt x="14693" y="2213"/>
                </a:lnTo>
                <a:cubicBezTo>
                  <a:pt x="14586" y="1901"/>
                  <a:pt x="14408" y="1588"/>
                  <a:pt x="14149" y="1321"/>
                </a:cubicBezTo>
                <a:lnTo>
                  <a:pt x="14149" y="1321"/>
                </a:lnTo>
                <a:cubicBezTo>
                  <a:pt x="14033" y="1214"/>
                  <a:pt x="13908" y="1107"/>
                  <a:pt x="13774" y="1017"/>
                </a:cubicBezTo>
                <a:lnTo>
                  <a:pt x="13774" y="1017"/>
                </a:lnTo>
                <a:cubicBezTo>
                  <a:pt x="13489" y="634"/>
                  <a:pt x="13061" y="313"/>
                  <a:pt x="12481" y="143"/>
                </a:cubicBezTo>
                <a:lnTo>
                  <a:pt x="12481" y="143"/>
                </a:lnTo>
                <a:cubicBezTo>
                  <a:pt x="12186" y="54"/>
                  <a:pt x="11856" y="0"/>
                  <a:pt x="11482" y="0"/>
                </a:cubicBezTo>
                <a:lnTo>
                  <a:pt x="11482" y="0"/>
                </a:lnTo>
                <a:cubicBezTo>
                  <a:pt x="11223" y="0"/>
                  <a:pt x="10938" y="27"/>
                  <a:pt x="10634" y="81"/>
                </a:cubicBezTo>
                <a:moveTo>
                  <a:pt x="3042" y="3961"/>
                </a:moveTo>
                <a:cubicBezTo>
                  <a:pt x="4764" y="3658"/>
                  <a:pt x="6896" y="2115"/>
                  <a:pt x="6905" y="2106"/>
                </a:cubicBezTo>
                <a:lnTo>
                  <a:pt x="6905" y="2106"/>
                </a:lnTo>
                <a:cubicBezTo>
                  <a:pt x="6905" y="2106"/>
                  <a:pt x="8993" y="598"/>
                  <a:pt x="10670" y="304"/>
                </a:cubicBezTo>
                <a:lnTo>
                  <a:pt x="10670" y="304"/>
                </a:lnTo>
                <a:cubicBezTo>
                  <a:pt x="11366" y="179"/>
                  <a:pt x="11946" y="214"/>
                  <a:pt x="12418" y="357"/>
                </a:cubicBezTo>
                <a:lnTo>
                  <a:pt x="12418" y="357"/>
                </a:lnTo>
                <a:cubicBezTo>
                  <a:pt x="12704" y="437"/>
                  <a:pt x="12945" y="562"/>
                  <a:pt x="13159" y="714"/>
                </a:cubicBezTo>
                <a:lnTo>
                  <a:pt x="13159" y="714"/>
                </a:lnTo>
                <a:cubicBezTo>
                  <a:pt x="12641" y="536"/>
                  <a:pt x="11990" y="491"/>
                  <a:pt x="11205" y="625"/>
                </a:cubicBezTo>
                <a:lnTo>
                  <a:pt x="11205" y="625"/>
                </a:lnTo>
                <a:cubicBezTo>
                  <a:pt x="9483" y="928"/>
                  <a:pt x="7351" y="2471"/>
                  <a:pt x="7342" y="2471"/>
                </a:cubicBezTo>
                <a:lnTo>
                  <a:pt x="7342" y="2471"/>
                </a:lnTo>
                <a:cubicBezTo>
                  <a:pt x="7342" y="2480"/>
                  <a:pt x="5255" y="3988"/>
                  <a:pt x="3578" y="4282"/>
                </a:cubicBezTo>
                <a:lnTo>
                  <a:pt x="3578" y="4282"/>
                </a:lnTo>
                <a:cubicBezTo>
                  <a:pt x="2454" y="4479"/>
                  <a:pt x="1633" y="4265"/>
                  <a:pt x="1089" y="3872"/>
                </a:cubicBezTo>
                <a:lnTo>
                  <a:pt x="1089" y="3872"/>
                </a:lnTo>
                <a:cubicBezTo>
                  <a:pt x="1258" y="3926"/>
                  <a:pt x="1437" y="3970"/>
                  <a:pt x="1633" y="3997"/>
                </a:cubicBezTo>
                <a:lnTo>
                  <a:pt x="1633" y="3997"/>
                </a:lnTo>
                <a:cubicBezTo>
                  <a:pt x="1811" y="4024"/>
                  <a:pt x="1990" y="4033"/>
                  <a:pt x="2186" y="4033"/>
                </a:cubicBezTo>
                <a:lnTo>
                  <a:pt x="2186" y="4033"/>
                </a:lnTo>
                <a:cubicBezTo>
                  <a:pt x="2454" y="4033"/>
                  <a:pt x="2730" y="4015"/>
                  <a:pt x="3042" y="3961"/>
                </a:cubicBezTo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31"/>
          <p:cNvSpPr/>
          <p:nvPr/>
        </p:nvSpPr>
        <p:spPr>
          <a:xfrm flipH="1">
            <a:off x="1631347" y="1486025"/>
            <a:ext cx="1194989" cy="382549"/>
          </a:xfrm>
          <a:custGeom>
            <a:avLst/>
            <a:gdLst/>
            <a:ahLst/>
            <a:cxnLst/>
            <a:rect l="l" t="t" r="r" b="b"/>
            <a:pathLst>
              <a:path w="14828" h="4747" extrusionOk="0">
                <a:moveTo>
                  <a:pt x="10634" y="81"/>
                </a:moveTo>
                <a:cubicBezTo>
                  <a:pt x="8904" y="384"/>
                  <a:pt x="6780" y="1927"/>
                  <a:pt x="6771" y="1927"/>
                </a:cubicBezTo>
                <a:lnTo>
                  <a:pt x="6771" y="1927"/>
                </a:lnTo>
                <a:cubicBezTo>
                  <a:pt x="6762" y="1936"/>
                  <a:pt x="4675" y="3444"/>
                  <a:pt x="2998" y="3738"/>
                </a:cubicBezTo>
                <a:lnTo>
                  <a:pt x="2998" y="3738"/>
                </a:lnTo>
                <a:cubicBezTo>
                  <a:pt x="2498" y="3827"/>
                  <a:pt x="2052" y="3836"/>
                  <a:pt x="1669" y="3774"/>
                </a:cubicBezTo>
                <a:lnTo>
                  <a:pt x="1669" y="3774"/>
                </a:lnTo>
                <a:cubicBezTo>
                  <a:pt x="1258" y="3720"/>
                  <a:pt x="910" y="3587"/>
                  <a:pt x="625" y="3399"/>
                </a:cubicBezTo>
                <a:lnTo>
                  <a:pt x="625" y="3399"/>
                </a:lnTo>
                <a:cubicBezTo>
                  <a:pt x="500" y="3230"/>
                  <a:pt x="411" y="3033"/>
                  <a:pt x="339" y="2846"/>
                </a:cubicBezTo>
                <a:lnTo>
                  <a:pt x="339" y="2846"/>
                </a:lnTo>
                <a:cubicBezTo>
                  <a:pt x="250" y="2552"/>
                  <a:pt x="223" y="2257"/>
                  <a:pt x="259" y="1990"/>
                </a:cubicBezTo>
                <a:lnTo>
                  <a:pt x="259" y="1990"/>
                </a:lnTo>
                <a:cubicBezTo>
                  <a:pt x="304" y="1633"/>
                  <a:pt x="464" y="1321"/>
                  <a:pt x="723" y="1115"/>
                </a:cubicBezTo>
                <a:lnTo>
                  <a:pt x="723" y="1115"/>
                </a:lnTo>
                <a:cubicBezTo>
                  <a:pt x="785" y="1169"/>
                  <a:pt x="866" y="1196"/>
                  <a:pt x="946" y="1196"/>
                </a:cubicBezTo>
                <a:lnTo>
                  <a:pt x="946" y="1196"/>
                </a:lnTo>
                <a:cubicBezTo>
                  <a:pt x="1133" y="1196"/>
                  <a:pt x="1285" y="1053"/>
                  <a:pt x="1285" y="866"/>
                </a:cubicBezTo>
                <a:lnTo>
                  <a:pt x="1285" y="866"/>
                </a:lnTo>
                <a:cubicBezTo>
                  <a:pt x="1285" y="678"/>
                  <a:pt x="1133" y="527"/>
                  <a:pt x="946" y="527"/>
                </a:cubicBezTo>
                <a:lnTo>
                  <a:pt x="946" y="527"/>
                </a:lnTo>
                <a:cubicBezTo>
                  <a:pt x="768" y="527"/>
                  <a:pt x="616" y="678"/>
                  <a:pt x="616" y="866"/>
                </a:cubicBezTo>
                <a:lnTo>
                  <a:pt x="616" y="866"/>
                </a:lnTo>
                <a:cubicBezTo>
                  <a:pt x="616" y="884"/>
                  <a:pt x="616" y="901"/>
                  <a:pt x="616" y="919"/>
                </a:cubicBezTo>
                <a:lnTo>
                  <a:pt x="616" y="919"/>
                </a:lnTo>
                <a:cubicBezTo>
                  <a:pt x="295" y="1160"/>
                  <a:pt x="98" y="1535"/>
                  <a:pt x="36" y="1963"/>
                </a:cubicBezTo>
                <a:lnTo>
                  <a:pt x="36" y="1963"/>
                </a:lnTo>
                <a:cubicBezTo>
                  <a:pt x="0" y="2266"/>
                  <a:pt x="27" y="2596"/>
                  <a:pt x="134" y="2909"/>
                </a:cubicBezTo>
                <a:lnTo>
                  <a:pt x="134" y="2909"/>
                </a:lnTo>
                <a:cubicBezTo>
                  <a:pt x="232" y="3230"/>
                  <a:pt x="420" y="3533"/>
                  <a:pt x="678" y="3801"/>
                </a:cubicBezTo>
                <a:lnTo>
                  <a:pt x="678" y="3801"/>
                </a:lnTo>
                <a:cubicBezTo>
                  <a:pt x="1249" y="4381"/>
                  <a:pt x="2213" y="4746"/>
                  <a:pt x="3613" y="4497"/>
                </a:cubicBezTo>
                <a:lnTo>
                  <a:pt x="3613" y="4497"/>
                </a:lnTo>
                <a:cubicBezTo>
                  <a:pt x="5335" y="4193"/>
                  <a:pt x="7467" y="2659"/>
                  <a:pt x="7476" y="2650"/>
                </a:cubicBezTo>
                <a:lnTo>
                  <a:pt x="7476" y="2650"/>
                </a:lnTo>
                <a:cubicBezTo>
                  <a:pt x="7485" y="2650"/>
                  <a:pt x="9573" y="1142"/>
                  <a:pt x="11250" y="848"/>
                </a:cubicBezTo>
                <a:lnTo>
                  <a:pt x="11250" y="848"/>
                </a:lnTo>
                <a:cubicBezTo>
                  <a:pt x="12561" y="616"/>
                  <a:pt x="13462" y="946"/>
                  <a:pt x="13989" y="1481"/>
                </a:cubicBezTo>
                <a:lnTo>
                  <a:pt x="13989" y="1481"/>
                </a:lnTo>
                <a:cubicBezTo>
                  <a:pt x="14220" y="1722"/>
                  <a:pt x="14381" y="1999"/>
                  <a:pt x="14479" y="2284"/>
                </a:cubicBezTo>
                <a:lnTo>
                  <a:pt x="14479" y="2284"/>
                </a:lnTo>
                <a:cubicBezTo>
                  <a:pt x="14577" y="2570"/>
                  <a:pt x="14604" y="2864"/>
                  <a:pt x="14559" y="3132"/>
                </a:cubicBezTo>
                <a:lnTo>
                  <a:pt x="14559" y="3132"/>
                </a:lnTo>
                <a:cubicBezTo>
                  <a:pt x="14515" y="3488"/>
                  <a:pt x="14354" y="3810"/>
                  <a:pt x="14096" y="4006"/>
                </a:cubicBezTo>
                <a:lnTo>
                  <a:pt x="14096" y="4006"/>
                </a:lnTo>
                <a:cubicBezTo>
                  <a:pt x="14033" y="3961"/>
                  <a:pt x="13962" y="3926"/>
                  <a:pt x="13873" y="3926"/>
                </a:cubicBezTo>
                <a:lnTo>
                  <a:pt x="13873" y="3926"/>
                </a:lnTo>
                <a:cubicBezTo>
                  <a:pt x="13685" y="3926"/>
                  <a:pt x="13534" y="4077"/>
                  <a:pt x="13534" y="4265"/>
                </a:cubicBezTo>
                <a:lnTo>
                  <a:pt x="13534" y="4265"/>
                </a:lnTo>
                <a:cubicBezTo>
                  <a:pt x="13534" y="4452"/>
                  <a:pt x="13685" y="4604"/>
                  <a:pt x="13873" y="4604"/>
                </a:cubicBezTo>
                <a:lnTo>
                  <a:pt x="13873" y="4604"/>
                </a:lnTo>
                <a:cubicBezTo>
                  <a:pt x="14060" y="4604"/>
                  <a:pt x="14212" y="4452"/>
                  <a:pt x="14212" y="4265"/>
                </a:cubicBezTo>
                <a:lnTo>
                  <a:pt x="14212" y="4265"/>
                </a:lnTo>
                <a:cubicBezTo>
                  <a:pt x="14212" y="4247"/>
                  <a:pt x="14212" y="4220"/>
                  <a:pt x="14203" y="4202"/>
                </a:cubicBezTo>
                <a:lnTo>
                  <a:pt x="14203" y="4202"/>
                </a:lnTo>
                <a:cubicBezTo>
                  <a:pt x="14524" y="3970"/>
                  <a:pt x="14720" y="3587"/>
                  <a:pt x="14783" y="3167"/>
                </a:cubicBezTo>
                <a:lnTo>
                  <a:pt x="14783" y="3167"/>
                </a:lnTo>
                <a:cubicBezTo>
                  <a:pt x="14827" y="2864"/>
                  <a:pt x="14791" y="2534"/>
                  <a:pt x="14693" y="2213"/>
                </a:cubicBezTo>
                <a:lnTo>
                  <a:pt x="14693" y="2213"/>
                </a:lnTo>
                <a:cubicBezTo>
                  <a:pt x="14586" y="1901"/>
                  <a:pt x="14408" y="1588"/>
                  <a:pt x="14149" y="1321"/>
                </a:cubicBezTo>
                <a:lnTo>
                  <a:pt x="14149" y="1321"/>
                </a:lnTo>
                <a:cubicBezTo>
                  <a:pt x="14033" y="1214"/>
                  <a:pt x="13908" y="1107"/>
                  <a:pt x="13774" y="1017"/>
                </a:cubicBezTo>
                <a:lnTo>
                  <a:pt x="13774" y="1017"/>
                </a:lnTo>
                <a:cubicBezTo>
                  <a:pt x="13489" y="634"/>
                  <a:pt x="13061" y="313"/>
                  <a:pt x="12481" y="143"/>
                </a:cubicBezTo>
                <a:lnTo>
                  <a:pt x="12481" y="143"/>
                </a:lnTo>
                <a:cubicBezTo>
                  <a:pt x="12186" y="54"/>
                  <a:pt x="11856" y="0"/>
                  <a:pt x="11482" y="0"/>
                </a:cubicBezTo>
                <a:lnTo>
                  <a:pt x="11482" y="0"/>
                </a:lnTo>
                <a:cubicBezTo>
                  <a:pt x="11223" y="0"/>
                  <a:pt x="10938" y="27"/>
                  <a:pt x="10634" y="81"/>
                </a:cubicBezTo>
                <a:moveTo>
                  <a:pt x="3042" y="3961"/>
                </a:moveTo>
                <a:cubicBezTo>
                  <a:pt x="4764" y="3658"/>
                  <a:pt x="6896" y="2115"/>
                  <a:pt x="6905" y="2106"/>
                </a:cubicBezTo>
                <a:lnTo>
                  <a:pt x="6905" y="2106"/>
                </a:lnTo>
                <a:cubicBezTo>
                  <a:pt x="6905" y="2106"/>
                  <a:pt x="8993" y="598"/>
                  <a:pt x="10670" y="304"/>
                </a:cubicBezTo>
                <a:lnTo>
                  <a:pt x="10670" y="304"/>
                </a:lnTo>
                <a:cubicBezTo>
                  <a:pt x="11366" y="179"/>
                  <a:pt x="11946" y="214"/>
                  <a:pt x="12418" y="357"/>
                </a:cubicBezTo>
                <a:lnTo>
                  <a:pt x="12418" y="357"/>
                </a:lnTo>
                <a:cubicBezTo>
                  <a:pt x="12704" y="437"/>
                  <a:pt x="12945" y="562"/>
                  <a:pt x="13159" y="714"/>
                </a:cubicBezTo>
                <a:lnTo>
                  <a:pt x="13159" y="714"/>
                </a:lnTo>
                <a:cubicBezTo>
                  <a:pt x="12641" y="536"/>
                  <a:pt x="11990" y="491"/>
                  <a:pt x="11205" y="625"/>
                </a:cubicBezTo>
                <a:lnTo>
                  <a:pt x="11205" y="625"/>
                </a:lnTo>
                <a:cubicBezTo>
                  <a:pt x="9483" y="928"/>
                  <a:pt x="7351" y="2471"/>
                  <a:pt x="7342" y="2471"/>
                </a:cubicBezTo>
                <a:lnTo>
                  <a:pt x="7342" y="2471"/>
                </a:lnTo>
                <a:cubicBezTo>
                  <a:pt x="7342" y="2480"/>
                  <a:pt x="5255" y="3988"/>
                  <a:pt x="3578" y="4282"/>
                </a:cubicBezTo>
                <a:lnTo>
                  <a:pt x="3578" y="4282"/>
                </a:lnTo>
                <a:cubicBezTo>
                  <a:pt x="2454" y="4479"/>
                  <a:pt x="1633" y="4265"/>
                  <a:pt x="1089" y="3872"/>
                </a:cubicBezTo>
                <a:lnTo>
                  <a:pt x="1089" y="3872"/>
                </a:lnTo>
                <a:cubicBezTo>
                  <a:pt x="1258" y="3926"/>
                  <a:pt x="1437" y="3970"/>
                  <a:pt x="1633" y="3997"/>
                </a:cubicBezTo>
                <a:lnTo>
                  <a:pt x="1633" y="3997"/>
                </a:lnTo>
                <a:cubicBezTo>
                  <a:pt x="1811" y="4024"/>
                  <a:pt x="1990" y="4033"/>
                  <a:pt x="2186" y="4033"/>
                </a:cubicBezTo>
                <a:lnTo>
                  <a:pt x="2186" y="4033"/>
                </a:lnTo>
                <a:cubicBezTo>
                  <a:pt x="2454" y="4033"/>
                  <a:pt x="2730" y="4015"/>
                  <a:pt x="3042" y="3961"/>
                </a:cubicBezTo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31"/>
          <p:cNvSpPr/>
          <p:nvPr/>
        </p:nvSpPr>
        <p:spPr>
          <a:xfrm>
            <a:off x="3699558" y="4149481"/>
            <a:ext cx="1744850" cy="382552"/>
          </a:xfrm>
          <a:custGeom>
            <a:avLst/>
            <a:gdLst/>
            <a:ahLst/>
            <a:cxnLst/>
            <a:rect l="l" t="t" r="r" b="b"/>
            <a:pathLst>
              <a:path w="28736" h="6300" extrusionOk="0">
                <a:moveTo>
                  <a:pt x="14399" y="1"/>
                </a:moveTo>
                <a:lnTo>
                  <a:pt x="14390" y="1"/>
                </a:lnTo>
                <a:lnTo>
                  <a:pt x="14390" y="1"/>
                </a:lnTo>
                <a:lnTo>
                  <a:pt x="14390" y="1"/>
                </a:lnTo>
                <a:lnTo>
                  <a:pt x="14390" y="1"/>
                </a:lnTo>
                <a:lnTo>
                  <a:pt x="14390" y="1"/>
                </a:lnTo>
                <a:lnTo>
                  <a:pt x="14390" y="10"/>
                </a:lnTo>
                <a:lnTo>
                  <a:pt x="14390" y="10"/>
                </a:lnTo>
                <a:lnTo>
                  <a:pt x="14390" y="10"/>
                </a:lnTo>
                <a:lnTo>
                  <a:pt x="14381" y="10"/>
                </a:lnTo>
                <a:cubicBezTo>
                  <a:pt x="14372" y="10"/>
                  <a:pt x="14363" y="10"/>
                  <a:pt x="14355" y="10"/>
                </a:cubicBezTo>
                <a:lnTo>
                  <a:pt x="14355" y="10"/>
                </a:lnTo>
                <a:lnTo>
                  <a:pt x="14355" y="10"/>
                </a:lnTo>
                <a:lnTo>
                  <a:pt x="14355" y="10"/>
                </a:lnTo>
                <a:lnTo>
                  <a:pt x="14355" y="10"/>
                </a:lnTo>
                <a:lnTo>
                  <a:pt x="14355" y="10"/>
                </a:lnTo>
                <a:lnTo>
                  <a:pt x="14355" y="19"/>
                </a:lnTo>
                <a:cubicBezTo>
                  <a:pt x="14337" y="19"/>
                  <a:pt x="13454" y="393"/>
                  <a:pt x="13257" y="1446"/>
                </a:cubicBezTo>
                <a:lnTo>
                  <a:pt x="13257" y="1446"/>
                </a:lnTo>
                <a:cubicBezTo>
                  <a:pt x="12981" y="1401"/>
                  <a:pt x="12767" y="1446"/>
                  <a:pt x="12767" y="1446"/>
                </a:cubicBezTo>
                <a:lnTo>
                  <a:pt x="12767" y="1446"/>
                </a:lnTo>
                <a:cubicBezTo>
                  <a:pt x="12713" y="1455"/>
                  <a:pt x="12668" y="1500"/>
                  <a:pt x="12677" y="1553"/>
                </a:cubicBezTo>
                <a:lnTo>
                  <a:pt x="12677" y="1553"/>
                </a:lnTo>
                <a:cubicBezTo>
                  <a:pt x="12749" y="3284"/>
                  <a:pt x="14310" y="3596"/>
                  <a:pt x="14372" y="3605"/>
                </a:cubicBezTo>
                <a:lnTo>
                  <a:pt x="14372" y="3605"/>
                </a:lnTo>
                <a:lnTo>
                  <a:pt x="14372" y="3605"/>
                </a:lnTo>
                <a:lnTo>
                  <a:pt x="14372" y="3605"/>
                </a:lnTo>
                <a:cubicBezTo>
                  <a:pt x="14381" y="3605"/>
                  <a:pt x="14390" y="3614"/>
                  <a:pt x="14390" y="3614"/>
                </a:cubicBezTo>
                <a:lnTo>
                  <a:pt x="14390" y="3614"/>
                </a:lnTo>
                <a:lnTo>
                  <a:pt x="14399" y="3614"/>
                </a:lnTo>
                <a:lnTo>
                  <a:pt x="14399" y="3614"/>
                </a:lnTo>
                <a:lnTo>
                  <a:pt x="14399" y="3614"/>
                </a:lnTo>
                <a:lnTo>
                  <a:pt x="14399" y="3614"/>
                </a:lnTo>
                <a:lnTo>
                  <a:pt x="14399" y="3614"/>
                </a:lnTo>
                <a:cubicBezTo>
                  <a:pt x="14408" y="3614"/>
                  <a:pt x="14417" y="3605"/>
                  <a:pt x="14417" y="3605"/>
                </a:cubicBezTo>
                <a:lnTo>
                  <a:pt x="14417" y="3605"/>
                </a:lnTo>
                <a:lnTo>
                  <a:pt x="14417" y="3605"/>
                </a:lnTo>
                <a:lnTo>
                  <a:pt x="14417" y="3605"/>
                </a:lnTo>
                <a:cubicBezTo>
                  <a:pt x="14488" y="3596"/>
                  <a:pt x="16050" y="3284"/>
                  <a:pt x="16121" y="1553"/>
                </a:cubicBezTo>
                <a:lnTo>
                  <a:pt x="16121" y="1553"/>
                </a:lnTo>
                <a:cubicBezTo>
                  <a:pt x="16121" y="1500"/>
                  <a:pt x="16085" y="1455"/>
                  <a:pt x="16032" y="1446"/>
                </a:cubicBezTo>
                <a:lnTo>
                  <a:pt x="16032" y="1446"/>
                </a:lnTo>
                <a:cubicBezTo>
                  <a:pt x="16023" y="1446"/>
                  <a:pt x="15809" y="1401"/>
                  <a:pt x="15541" y="1446"/>
                </a:cubicBezTo>
                <a:lnTo>
                  <a:pt x="15541" y="1446"/>
                </a:lnTo>
                <a:cubicBezTo>
                  <a:pt x="15345" y="393"/>
                  <a:pt x="14462" y="19"/>
                  <a:pt x="14444" y="19"/>
                </a:cubicBezTo>
                <a:lnTo>
                  <a:pt x="14444" y="19"/>
                </a:lnTo>
                <a:lnTo>
                  <a:pt x="14444" y="10"/>
                </a:lnTo>
                <a:lnTo>
                  <a:pt x="14444" y="10"/>
                </a:lnTo>
                <a:lnTo>
                  <a:pt x="14435" y="10"/>
                </a:lnTo>
                <a:lnTo>
                  <a:pt x="14435" y="10"/>
                </a:lnTo>
                <a:cubicBezTo>
                  <a:pt x="14426" y="10"/>
                  <a:pt x="14417" y="10"/>
                  <a:pt x="14408" y="10"/>
                </a:cubicBezTo>
                <a:lnTo>
                  <a:pt x="14408" y="10"/>
                </a:lnTo>
                <a:lnTo>
                  <a:pt x="14408" y="10"/>
                </a:lnTo>
                <a:lnTo>
                  <a:pt x="14408" y="10"/>
                </a:lnTo>
                <a:lnTo>
                  <a:pt x="14408" y="10"/>
                </a:lnTo>
                <a:lnTo>
                  <a:pt x="14408" y="1"/>
                </a:lnTo>
                <a:lnTo>
                  <a:pt x="14399" y="1"/>
                </a:lnTo>
                <a:lnTo>
                  <a:pt x="14399" y="1"/>
                </a:lnTo>
                <a:close/>
                <a:moveTo>
                  <a:pt x="14024" y="2017"/>
                </a:moveTo>
                <a:cubicBezTo>
                  <a:pt x="14069" y="1981"/>
                  <a:pt x="14078" y="1910"/>
                  <a:pt x="14033" y="1865"/>
                </a:cubicBezTo>
                <a:lnTo>
                  <a:pt x="14033" y="1865"/>
                </a:lnTo>
                <a:cubicBezTo>
                  <a:pt x="13873" y="1660"/>
                  <a:pt x="13668" y="1553"/>
                  <a:pt x="13471" y="1491"/>
                </a:cubicBezTo>
                <a:lnTo>
                  <a:pt x="13471" y="1491"/>
                </a:lnTo>
                <a:cubicBezTo>
                  <a:pt x="13614" y="679"/>
                  <a:pt x="14230" y="322"/>
                  <a:pt x="14390" y="242"/>
                </a:cubicBezTo>
                <a:lnTo>
                  <a:pt x="14390" y="242"/>
                </a:lnTo>
                <a:cubicBezTo>
                  <a:pt x="14560" y="322"/>
                  <a:pt x="15166" y="679"/>
                  <a:pt x="15318" y="1491"/>
                </a:cubicBezTo>
                <a:lnTo>
                  <a:pt x="15318" y="1491"/>
                </a:lnTo>
                <a:cubicBezTo>
                  <a:pt x="15122" y="1553"/>
                  <a:pt x="14917" y="1669"/>
                  <a:pt x="14747" y="1865"/>
                </a:cubicBezTo>
                <a:lnTo>
                  <a:pt x="14747" y="1865"/>
                </a:lnTo>
                <a:cubicBezTo>
                  <a:pt x="14711" y="1910"/>
                  <a:pt x="14711" y="1981"/>
                  <a:pt x="14765" y="2017"/>
                </a:cubicBezTo>
                <a:lnTo>
                  <a:pt x="14765" y="2017"/>
                </a:lnTo>
                <a:cubicBezTo>
                  <a:pt x="14810" y="2062"/>
                  <a:pt x="14881" y="2053"/>
                  <a:pt x="14917" y="2008"/>
                </a:cubicBezTo>
                <a:lnTo>
                  <a:pt x="14917" y="2008"/>
                </a:lnTo>
                <a:cubicBezTo>
                  <a:pt x="15077" y="1821"/>
                  <a:pt x="15273" y="1731"/>
                  <a:pt x="15461" y="1687"/>
                </a:cubicBezTo>
                <a:lnTo>
                  <a:pt x="15461" y="1687"/>
                </a:lnTo>
                <a:lnTo>
                  <a:pt x="15461" y="1687"/>
                </a:lnTo>
                <a:cubicBezTo>
                  <a:pt x="15470" y="1678"/>
                  <a:pt x="15479" y="1678"/>
                  <a:pt x="15479" y="1678"/>
                </a:cubicBezTo>
                <a:lnTo>
                  <a:pt x="15479" y="1678"/>
                </a:lnTo>
                <a:cubicBezTo>
                  <a:pt x="15648" y="1642"/>
                  <a:pt x="15791" y="1642"/>
                  <a:pt x="15889" y="1651"/>
                </a:cubicBezTo>
                <a:lnTo>
                  <a:pt x="15889" y="1651"/>
                </a:lnTo>
                <a:cubicBezTo>
                  <a:pt x="15773" y="3034"/>
                  <a:pt x="14569" y="3346"/>
                  <a:pt x="14390" y="3382"/>
                </a:cubicBezTo>
                <a:lnTo>
                  <a:pt x="14390" y="3382"/>
                </a:lnTo>
                <a:cubicBezTo>
                  <a:pt x="14221" y="3346"/>
                  <a:pt x="13016" y="3034"/>
                  <a:pt x="12900" y="1651"/>
                </a:cubicBezTo>
                <a:lnTo>
                  <a:pt x="12900" y="1651"/>
                </a:lnTo>
                <a:cubicBezTo>
                  <a:pt x="12990" y="1642"/>
                  <a:pt x="13141" y="1642"/>
                  <a:pt x="13302" y="1678"/>
                </a:cubicBezTo>
                <a:lnTo>
                  <a:pt x="13302" y="1678"/>
                </a:lnTo>
                <a:cubicBezTo>
                  <a:pt x="13311" y="1678"/>
                  <a:pt x="13320" y="1678"/>
                  <a:pt x="13329" y="1687"/>
                </a:cubicBezTo>
                <a:lnTo>
                  <a:pt x="13329" y="1687"/>
                </a:lnTo>
                <a:lnTo>
                  <a:pt x="13329" y="1687"/>
                </a:lnTo>
                <a:cubicBezTo>
                  <a:pt x="13516" y="1731"/>
                  <a:pt x="13712" y="1821"/>
                  <a:pt x="13864" y="2008"/>
                </a:cubicBezTo>
                <a:lnTo>
                  <a:pt x="13864" y="2008"/>
                </a:lnTo>
                <a:cubicBezTo>
                  <a:pt x="13891" y="2035"/>
                  <a:pt x="13917" y="2044"/>
                  <a:pt x="13953" y="2044"/>
                </a:cubicBezTo>
                <a:lnTo>
                  <a:pt x="13953" y="2044"/>
                </a:lnTo>
                <a:cubicBezTo>
                  <a:pt x="13980" y="2044"/>
                  <a:pt x="14007" y="2035"/>
                  <a:pt x="14024" y="2017"/>
                </a:cubicBezTo>
                <a:moveTo>
                  <a:pt x="24667" y="1152"/>
                </a:moveTo>
                <a:cubicBezTo>
                  <a:pt x="24444" y="1152"/>
                  <a:pt x="24239" y="1241"/>
                  <a:pt x="24087" y="1392"/>
                </a:cubicBezTo>
                <a:lnTo>
                  <a:pt x="24087" y="1392"/>
                </a:lnTo>
                <a:cubicBezTo>
                  <a:pt x="23936" y="1544"/>
                  <a:pt x="23847" y="1749"/>
                  <a:pt x="23847" y="1981"/>
                </a:cubicBezTo>
                <a:lnTo>
                  <a:pt x="23847" y="1981"/>
                </a:lnTo>
                <a:cubicBezTo>
                  <a:pt x="23847" y="2204"/>
                  <a:pt x="23936" y="2409"/>
                  <a:pt x="24087" y="2561"/>
                </a:cubicBezTo>
                <a:lnTo>
                  <a:pt x="24087" y="2561"/>
                </a:lnTo>
                <a:cubicBezTo>
                  <a:pt x="24186" y="2659"/>
                  <a:pt x="24302" y="2731"/>
                  <a:pt x="24435" y="2766"/>
                </a:cubicBezTo>
                <a:lnTo>
                  <a:pt x="24435" y="2766"/>
                </a:lnTo>
                <a:cubicBezTo>
                  <a:pt x="24462" y="2873"/>
                  <a:pt x="24560" y="2945"/>
                  <a:pt x="24667" y="2945"/>
                </a:cubicBezTo>
                <a:lnTo>
                  <a:pt x="24667" y="2945"/>
                </a:lnTo>
                <a:cubicBezTo>
                  <a:pt x="24810" y="2945"/>
                  <a:pt x="24917" y="2829"/>
                  <a:pt x="24917" y="2695"/>
                </a:cubicBezTo>
                <a:lnTo>
                  <a:pt x="24917" y="2695"/>
                </a:lnTo>
                <a:cubicBezTo>
                  <a:pt x="24917" y="2552"/>
                  <a:pt x="24810" y="2445"/>
                  <a:pt x="24667" y="2445"/>
                </a:cubicBezTo>
                <a:lnTo>
                  <a:pt x="24667" y="2445"/>
                </a:lnTo>
                <a:cubicBezTo>
                  <a:pt x="24587" y="2445"/>
                  <a:pt x="24516" y="2481"/>
                  <a:pt x="24471" y="2543"/>
                </a:cubicBezTo>
                <a:lnTo>
                  <a:pt x="24471" y="2543"/>
                </a:lnTo>
                <a:cubicBezTo>
                  <a:pt x="24382" y="2517"/>
                  <a:pt x="24310" y="2463"/>
                  <a:pt x="24248" y="2401"/>
                </a:cubicBezTo>
                <a:lnTo>
                  <a:pt x="24248" y="2401"/>
                </a:lnTo>
                <a:cubicBezTo>
                  <a:pt x="24132" y="2294"/>
                  <a:pt x="24070" y="2142"/>
                  <a:pt x="24070" y="1981"/>
                </a:cubicBezTo>
                <a:lnTo>
                  <a:pt x="24070" y="1981"/>
                </a:lnTo>
                <a:cubicBezTo>
                  <a:pt x="24070" y="1812"/>
                  <a:pt x="24132" y="1660"/>
                  <a:pt x="24248" y="1553"/>
                </a:cubicBezTo>
                <a:lnTo>
                  <a:pt x="24248" y="1553"/>
                </a:lnTo>
                <a:cubicBezTo>
                  <a:pt x="24355" y="1446"/>
                  <a:pt x="24507" y="1375"/>
                  <a:pt x="24667" y="1375"/>
                </a:cubicBezTo>
                <a:lnTo>
                  <a:pt x="24667" y="1375"/>
                </a:lnTo>
                <a:cubicBezTo>
                  <a:pt x="25327" y="1375"/>
                  <a:pt x="25872" y="1910"/>
                  <a:pt x="25872" y="2570"/>
                </a:cubicBezTo>
                <a:lnTo>
                  <a:pt x="25872" y="2570"/>
                </a:lnTo>
                <a:cubicBezTo>
                  <a:pt x="25872" y="2900"/>
                  <a:pt x="25738" y="3203"/>
                  <a:pt x="25515" y="3418"/>
                </a:cubicBezTo>
                <a:lnTo>
                  <a:pt x="25515" y="3418"/>
                </a:lnTo>
                <a:cubicBezTo>
                  <a:pt x="25301" y="3641"/>
                  <a:pt x="24997" y="3774"/>
                  <a:pt x="24667" y="3774"/>
                </a:cubicBezTo>
                <a:lnTo>
                  <a:pt x="24667" y="3774"/>
                </a:lnTo>
                <a:lnTo>
                  <a:pt x="21482" y="3774"/>
                </a:lnTo>
                <a:cubicBezTo>
                  <a:pt x="21474" y="3774"/>
                  <a:pt x="21474" y="3774"/>
                  <a:pt x="21465" y="3774"/>
                </a:cubicBezTo>
                <a:lnTo>
                  <a:pt x="21465" y="3774"/>
                </a:lnTo>
                <a:cubicBezTo>
                  <a:pt x="21447" y="3774"/>
                  <a:pt x="21420" y="3774"/>
                  <a:pt x="21402" y="3774"/>
                </a:cubicBezTo>
                <a:lnTo>
                  <a:pt x="21402" y="3774"/>
                </a:lnTo>
                <a:lnTo>
                  <a:pt x="19083" y="3774"/>
                </a:lnTo>
                <a:cubicBezTo>
                  <a:pt x="19092" y="3712"/>
                  <a:pt x="19101" y="3641"/>
                  <a:pt x="19101" y="3569"/>
                </a:cubicBezTo>
                <a:lnTo>
                  <a:pt x="19101" y="3569"/>
                </a:lnTo>
                <a:cubicBezTo>
                  <a:pt x="19101" y="3096"/>
                  <a:pt x="18904" y="2659"/>
                  <a:pt x="18583" y="2338"/>
                </a:cubicBezTo>
                <a:lnTo>
                  <a:pt x="18583" y="2338"/>
                </a:lnTo>
                <a:cubicBezTo>
                  <a:pt x="18271" y="2026"/>
                  <a:pt x="17834" y="1830"/>
                  <a:pt x="17352" y="1830"/>
                </a:cubicBezTo>
                <a:lnTo>
                  <a:pt x="17352" y="1830"/>
                </a:lnTo>
                <a:cubicBezTo>
                  <a:pt x="17075" y="1830"/>
                  <a:pt x="16826" y="1937"/>
                  <a:pt x="16638" y="2124"/>
                </a:cubicBezTo>
                <a:lnTo>
                  <a:pt x="16638" y="2124"/>
                </a:lnTo>
                <a:cubicBezTo>
                  <a:pt x="16460" y="2302"/>
                  <a:pt x="16344" y="2552"/>
                  <a:pt x="16344" y="2829"/>
                </a:cubicBezTo>
                <a:lnTo>
                  <a:pt x="16344" y="2829"/>
                </a:lnTo>
                <a:cubicBezTo>
                  <a:pt x="16344" y="3105"/>
                  <a:pt x="16460" y="3355"/>
                  <a:pt x="16638" y="3542"/>
                </a:cubicBezTo>
                <a:lnTo>
                  <a:pt x="16638" y="3542"/>
                </a:lnTo>
                <a:cubicBezTo>
                  <a:pt x="16772" y="3667"/>
                  <a:pt x="16933" y="3757"/>
                  <a:pt x="17111" y="3801"/>
                </a:cubicBezTo>
                <a:lnTo>
                  <a:pt x="17111" y="3801"/>
                </a:lnTo>
                <a:cubicBezTo>
                  <a:pt x="17147" y="3899"/>
                  <a:pt x="17236" y="3971"/>
                  <a:pt x="17352" y="3971"/>
                </a:cubicBezTo>
                <a:lnTo>
                  <a:pt x="17352" y="3971"/>
                </a:lnTo>
                <a:cubicBezTo>
                  <a:pt x="17486" y="3971"/>
                  <a:pt x="17602" y="3864"/>
                  <a:pt x="17602" y="3721"/>
                </a:cubicBezTo>
                <a:lnTo>
                  <a:pt x="17602" y="3721"/>
                </a:lnTo>
                <a:cubicBezTo>
                  <a:pt x="17602" y="3587"/>
                  <a:pt x="17486" y="3471"/>
                  <a:pt x="17352" y="3471"/>
                </a:cubicBezTo>
                <a:lnTo>
                  <a:pt x="17352" y="3471"/>
                </a:lnTo>
                <a:cubicBezTo>
                  <a:pt x="17263" y="3471"/>
                  <a:pt x="17183" y="3516"/>
                  <a:pt x="17138" y="3578"/>
                </a:cubicBezTo>
                <a:lnTo>
                  <a:pt x="17138" y="3578"/>
                </a:lnTo>
                <a:cubicBezTo>
                  <a:pt x="17013" y="3542"/>
                  <a:pt x="16888" y="3471"/>
                  <a:pt x="16799" y="3382"/>
                </a:cubicBezTo>
                <a:lnTo>
                  <a:pt x="16799" y="3382"/>
                </a:lnTo>
                <a:cubicBezTo>
                  <a:pt x="16656" y="3239"/>
                  <a:pt x="16567" y="3043"/>
                  <a:pt x="16567" y="2829"/>
                </a:cubicBezTo>
                <a:lnTo>
                  <a:pt x="16567" y="2829"/>
                </a:lnTo>
                <a:cubicBezTo>
                  <a:pt x="16567" y="2615"/>
                  <a:pt x="16656" y="2418"/>
                  <a:pt x="16799" y="2276"/>
                </a:cubicBezTo>
                <a:lnTo>
                  <a:pt x="16799" y="2276"/>
                </a:lnTo>
                <a:cubicBezTo>
                  <a:pt x="16942" y="2133"/>
                  <a:pt x="17138" y="2044"/>
                  <a:pt x="17352" y="2044"/>
                </a:cubicBezTo>
                <a:lnTo>
                  <a:pt x="17352" y="2044"/>
                </a:lnTo>
                <a:cubicBezTo>
                  <a:pt x="17771" y="2044"/>
                  <a:pt x="18146" y="2222"/>
                  <a:pt x="18431" y="2499"/>
                </a:cubicBezTo>
                <a:lnTo>
                  <a:pt x="18431" y="2499"/>
                </a:lnTo>
                <a:cubicBezTo>
                  <a:pt x="18708" y="2775"/>
                  <a:pt x="18878" y="3150"/>
                  <a:pt x="18878" y="3569"/>
                </a:cubicBezTo>
                <a:lnTo>
                  <a:pt x="18878" y="3569"/>
                </a:lnTo>
                <a:cubicBezTo>
                  <a:pt x="18878" y="3997"/>
                  <a:pt x="18708" y="4372"/>
                  <a:pt x="18431" y="4649"/>
                </a:cubicBezTo>
                <a:lnTo>
                  <a:pt x="18431" y="4649"/>
                </a:lnTo>
                <a:cubicBezTo>
                  <a:pt x="18146" y="4925"/>
                  <a:pt x="17771" y="5095"/>
                  <a:pt x="17352" y="5095"/>
                </a:cubicBezTo>
                <a:lnTo>
                  <a:pt x="17352" y="5095"/>
                </a:lnTo>
                <a:lnTo>
                  <a:pt x="15291" y="5095"/>
                </a:lnTo>
                <a:cubicBezTo>
                  <a:pt x="15291" y="4854"/>
                  <a:pt x="15184" y="4631"/>
                  <a:pt x="15024" y="4470"/>
                </a:cubicBezTo>
                <a:lnTo>
                  <a:pt x="15024" y="4470"/>
                </a:lnTo>
                <a:cubicBezTo>
                  <a:pt x="14854" y="4301"/>
                  <a:pt x="14622" y="4203"/>
                  <a:pt x="14372" y="4203"/>
                </a:cubicBezTo>
                <a:lnTo>
                  <a:pt x="14372" y="4203"/>
                </a:lnTo>
                <a:cubicBezTo>
                  <a:pt x="14114" y="4203"/>
                  <a:pt x="13882" y="4301"/>
                  <a:pt x="13721" y="4470"/>
                </a:cubicBezTo>
                <a:lnTo>
                  <a:pt x="13721" y="4470"/>
                </a:lnTo>
                <a:cubicBezTo>
                  <a:pt x="13552" y="4631"/>
                  <a:pt x="13454" y="4854"/>
                  <a:pt x="13445" y="5095"/>
                </a:cubicBezTo>
                <a:lnTo>
                  <a:pt x="13445" y="5095"/>
                </a:lnTo>
                <a:lnTo>
                  <a:pt x="11393" y="5095"/>
                </a:lnTo>
                <a:cubicBezTo>
                  <a:pt x="10973" y="5095"/>
                  <a:pt x="10590" y="4925"/>
                  <a:pt x="10313" y="4649"/>
                </a:cubicBezTo>
                <a:lnTo>
                  <a:pt x="10313" y="4649"/>
                </a:lnTo>
                <a:cubicBezTo>
                  <a:pt x="10037" y="4372"/>
                  <a:pt x="9867" y="3997"/>
                  <a:pt x="9867" y="3569"/>
                </a:cubicBezTo>
                <a:lnTo>
                  <a:pt x="9867" y="3569"/>
                </a:lnTo>
                <a:cubicBezTo>
                  <a:pt x="9867" y="3150"/>
                  <a:pt x="10037" y="2775"/>
                  <a:pt x="10313" y="2499"/>
                </a:cubicBezTo>
                <a:lnTo>
                  <a:pt x="10313" y="2499"/>
                </a:lnTo>
                <a:cubicBezTo>
                  <a:pt x="10590" y="2222"/>
                  <a:pt x="10973" y="2044"/>
                  <a:pt x="11393" y="2044"/>
                </a:cubicBezTo>
                <a:lnTo>
                  <a:pt x="11393" y="2044"/>
                </a:lnTo>
                <a:cubicBezTo>
                  <a:pt x="11607" y="2044"/>
                  <a:pt x="11803" y="2133"/>
                  <a:pt x="11946" y="2276"/>
                </a:cubicBezTo>
                <a:lnTo>
                  <a:pt x="11946" y="2276"/>
                </a:lnTo>
                <a:cubicBezTo>
                  <a:pt x="12089" y="2418"/>
                  <a:pt x="12169" y="2615"/>
                  <a:pt x="12169" y="2829"/>
                </a:cubicBezTo>
                <a:lnTo>
                  <a:pt x="12169" y="2829"/>
                </a:lnTo>
                <a:cubicBezTo>
                  <a:pt x="12169" y="3043"/>
                  <a:pt x="12089" y="3239"/>
                  <a:pt x="11946" y="3382"/>
                </a:cubicBezTo>
                <a:lnTo>
                  <a:pt x="11946" y="3382"/>
                </a:lnTo>
                <a:cubicBezTo>
                  <a:pt x="11848" y="3471"/>
                  <a:pt x="11732" y="3542"/>
                  <a:pt x="11598" y="3578"/>
                </a:cubicBezTo>
                <a:lnTo>
                  <a:pt x="11598" y="3578"/>
                </a:lnTo>
                <a:cubicBezTo>
                  <a:pt x="11553" y="3516"/>
                  <a:pt x="11482" y="3471"/>
                  <a:pt x="11393" y="3471"/>
                </a:cubicBezTo>
                <a:lnTo>
                  <a:pt x="11393" y="3471"/>
                </a:lnTo>
                <a:cubicBezTo>
                  <a:pt x="11250" y="3471"/>
                  <a:pt x="11143" y="3587"/>
                  <a:pt x="11143" y="3721"/>
                </a:cubicBezTo>
                <a:lnTo>
                  <a:pt x="11143" y="3721"/>
                </a:lnTo>
                <a:cubicBezTo>
                  <a:pt x="11143" y="3864"/>
                  <a:pt x="11250" y="3971"/>
                  <a:pt x="11393" y="3971"/>
                </a:cubicBezTo>
                <a:lnTo>
                  <a:pt x="11393" y="3971"/>
                </a:lnTo>
                <a:cubicBezTo>
                  <a:pt x="11500" y="3971"/>
                  <a:pt x="11589" y="3899"/>
                  <a:pt x="11625" y="3801"/>
                </a:cubicBezTo>
                <a:lnTo>
                  <a:pt x="11625" y="3801"/>
                </a:lnTo>
                <a:cubicBezTo>
                  <a:pt x="11812" y="3757"/>
                  <a:pt x="11973" y="3667"/>
                  <a:pt x="12098" y="3542"/>
                </a:cubicBezTo>
                <a:lnTo>
                  <a:pt x="12098" y="3542"/>
                </a:lnTo>
                <a:cubicBezTo>
                  <a:pt x="12285" y="3355"/>
                  <a:pt x="12392" y="3105"/>
                  <a:pt x="12392" y="2829"/>
                </a:cubicBezTo>
                <a:lnTo>
                  <a:pt x="12392" y="2829"/>
                </a:lnTo>
                <a:cubicBezTo>
                  <a:pt x="12392" y="2552"/>
                  <a:pt x="12285" y="2302"/>
                  <a:pt x="12098" y="2124"/>
                </a:cubicBezTo>
                <a:lnTo>
                  <a:pt x="12098" y="2124"/>
                </a:lnTo>
                <a:cubicBezTo>
                  <a:pt x="11919" y="1937"/>
                  <a:pt x="11669" y="1830"/>
                  <a:pt x="11393" y="1830"/>
                </a:cubicBezTo>
                <a:lnTo>
                  <a:pt x="11393" y="1830"/>
                </a:lnTo>
                <a:cubicBezTo>
                  <a:pt x="10911" y="1830"/>
                  <a:pt x="10474" y="2026"/>
                  <a:pt x="10153" y="2338"/>
                </a:cubicBezTo>
                <a:lnTo>
                  <a:pt x="10153" y="2338"/>
                </a:lnTo>
                <a:cubicBezTo>
                  <a:pt x="9841" y="2659"/>
                  <a:pt x="9644" y="3096"/>
                  <a:pt x="9644" y="3569"/>
                </a:cubicBezTo>
                <a:lnTo>
                  <a:pt x="9644" y="3569"/>
                </a:lnTo>
                <a:cubicBezTo>
                  <a:pt x="9644" y="3641"/>
                  <a:pt x="9644" y="3712"/>
                  <a:pt x="9653" y="3774"/>
                </a:cubicBezTo>
                <a:lnTo>
                  <a:pt x="9653" y="3774"/>
                </a:lnTo>
                <a:lnTo>
                  <a:pt x="7334" y="3774"/>
                </a:lnTo>
                <a:cubicBezTo>
                  <a:pt x="7316" y="3774"/>
                  <a:pt x="7298" y="3774"/>
                  <a:pt x="7280" y="3774"/>
                </a:cubicBezTo>
                <a:lnTo>
                  <a:pt x="7280" y="3774"/>
                </a:lnTo>
                <a:cubicBezTo>
                  <a:pt x="7271" y="3774"/>
                  <a:pt x="7262" y="3774"/>
                  <a:pt x="7253" y="3774"/>
                </a:cubicBezTo>
                <a:lnTo>
                  <a:pt x="7253" y="3774"/>
                </a:lnTo>
                <a:lnTo>
                  <a:pt x="4069" y="3774"/>
                </a:lnTo>
                <a:cubicBezTo>
                  <a:pt x="3739" y="3774"/>
                  <a:pt x="3435" y="3641"/>
                  <a:pt x="3221" y="3418"/>
                </a:cubicBezTo>
                <a:lnTo>
                  <a:pt x="3221" y="3418"/>
                </a:lnTo>
                <a:cubicBezTo>
                  <a:pt x="3007" y="3203"/>
                  <a:pt x="2873" y="2900"/>
                  <a:pt x="2873" y="2570"/>
                </a:cubicBezTo>
                <a:lnTo>
                  <a:pt x="2873" y="2570"/>
                </a:lnTo>
                <a:cubicBezTo>
                  <a:pt x="2873" y="1910"/>
                  <a:pt x="3408" y="1375"/>
                  <a:pt x="4069" y="1375"/>
                </a:cubicBezTo>
                <a:lnTo>
                  <a:pt x="4069" y="1375"/>
                </a:lnTo>
                <a:cubicBezTo>
                  <a:pt x="4238" y="1375"/>
                  <a:pt x="4390" y="1446"/>
                  <a:pt x="4497" y="1553"/>
                </a:cubicBezTo>
                <a:lnTo>
                  <a:pt x="4497" y="1553"/>
                </a:lnTo>
                <a:cubicBezTo>
                  <a:pt x="4604" y="1660"/>
                  <a:pt x="4675" y="1812"/>
                  <a:pt x="4675" y="1981"/>
                </a:cubicBezTo>
                <a:lnTo>
                  <a:pt x="4675" y="1981"/>
                </a:lnTo>
                <a:cubicBezTo>
                  <a:pt x="4675" y="2142"/>
                  <a:pt x="4604" y="2294"/>
                  <a:pt x="4497" y="2401"/>
                </a:cubicBezTo>
                <a:lnTo>
                  <a:pt x="4497" y="2401"/>
                </a:lnTo>
                <a:cubicBezTo>
                  <a:pt x="4434" y="2463"/>
                  <a:pt x="4354" y="2517"/>
                  <a:pt x="4274" y="2543"/>
                </a:cubicBezTo>
                <a:lnTo>
                  <a:pt x="4274" y="2543"/>
                </a:lnTo>
                <a:cubicBezTo>
                  <a:pt x="4229" y="2481"/>
                  <a:pt x="4149" y="2445"/>
                  <a:pt x="4069" y="2445"/>
                </a:cubicBezTo>
                <a:lnTo>
                  <a:pt x="4069" y="2445"/>
                </a:lnTo>
                <a:cubicBezTo>
                  <a:pt x="3935" y="2445"/>
                  <a:pt x="3819" y="2552"/>
                  <a:pt x="3819" y="2695"/>
                </a:cubicBezTo>
                <a:lnTo>
                  <a:pt x="3819" y="2695"/>
                </a:lnTo>
                <a:cubicBezTo>
                  <a:pt x="3819" y="2829"/>
                  <a:pt x="3935" y="2945"/>
                  <a:pt x="4069" y="2945"/>
                </a:cubicBezTo>
                <a:lnTo>
                  <a:pt x="4069" y="2945"/>
                </a:lnTo>
                <a:cubicBezTo>
                  <a:pt x="4185" y="2945"/>
                  <a:pt x="4274" y="2873"/>
                  <a:pt x="4309" y="2766"/>
                </a:cubicBezTo>
                <a:lnTo>
                  <a:pt x="4309" y="2766"/>
                </a:lnTo>
                <a:cubicBezTo>
                  <a:pt x="4443" y="2731"/>
                  <a:pt x="4559" y="2659"/>
                  <a:pt x="4657" y="2561"/>
                </a:cubicBezTo>
                <a:lnTo>
                  <a:pt x="4657" y="2561"/>
                </a:lnTo>
                <a:cubicBezTo>
                  <a:pt x="4800" y="2409"/>
                  <a:pt x="4898" y="2204"/>
                  <a:pt x="4898" y="1981"/>
                </a:cubicBezTo>
                <a:lnTo>
                  <a:pt x="4898" y="1981"/>
                </a:lnTo>
                <a:cubicBezTo>
                  <a:pt x="4898" y="1749"/>
                  <a:pt x="4800" y="1544"/>
                  <a:pt x="4657" y="1392"/>
                </a:cubicBezTo>
                <a:lnTo>
                  <a:pt x="4657" y="1392"/>
                </a:lnTo>
                <a:cubicBezTo>
                  <a:pt x="4506" y="1241"/>
                  <a:pt x="4301" y="1152"/>
                  <a:pt x="4069" y="1152"/>
                </a:cubicBezTo>
                <a:lnTo>
                  <a:pt x="4069" y="1152"/>
                </a:lnTo>
                <a:lnTo>
                  <a:pt x="4069" y="1152"/>
                </a:lnTo>
                <a:cubicBezTo>
                  <a:pt x="3284" y="1152"/>
                  <a:pt x="2650" y="1794"/>
                  <a:pt x="2650" y="2570"/>
                </a:cubicBezTo>
                <a:lnTo>
                  <a:pt x="2650" y="2570"/>
                </a:lnTo>
                <a:cubicBezTo>
                  <a:pt x="2650" y="2963"/>
                  <a:pt x="2811" y="3319"/>
                  <a:pt x="3061" y="3578"/>
                </a:cubicBezTo>
                <a:lnTo>
                  <a:pt x="3061" y="3578"/>
                </a:lnTo>
                <a:cubicBezTo>
                  <a:pt x="3141" y="3650"/>
                  <a:pt x="3221" y="3721"/>
                  <a:pt x="3310" y="3774"/>
                </a:cubicBezTo>
                <a:lnTo>
                  <a:pt x="3310" y="3774"/>
                </a:lnTo>
                <a:lnTo>
                  <a:pt x="1267" y="3774"/>
                </a:lnTo>
                <a:cubicBezTo>
                  <a:pt x="919" y="3774"/>
                  <a:pt x="598" y="3917"/>
                  <a:pt x="375" y="4149"/>
                </a:cubicBezTo>
                <a:lnTo>
                  <a:pt x="375" y="4149"/>
                </a:lnTo>
                <a:cubicBezTo>
                  <a:pt x="143" y="4372"/>
                  <a:pt x="1" y="4693"/>
                  <a:pt x="1" y="5041"/>
                </a:cubicBezTo>
                <a:lnTo>
                  <a:pt x="1" y="5041"/>
                </a:lnTo>
                <a:cubicBezTo>
                  <a:pt x="1" y="5389"/>
                  <a:pt x="143" y="5701"/>
                  <a:pt x="375" y="5933"/>
                </a:cubicBezTo>
                <a:lnTo>
                  <a:pt x="375" y="5933"/>
                </a:lnTo>
                <a:cubicBezTo>
                  <a:pt x="598" y="6156"/>
                  <a:pt x="919" y="6299"/>
                  <a:pt x="1267" y="6299"/>
                </a:cubicBezTo>
                <a:lnTo>
                  <a:pt x="1267" y="6299"/>
                </a:lnTo>
                <a:cubicBezTo>
                  <a:pt x="1473" y="6299"/>
                  <a:pt x="1660" y="6219"/>
                  <a:pt x="1794" y="6085"/>
                </a:cubicBezTo>
                <a:lnTo>
                  <a:pt x="1794" y="6085"/>
                </a:lnTo>
                <a:cubicBezTo>
                  <a:pt x="1928" y="5951"/>
                  <a:pt x="2008" y="5764"/>
                  <a:pt x="2008" y="5559"/>
                </a:cubicBezTo>
                <a:lnTo>
                  <a:pt x="2008" y="5559"/>
                </a:lnTo>
                <a:cubicBezTo>
                  <a:pt x="2008" y="5362"/>
                  <a:pt x="1928" y="5175"/>
                  <a:pt x="1794" y="5041"/>
                </a:cubicBezTo>
                <a:lnTo>
                  <a:pt x="1794" y="5041"/>
                </a:lnTo>
                <a:cubicBezTo>
                  <a:pt x="1713" y="4961"/>
                  <a:pt x="1615" y="4898"/>
                  <a:pt x="1508" y="4863"/>
                </a:cubicBezTo>
                <a:lnTo>
                  <a:pt x="1508" y="4863"/>
                </a:lnTo>
                <a:cubicBezTo>
                  <a:pt x="1473" y="4756"/>
                  <a:pt x="1383" y="4684"/>
                  <a:pt x="1267" y="4684"/>
                </a:cubicBezTo>
                <a:lnTo>
                  <a:pt x="1267" y="4684"/>
                </a:lnTo>
                <a:cubicBezTo>
                  <a:pt x="1134" y="4684"/>
                  <a:pt x="1018" y="4800"/>
                  <a:pt x="1018" y="4934"/>
                </a:cubicBezTo>
                <a:lnTo>
                  <a:pt x="1018" y="4934"/>
                </a:lnTo>
                <a:cubicBezTo>
                  <a:pt x="1018" y="5068"/>
                  <a:pt x="1134" y="5184"/>
                  <a:pt x="1267" y="5184"/>
                </a:cubicBezTo>
                <a:lnTo>
                  <a:pt x="1267" y="5184"/>
                </a:lnTo>
                <a:cubicBezTo>
                  <a:pt x="1348" y="5184"/>
                  <a:pt x="1419" y="5148"/>
                  <a:pt x="1464" y="5086"/>
                </a:cubicBezTo>
                <a:lnTo>
                  <a:pt x="1464" y="5086"/>
                </a:lnTo>
                <a:cubicBezTo>
                  <a:pt x="1526" y="5113"/>
                  <a:pt x="1589" y="5148"/>
                  <a:pt x="1633" y="5202"/>
                </a:cubicBezTo>
                <a:lnTo>
                  <a:pt x="1633" y="5202"/>
                </a:lnTo>
                <a:cubicBezTo>
                  <a:pt x="1722" y="5291"/>
                  <a:pt x="1785" y="5425"/>
                  <a:pt x="1785" y="5559"/>
                </a:cubicBezTo>
                <a:lnTo>
                  <a:pt x="1785" y="5559"/>
                </a:lnTo>
                <a:cubicBezTo>
                  <a:pt x="1785" y="5701"/>
                  <a:pt x="1722" y="5835"/>
                  <a:pt x="1633" y="5924"/>
                </a:cubicBezTo>
                <a:lnTo>
                  <a:pt x="1633" y="5924"/>
                </a:lnTo>
                <a:cubicBezTo>
                  <a:pt x="1535" y="6022"/>
                  <a:pt x="1410" y="6076"/>
                  <a:pt x="1267" y="6076"/>
                </a:cubicBezTo>
                <a:lnTo>
                  <a:pt x="1267" y="6076"/>
                </a:lnTo>
                <a:cubicBezTo>
                  <a:pt x="982" y="6076"/>
                  <a:pt x="723" y="5960"/>
                  <a:pt x="527" y="5773"/>
                </a:cubicBezTo>
                <a:lnTo>
                  <a:pt x="527" y="5773"/>
                </a:lnTo>
                <a:cubicBezTo>
                  <a:pt x="340" y="5585"/>
                  <a:pt x="224" y="5327"/>
                  <a:pt x="224" y="5041"/>
                </a:cubicBezTo>
                <a:lnTo>
                  <a:pt x="224" y="5041"/>
                </a:lnTo>
                <a:cubicBezTo>
                  <a:pt x="224" y="4756"/>
                  <a:pt x="340" y="4488"/>
                  <a:pt x="527" y="4301"/>
                </a:cubicBezTo>
                <a:lnTo>
                  <a:pt x="527" y="4301"/>
                </a:lnTo>
                <a:cubicBezTo>
                  <a:pt x="723" y="4113"/>
                  <a:pt x="982" y="3997"/>
                  <a:pt x="1267" y="3997"/>
                </a:cubicBezTo>
                <a:lnTo>
                  <a:pt x="1267" y="3997"/>
                </a:lnTo>
                <a:lnTo>
                  <a:pt x="4069" y="3997"/>
                </a:lnTo>
                <a:lnTo>
                  <a:pt x="6674" y="3997"/>
                </a:lnTo>
                <a:cubicBezTo>
                  <a:pt x="6629" y="4033"/>
                  <a:pt x="6584" y="4060"/>
                  <a:pt x="6549" y="4104"/>
                </a:cubicBezTo>
                <a:lnTo>
                  <a:pt x="6549" y="4104"/>
                </a:lnTo>
                <a:cubicBezTo>
                  <a:pt x="6343" y="4301"/>
                  <a:pt x="6219" y="4586"/>
                  <a:pt x="6219" y="4890"/>
                </a:cubicBezTo>
                <a:lnTo>
                  <a:pt x="6219" y="4890"/>
                </a:lnTo>
                <a:cubicBezTo>
                  <a:pt x="6219" y="5202"/>
                  <a:pt x="6343" y="5478"/>
                  <a:pt x="6549" y="5683"/>
                </a:cubicBezTo>
                <a:lnTo>
                  <a:pt x="6549" y="5683"/>
                </a:lnTo>
                <a:cubicBezTo>
                  <a:pt x="6754" y="5880"/>
                  <a:pt x="7030" y="6005"/>
                  <a:pt x="7334" y="6005"/>
                </a:cubicBezTo>
                <a:lnTo>
                  <a:pt x="7334" y="6005"/>
                </a:lnTo>
                <a:cubicBezTo>
                  <a:pt x="7521" y="6005"/>
                  <a:pt x="7682" y="5933"/>
                  <a:pt x="7807" y="5817"/>
                </a:cubicBezTo>
                <a:lnTo>
                  <a:pt x="7807" y="5817"/>
                </a:lnTo>
                <a:cubicBezTo>
                  <a:pt x="7922" y="5692"/>
                  <a:pt x="7994" y="5532"/>
                  <a:pt x="7994" y="5353"/>
                </a:cubicBezTo>
                <a:lnTo>
                  <a:pt x="7994" y="5353"/>
                </a:lnTo>
                <a:cubicBezTo>
                  <a:pt x="7994" y="5166"/>
                  <a:pt x="7922" y="5005"/>
                  <a:pt x="7807" y="4881"/>
                </a:cubicBezTo>
                <a:lnTo>
                  <a:pt x="7807" y="4881"/>
                </a:lnTo>
                <a:cubicBezTo>
                  <a:pt x="7744" y="4818"/>
                  <a:pt x="7664" y="4765"/>
                  <a:pt x="7583" y="4738"/>
                </a:cubicBezTo>
                <a:lnTo>
                  <a:pt x="7583" y="4738"/>
                </a:lnTo>
                <a:cubicBezTo>
                  <a:pt x="7548" y="4631"/>
                  <a:pt x="7450" y="4551"/>
                  <a:pt x="7334" y="4551"/>
                </a:cubicBezTo>
                <a:lnTo>
                  <a:pt x="7334" y="4551"/>
                </a:lnTo>
                <a:cubicBezTo>
                  <a:pt x="7200" y="4551"/>
                  <a:pt x="7093" y="4666"/>
                  <a:pt x="7093" y="4800"/>
                </a:cubicBezTo>
                <a:lnTo>
                  <a:pt x="7093" y="4800"/>
                </a:lnTo>
                <a:cubicBezTo>
                  <a:pt x="7093" y="4934"/>
                  <a:pt x="7200" y="5050"/>
                  <a:pt x="7334" y="5050"/>
                </a:cubicBezTo>
                <a:lnTo>
                  <a:pt x="7334" y="5050"/>
                </a:lnTo>
                <a:cubicBezTo>
                  <a:pt x="7414" y="5050"/>
                  <a:pt x="7485" y="5014"/>
                  <a:pt x="7530" y="4961"/>
                </a:cubicBezTo>
                <a:lnTo>
                  <a:pt x="7530" y="4961"/>
                </a:lnTo>
                <a:cubicBezTo>
                  <a:pt x="7575" y="4979"/>
                  <a:pt x="7610" y="5005"/>
                  <a:pt x="7646" y="5041"/>
                </a:cubicBezTo>
                <a:lnTo>
                  <a:pt x="7646" y="5041"/>
                </a:lnTo>
                <a:cubicBezTo>
                  <a:pt x="7726" y="5121"/>
                  <a:pt x="7780" y="5229"/>
                  <a:pt x="7780" y="5353"/>
                </a:cubicBezTo>
                <a:lnTo>
                  <a:pt x="7780" y="5353"/>
                </a:lnTo>
                <a:cubicBezTo>
                  <a:pt x="7780" y="5469"/>
                  <a:pt x="7726" y="5576"/>
                  <a:pt x="7646" y="5657"/>
                </a:cubicBezTo>
                <a:lnTo>
                  <a:pt x="7646" y="5657"/>
                </a:lnTo>
                <a:cubicBezTo>
                  <a:pt x="7566" y="5737"/>
                  <a:pt x="7459" y="5791"/>
                  <a:pt x="7334" y="5791"/>
                </a:cubicBezTo>
                <a:lnTo>
                  <a:pt x="7334" y="5791"/>
                </a:lnTo>
                <a:cubicBezTo>
                  <a:pt x="7093" y="5791"/>
                  <a:pt x="6870" y="5683"/>
                  <a:pt x="6709" y="5523"/>
                </a:cubicBezTo>
                <a:lnTo>
                  <a:pt x="6709" y="5523"/>
                </a:lnTo>
                <a:cubicBezTo>
                  <a:pt x="6540" y="5362"/>
                  <a:pt x="6442" y="5139"/>
                  <a:pt x="6442" y="4890"/>
                </a:cubicBezTo>
                <a:lnTo>
                  <a:pt x="6442" y="4890"/>
                </a:lnTo>
                <a:cubicBezTo>
                  <a:pt x="6442" y="4649"/>
                  <a:pt x="6540" y="4426"/>
                  <a:pt x="6709" y="4256"/>
                </a:cubicBezTo>
                <a:lnTo>
                  <a:pt x="6709" y="4256"/>
                </a:lnTo>
                <a:cubicBezTo>
                  <a:pt x="6870" y="4096"/>
                  <a:pt x="7093" y="3997"/>
                  <a:pt x="7334" y="3997"/>
                </a:cubicBezTo>
                <a:lnTo>
                  <a:pt x="7334" y="3997"/>
                </a:lnTo>
                <a:lnTo>
                  <a:pt x="9698" y="3997"/>
                </a:lnTo>
                <a:cubicBezTo>
                  <a:pt x="9769" y="4310"/>
                  <a:pt x="9939" y="4586"/>
                  <a:pt x="10153" y="4809"/>
                </a:cubicBezTo>
                <a:lnTo>
                  <a:pt x="10153" y="4809"/>
                </a:lnTo>
                <a:cubicBezTo>
                  <a:pt x="10474" y="5121"/>
                  <a:pt x="10911" y="5318"/>
                  <a:pt x="11393" y="5318"/>
                </a:cubicBezTo>
                <a:lnTo>
                  <a:pt x="11393" y="5318"/>
                </a:lnTo>
                <a:lnTo>
                  <a:pt x="13471" y="5318"/>
                </a:lnTo>
                <a:cubicBezTo>
                  <a:pt x="13507" y="5496"/>
                  <a:pt x="13596" y="5648"/>
                  <a:pt x="13721" y="5773"/>
                </a:cubicBezTo>
                <a:lnTo>
                  <a:pt x="13721" y="5773"/>
                </a:lnTo>
                <a:cubicBezTo>
                  <a:pt x="13882" y="5942"/>
                  <a:pt x="14114" y="6040"/>
                  <a:pt x="14372" y="6040"/>
                </a:cubicBezTo>
                <a:lnTo>
                  <a:pt x="14372" y="6040"/>
                </a:lnTo>
                <a:cubicBezTo>
                  <a:pt x="14622" y="6040"/>
                  <a:pt x="14854" y="5942"/>
                  <a:pt x="15024" y="5773"/>
                </a:cubicBezTo>
                <a:lnTo>
                  <a:pt x="15024" y="5773"/>
                </a:lnTo>
                <a:cubicBezTo>
                  <a:pt x="15149" y="5648"/>
                  <a:pt x="15229" y="5496"/>
                  <a:pt x="15273" y="5318"/>
                </a:cubicBezTo>
                <a:lnTo>
                  <a:pt x="15273" y="5318"/>
                </a:lnTo>
                <a:lnTo>
                  <a:pt x="17352" y="5318"/>
                </a:lnTo>
                <a:cubicBezTo>
                  <a:pt x="17834" y="5318"/>
                  <a:pt x="18271" y="5121"/>
                  <a:pt x="18583" y="4809"/>
                </a:cubicBezTo>
                <a:lnTo>
                  <a:pt x="18583" y="4809"/>
                </a:lnTo>
                <a:cubicBezTo>
                  <a:pt x="18806" y="4586"/>
                  <a:pt x="18967" y="4310"/>
                  <a:pt x="19047" y="3997"/>
                </a:cubicBezTo>
                <a:lnTo>
                  <a:pt x="19047" y="3997"/>
                </a:lnTo>
                <a:lnTo>
                  <a:pt x="21402" y="3997"/>
                </a:lnTo>
                <a:cubicBezTo>
                  <a:pt x="21652" y="3997"/>
                  <a:pt x="21875" y="4096"/>
                  <a:pt x="22036" y="4256"/>
                </a:cubicBezTo>
                <a:lnTo>
                  <a:pt x="22036" y="4256"/>
                </a:lnTo>
                <a:cubicBezTo>
                  <a:pt x="22196" y="4426"/>
                  <a:pt x="22294" y="4649"/>
                  <a:pt x="22294" y="4890"/>
                </a:cubicBezTo>
                <a:lnTo>
                  <a:pt x="22294" y="4890"/>
                </a:lnTo>
                <a:cubicBezTo>
                  <a:pt x="22294" y="5139"/>
                  <a:pt x="22196" y="5362"/>
                  <a:pt x="22036" y="5523"/>
                </a:cubicBezTo>
                <a:lnTo>
                  <a:pt x="22036" y="5523"/>
                </a:lnTo>
                <a:cubicBezTo>
                  <a:pt x="21875" y="5683"/>
                  <a:pt x="21652" y="5791"/>
                  <a:pt x="21402" y="5791"/>
                </a:cubicBezTo>
                <a:lnTo>
                  <a:pt x="21402" y="5791"/>
                </a:lnTo>
                <a:cubicBezTo>
                  <a:pt x="21286" y="5791"/>
                  <a:pt x="21170" y="5737"/>
                  <a:pt x="21090" y="5657"/>
                </a:cubicBezTo>
                <a:lnTo>
                  <a:pt x="21090" y="5657"/>
                </a:lnTo>
                <a:cubicBezTo>
                  <a:pt x="21010" y="5576"/>
                  <a:pt x="20965" y="5469"/>
                  <a:pt x="20965" y="5353"/>
                </a:cubicBezTo>
                <a:lnTo>
                  <a:pt x="20965" y="5353"/>
                </a:lnTo>
                <a:cubicBezTo>
                  <a:pt x="20965" y="5229"/>
                  <a:pt x="21010" y="5121"/>
                  <a:pt x="21090" y="5041"/>
                </a:cubicBezTo>
                <a:lnTo>
                  <a:pt x="21090" y="5041"/>
                </a:lnTo>
                <a:cubicBezTo>
                  <a:pt x="21126" y="5005"/>
                  <a:pt x="21161" y="4979"/>
                  <a:pt x="21206" y="4961"/>
                </a:cubicBezTo>
                <a:lnTo>
                  <a:pt x="21206" y="4961"/>
                </a:lnTo>
                <a:cubicBezTo>
                  <a:pt x="21251" y="5014"/>
                  <a:pt x="21322" y="5050"/>
                  <a:pt x="21402" y="5050"/>
                </a:cubicBezTo>
                <a:lnTo>
                  <a:pt x="21402" y="5050"/>
                </a:lnTo>
                <a:cubicBezTo>
                  <a:pt x="21536" y="5050"/>
                  <a:pt x="21652" y="4934"/>
                  <a:pt x="21652" y="4800"/>
                </a:cubicBezTo>
                <a:lnTo>
                  <a:pt x="21652" y="4800"/>
                </a:lnTo>
                <a:cubicBezTo>
                  <a:pt x="21652" y="4666"/>
                  <a:pt x="21536" y="4551"/>
                  <a:pt x="21402" y="4551"/>
                </a:cubicBezTo>
                <a:lnTo>
                  <a:pt x="21402" y="4551"/>
                </a:lnTo>
                <a:cubicBezTo>
                  <a:pt x="21286" y="4551"/>
                  <a:pt x="21188" y="4631"/>
                  <a:pt x="21161" y="4738"/>
                </a:cubicBezTo>
                <a:lnTo>
                  <a:pt x="21161" y="4738"/>
                </a:lnTo>
                <a:cubicBezTo>
                  <a:pt x="21072" y="4765"/>
                  <a:pt x="21001" y="4818"/>
                  <a:pt x="20938" y="4881"/>
                </a:cubicBezTo>
                <a:lnTo>
                  <a:pt x="20938" y="4881"/>
                </a:lnTo>
                <a:cubicBezTo>
                  <a:pt x="20813" y="5005"/>
                  <a:pt x="20742" y="5166"/>
                  <a:pt x="20742" y="5353"/>
                </a:cubicBezTo>
                <a:lnTo>
                  <a:pt x="20742" y="5353"/>
                </a:lnTo>
                <a:cubicBezTo>
                  <a:pt x="20742" y="5532"/>
                  <a:pt x="20813" y="5692"/>
                  <a:pt x="20938" y="5817"/>
                </a:cubicBezTo>
                <a:lnTo>
                  <a:pt x="20938" y="5817"/>
                </a:lnTo>
                <a:cubicBezTo>
                  <a:pt x="21054" y="5933"/>
                  <a:pt x="21224" y="6005"/>
                  <a:pt x="21402" y="6005"/>
                </a:cubicBezTo>
                <a:lnTo>
                  <a:pt x="21402" y="6005"/>
                </a:lnTo>
                <a:cubicBezTo>
                  <a:pt x="21714" y="6005"/>
                  <a:pt x="21991" y="5880"/>
                  <a:pt x="22196" y="5683"/>
                </a:cubicBezTo>
                <a:lnTo>
                  <a:pt x="22196" y="5683"/>
                </a:lnTo>
                <a:cubicBezTo>
                  <a:pt x="22392" y="5478"/>
                  <a:pt x="22517" y="5202"/>
                  <a:pt x="22517" y="4890"/>
                </a:cubicBezTo>
                <a:lnTo>
                  <a:pt x="22517" y="4890"/>
                </a:lnTo>
                <a:cubicBezTo>
                  <a:pt x="22517" y="4586"/>
                  <a:pt x="22392" y="4301"/>
                  <a:pt x="22196" y="4104"/>
                </a:cubicBezTo>
                <a:lnTo>
                  <a:pt x="22196" y="4104"/>
                </a:lnTo>
                <a:cubicBezTo>
                  <a:pt x="22152" y="4060"/>
                  <a:pt x="22116" y="4033"/>
                  <a:pt x="22071" y="3997"/>
                </a:cubicBezTo>
                <a:lnTo>
                  <a:pt x="22071" y="3997"/>
                </a:lnTo>
                <a:lnTo>
                  <a:pt x="24667" y="3997"/>
                </a:lnTo>
                <a:lnTo>
                  <a:pt x="27477" y="3997"/>
                </a:lnTo>
                <a:cubicBezTo>
                  <a:pt x="27763" y="3997"/>
                  <a:pt x="28022" y="4113"/>
                  <a:pt x="28209" y="4301"/>
                </a:cubicBezTo>
                <a:lnTo>
                  <a:pt x="28209" y="4301"/>
                </a:lnTo>
                <a:cubicBezTo>
                  <a:pt x="28396" y="4488"/>
                  <a:pt x="28512" y="4756"/>
                  <a:pt x="28512" y="5041"/>
                </a:cubicBezTo>
                <a:lnTo>
                  <a:pt x="28512" y="5041"/>
                </a:lnTo>
                <a:cubicBezTo>
                  <a:pt x="28512" y="5327"/>
                  <a:pt x="28396" y="5585"/>
                  <a:pt x="28209" y="5773"/>
                </a:cubicBezTo>
                <a:lnTo>
                  <a:pt x="28209" y="5773"/>
                </a:lnTo>
                <a:cubicBezTo>
                  <a:pt x="28022" y="5960"/>
                  <a:pt x="27763" y="6076"/>
                  <a:pt x="27477" y="6076"/>
                </a:cubicBezTo>
                <a:lnTo>
                  <a:pt x="27477" y="6076"/>
                </a:lnTo>
                <a:cubicBezTo>
                  <a:pt x="27335" y="6076"/>
                  <a:pt x="27201" y="6022"/>
                  <a:pt x="27112" y="5924"/>
                </a:cubicBezTo>
                <a:lnTo>
                  <a:pt x="27112" y="5924"/>
                </a:lnTo>
                <a:cubicBezTo>
                  <a:pt x="27014" y="5835"/>
                  <a:pt x="26960" y="5701"/>
                  <a:pt x="26960" y="5559"/>
                </a:cubicBezTo>
                <a:lnTo>
                  <a:pt x="26960" y="5559"/>
                </a:lnTo>
                <a:cubicBezTo>
                  <a:pt x="26960" y="5344"/>
                  <a:pt x="27085" y="5166"/>
                  <a:pt x="27272" y="5086"/>
                </a:cubicBezTo>
                <a:lnTo>
                  <a:pt x="27272" y="5086"/>
                </a:lnTo>
                <a:cubicBezTo>
                  <a:pt x="27317" y="5148"/>
                  <a:pt x="27388" y="5184"/>
                  <a:pt x="27477" y="5184"/>
                </a:cubicBezTo>
                <a:lnTo>
                  <a:pt x="27477" y="5184"/>
                </a:lnTo>
                <a:cubicBezTo>
                  <a:pt x="27611" y="5184"/>
                  <a:pt x="27727" y="5068"/>
                  <a:pt x="27727" y="4934"/>
                </a:cubicBezTo>
                <a:lnTo>
                  <a:pt x="27727" y="4934"/>
                </a:lnTo>
                <a:cubicBezTo>
                  <a:pt x="27727" y="4800"/>
                  <a:pt x="27611" y="4684"/>
                  <a:pt x="27477" y="4684"/>
                </a:cubicBezTo>
                <a:lnTo>
                  <a:pt x="27477" y="4684"/>
                </a:lnTo>
                <a:cubicBezTo>
                  <a:pt x="27361" y="4684"/>
                  <a:pt x="27263" y="4756"/>
                  <a:pt x="27237" y="4863"/>
                </a:cubicBezTo>
                <a:lnTo>
                  <a:pt x="27237" y="4863"/>
                </a:lnTo>
                <a:cubicBezTo>
                  <a:pt x="26942" y="4961"/>
                  <a:pt x="26737" y="5237"/>
                  <a:pt x="26737" y="5559"/>
                </a:cubicBezTo>
                <a:lnTo>
                  <a:pt x="26737" y="5559"/>
                </a:lnTo>
                <a:cubicBezTo>
                  <a:pt x="26737" y="5764"/>
                  <a:pt x="26817" y="5951"/>
                  <a:pt x="26951" y="6085"/>
                </a:cubicBezTo>
                <a:lnTo>
                  <a:pt x="26951" y="6085"/>
                </a:lnTo>
                <a:cubicBezTo>
                  <a:pt x="27085" y="6219"/>
                  <a:pt x="27272" y="6299"/>
                  <a:pt x="27477" y="6299"/>
                </a:cubicBezTo>
                <a:lnTo>
                  <a:pt x="27477" y="6299"/>
                </a:lnTo>
                <a:cubicBezTo>
                  <a:pt x="27825" y="6299"/>
                  <a:pt x="28138" y="6156"/>
                  <a:pt x="28370" y="5933"/>
                </a:cubicBezTo>
                <a:lnTo>
                  <a:pt x="28370" y="5933"/>
                </a:lnTo>
                <a:cubicBezTo>
                  <a:pt x="28593" y="5701"/>
                  <a:pt x="28735" y="5389"/>
                  <a:pt x="28735" y="5041"/>
                </a:cubicBezTo>
                <a:lnTo>
                  <a:pt x="28735" y="5041"/>
                </a:lnTo>
                <a:cubicBezTo>
                  <a:pt x="28735" y="4693"/>
                  <a:pt x="28593" y="4372"/>
                  <a:pt x="28370" y="4149"/>
                </a:cubicBezTo>
                <a:lnTo>
                  <a:pt x="28370" y="4149"/>
                </a:lnTo>
                <a:cubicBezTo>
                  <a:pt x="28138" y="3917"/>
                  <a:pt x="27825" y="3774"/>
                  <a:pt x="27477" y="3774"/>
                </a:cubicBezTo>
                <a:lnTo>
                  <a:pt x="27477" y="3774"/>
                </a:lnTo>
                <a:lnTo>
                  <a:pt x="25434" y="3774"/>
                </a:lnTo>
                <a:cubicBezTo>
                  <a:pt x="25524" y="3721"/>
                  <a:pt x="25604" y="3650"/>
                  <a:pt x="25675" y="3578"/>
                </a:cubicBezTo>
                <a:lnTo>
                  <a:pt x="25675" y="3578"/>
                </a:lnTo>
                <a:cubicBezTo>
                  <a:pt x="25934" y="3319"/>
                  <a:pt x="26095" y="2963"/>
                  <a:pt x="26095" y="2570"/>
                </a:cubicBezTo>
                <a:lnTo>
                  <a:pt x="26095" y="2570"/>
                </a:lnTo>
                <a:cubicBezTo>
                  <a:pt x="26095" y="1794"/>
                  <a:pt x="25452" y="1152"/>
                  <a:pt x="24676" y="1152"/>
                </a:cubicBezTo>
                <a:lnTo>
                  <a:pt x="24676" y="1152"/>
                </a:lnTo>
                <a:close/>
                <a:moveTo>
                  <a:pt x="13873" y="5612"/>
                </a:moveTo>
                <a:cubicBezTo>
                  <a:pt x="13748" y="5487"/>
                  <a:pt x="13668" y="5318"/>
                  <a:pt x="13668" y="5121"/>
                </a:cubicBezTo>
                <a:lnTo>
                  <a:pt x="13668" y="5121"/>
                </a:lnTo>
                <a:cubicBezTo>
                  <a:pt x="13668" y="4925"/>
                  <a:pt x="13748" y="4756"/>
                  <a:pt x="13873" y="4631"/>
                </a:cubicBezTo>
                <a:lnTo>
                  <a:pt x="13873" y="4631"/>
                </a:lnTo>
                <a:cubicBezTo>
                  <a:pt x="13998" y="4497"/>
                  <a:pt x="14176" y="4426"/>
                  <a:pt x="14372" y="4426"/>
                </a:cubicBezTo>
                <a:lnTo>
                  <a:pt x="14372" y="4426"/>
                </a:lnTo>
                <a:cubicBezTo>
                  <a:pt x="14560" y="4426"/>
                  <a:pt x="14738" y="4497"/>
                  <a:pt x="14863" y="4631"/>
                </a:cubicBezTo>
                <a:lnTo>
                  <a:pt x="14863" y="4631"/>
                </a:lnTo>
                <a:cubicBezTo>
                  <a:pt x="14988" y="4756"/>
                  <a:pt x="15068" y="4925"/>
                  <a:pt x="15068" y="5121"/>
                </a:cubicBezTo>
                <a:lnTo>
                  <a:pt x="15068" y="5121"/>
                </a:lnTo>
                <a:cubicBezTo>
                  <a:pt x="15068" y="5318"/>
                  <a:pt x="14988" y="5487"/>
                  <a:pt x="14863" y="5612"/>
                </a:cubicBezTo>
                <a:lnTo>
                  <a:pt x="14863" y="5612"/>
                </a:lnTo>
                <a:cubicBezTo>
                  <a:pt x="14738" y="5746"/>
                  <a:pt x="14560" y="5817"/>
                  <a:pt x="14372" y="5817"/>
                </a:cubicBezTo>
                <a:lnTo>
                  <a:pt x="14372" y="5817"/>
                </a:lnTo>
                <a:cubicBezTo>
                  <a:pt x="14176" y="5817"/>
                  <a:pt x="13998" y="5746"/>
                  <a:pt x="13873" y="561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27" name="Google Shape;527;p31"/>
          <p:cNvCxnSpPr/>
          <p:nvPr/>
        </p:nvCxnSpPr>
        <p:spPr>
          <a:xfrm>
            <a:off x="582450" y="244748"/>
            <a:ext cx="7979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528" name="Google Shape;528;p31"/>
          <p:cNvCxnSpPr/>
          <p:nvPr/>
        </p:nvCxnSpPr>
        <p:spPr>
          <a:xfrm>
            <a:off x="582450" y="4898968"/>
            <a:ext cx="7979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529" name="Google Shape;529;p31"/>
          <p:cNvCxnSpPr/>
          <p:nvPr/>
        </p:nvCxnSpPr>
        <p:spPr>
          <a:xfrm>
            <a:off x="582450" y="197444"/>
            <a:ext cx="7979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0" name="Google Shape;530;p31"/>
          <p:cNvCxnSpPr/>
          <p:nvPr/>
        </p:nvCxnSpPr>
        <p:spPr>
          <a:xfrm>
            <a:off x="582450" y="4945924"/>
            <a:ext cx="7979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31" name="Google Shape;531;p31"/>
          <p:cNvGrpSpPr/>
          <p:nvPr/>
        </p:nvGrpSpPr>
        <p:grpSpPr>
          <a:xfrm>
            <a:off x="123643" y="125342"/>
            <a:ext cx="8896609" cy="4892797"/>
            <a:chOff x="123643" y="125342"/>
            <a:chExt cx="8896609" cy="4892797"/>
          </a:xfrm>
        </p:grpSpPr>
        <p:sp>
          <p:nvSpPr>
            <p:cNvPr id="532" name="Google Shape;532;p31"/>
            <p:cNvSpPr/>
            <p:nvPr/>
          </p:nvSpPr>
          <p:spPr>
            <a:xfrm>
              <a:off x="123906" y="125342"/>
              <a:ext cx="343931" cy="343931"/>
            </a:xfrm>
            <a:custGeom>
              <a:avLst/>
              <a:gdLst/>
              <a:ahLst/>
              <a:cxnLst/>
              <a:rect l="l" t="t" r="r" b="b"/>
              <a:pathLst>
                <a:path w="5818" h="5818" extrusionOk="0">
                  <a:moveTo>
                    <a:pt x="2160" y="384"/>
                  </a:moveTo>
                  <a:cubicBezTo>
                    <a:pt x="1901" y="652"/>
                    <a:pt x="1767" y="991"/>
                    <a:pt x="1767" y="1339"/>
                  </a:cubicBezTo>
                  <a:lnTo>
                    <a:pt x="1767" y="1339"/>
                  </a:lnTo>
                  <a:lnTo>
                    <a:pt x="1767" y="1339"/>
                  </a:lnTo>
                  <a:cubicBezTo>
                    <a:pt x="1767" y="1517"/>
                    <a:pt x="1803" y="1705"/>
                    <a:pt x="1883" y="1883"/>
                  </a:cubicBezTo>
                  <a:lnTo>
                    <a:pt x="1883" y="1883"/>
                  </a:lnTo>
                  <a:cubicBezTo>
                    <a:pt x="1705" y="1803"/>
                    <a:pt x="1526" y="1767"/>
                    <a:pt x="1339" y="1767"/>
                  </a:cubicBezTo>
                  <a:lnTo>
                    <a:pt x="1339" y="1767"/>
                  </a:lnTo>
                  <a:cubicBezTo>
                    <a:pt x="991" y="1767"/>
                    <a:pt x="652" y="1892"/>
                    <a:pt x="384" y="2160"/>
                  </a:cubicBezTo>
                  <a:lnTo>
                    <a:pt x="384" y="2160"/>
                  </a:lnTo>
                  <a:cubicBezTo>
                    <a:pt x="126" y="2418"/>
                    <a:pt x="1" y="2757"/>
                    <a:pt x="1" y="3105"/>
                  </a:cubicBezTo>
                  <a:lnTo>
                    <a:pt x="1" y="3105"/>
                  </a:lnTo>
                  <a:cubicBezTo>
                    <a:pt x="1" y="3444"/>
                    <a:pt x="126" y="3774"/>
                    <a:pt x="375" y="4033"/>
                  </a:cubicBezTo>
                  <a:lnTo>
                    <a:pt x="375" y="4033"/>
                  </a:lnTo>
                  <a:cubicBezTo>
                    <a:pt x="358" y="4122"/>
                    <a:pt x="349" y="4211"/>
                    <a:pt x="349" y="4292"/>
                  </a:cubicBezTo>
                  <a:lnTo>
                    <a:pt x="349" y="4292"/>
                  </a:lnTo>
                  <a:lnTo>
                    <a:pt x="349" y="4292"/>
                  </a:lnTo>
                  <a:cubicBezTo>
                    <a:pt x="349" y="4729"/>
                    <a:pt x="518" y="5157"/>
                    <a:pt x="848" y="5487"/>
                  </a:cubicBezTo>
                  <a:lnTo>
                    <a:pt x="848" y="5487"/>
                  </a:lnTo>
                  <a:lnTo>
                    <a:pt x="848" y="5487"/>
                  </a:lnTo>
                  <a:cubicBezTo>
                    <a:pt x="1062" y="5710"/>
                    <a:pt x="1357" y="5817"/>
                    <a:pt x="1642" y="5817"/>
                  </a:cubicBezTo>
                  <a:lnTo>
                    <a:pt x="1642" y="5817"/>
                  </a:lnTo>
                  <a:cubicBezTo>
                    <a:pt x="1937" y="5817"/>
                    <a:pt x="2222" y="5710"/>
                    <a:pt x="2445" y="5487"/>
                  </a:cubicBezTo>
                  <a:lnTo>
                    <a:pt x="2445" y="5487"/>
                  </a:lnTo>
                  <a:lnTo>
                    <a:pt x="2445" y="5487"/>
                  </a:lnTo>
                  <a:cubicBezTo>
                    <a:pt x="2668" y="5264"/>
                    <a:pt x="2775" y="4979"/>
                    <a:pt x="2775" y="4693"/>
                  </a:cubicBezTo>
                  <a:lnTo>
                    <a:pt x="2775" y="4693"/>
                  </a:lnTo>
                  <a:cubicBezTo>
                    <a:pt x="2775" y="4399"/>
                    <a:pt x="2659" y="4113"/>
                    <a:pt x="2445" y="3890"/>
                  </a:cubicBezTo>
                  <a:lnTo>
                    <a:pt x="2445" y="3890"/>
                  </a:lnTo>
                  <a:cubicBezTo>
                    <a:pt x="2302" y="3747"/>
                    <a:pt x="2115" y="3676"/>
                    <a:pt x="1928" y="3676"/>
                  </a:cubicBezTo>
                  <a:lnTo>
                    <a:pt x="1928" y="3676"/>
                  </a:lnTo>
                  <a:cubicBezTo>
                    <a:pt x="1740" y="3676"/>
                    <a:pt x="1553" y="3747"/>
                    <a:pt x="1410" y="3890"/>
                  </a:cubicBezTo>
                  <a:lnTo>
                    <a:pt x="1410" y="3890"/>
                  </a:lnTo>
                  <a:cubicBezTo>
                    <a:pt x="1267" y="4033"/>
                    <a:pt x="1196" y="4220"/>
                    <a:pt x="1196" y="4408"/>
                  </a:cubicBezTo>
                  <a:lnTo>
                    <a:pt x="1196" y="4408"/>
                  </a:lnTo>
                  <a:cubicBezTo>
                    <a:pt x="1196" y="4524"/>
                    <a:pt x="1223" y="4649"/>
                    <a:pt x="1276" y="4756"/>
                  </a:cubicBezTo>
                  <a:lnTo>
                    <a:pt x="1276" y="4756"/>
                  </a:lnTo>
                  <a:cubicBezTo>
                    <a:pt x="1232" y="4836"/>
                    <a:pt x="1241" y="4943"/>
                    <a:pt x="1321" y="5014"/>
                  </a:cubicBezTo>
                  <a:lnTo>
                    <a:pt x="1321" y="5014"/>
                  </a:lnTo>
                  <a:cubicBezTo>
                    <a:pt x="1401" y="5103"/>
                    <a:pt x="1544" y="5103"/>
                    <a:pt x="1624" y="5014"/>
                  </a:cubicBezTo>
                  <a:lnTo>
                    <a:pt x="1624" y="5014"/>
                  </a:lnTo>
                  <a:cubicBezTo>
                    <a:pt x="1714" y="4934"/>
                    <a:pt x="1714" y="4791"/>
                    <a:pt x="1624" y="4702"/>
                  </a:cubicBezTo>
                  <a:lnTo>
                    <a:pt x="1624" y="4702"/>
                  </a:lnTo>
                  <a:cubicBezTo>
                    <a:pt x="1571" y="4649"/>
                    <a:pt x="1499" y="4631"/>
                    <a:pt x="1428" y="4649"/>
                  </a:cubicBezTo>
                  <a:lnTo>
                    <a:pt x="1428" y="4649"/>
                  </a:lnTo>
                  <a:cubicBezTo>
                    <a:pt x="1392" y="4568"/>
                    <a:pt x="1375" y="4488"/>
                    <a:pt x="1375" y="4408"/>
                  </a:cubicBezTo>
                  <a:lnTo>
                    <a:pt x="1375" y="4408"/>
                  </a:lnTo>
                  <a:cubicBezTo>
                    <a:pt x="1375" y="4265"/>
                    <a:pt x="1428" y="4122"/>
                    <a:pt x="1535" y="4015"/>
                  </a:cubicBezTo>
                  <a:lnTo>
                    <a:pt x="1535" y="4015"/>
                  </a:lnTo>
                  <a:cubicBezTo>
                    <a:pt x="1642" y="3908"/>
                    <a:pt x="1785" y="3855"/>
                    <a:pt x="1928" y="3855"/>
                  </a:cubicBezTo>
                  <a:lnTo>
                    <a:pt x="1928" y="3855"/>
                  </a:lnTo>
                  <a:cubicBezTo>
                    <a:pt x="2070" y="3855"/>
                    <a:pt x="2204" y="3908"/>
                    <a:pt x="2311" y="4015"/>
                  </a:cubicBezTo>
                  <a:lnTo>
                    <a:pt x="2311" y="4015"/>
                  </a:lnTo>
                  <a:cubicBezTo>
                    <a:pt x="2499" y="4202"/>
                    <a:pt x="2588" y="4443"/>
                    <a:pt x="2588" y="4693"/>
                  </a:cubicBezTo>
                  <a:lnTo>
                    <a:pt x="2588" y="4693"/>
                  </a:lnTo>
                  <a:cubicBezTo>
                    <a:pt x="2588" y="4934"/>
                    <a:pt x="2499" y="5175"/>
                    <a:pt x="2311" y="5362"/>
                  </a:cubicBezTo>
                  <a:lnTo>
                    <a:pt x="2311" y="5362"/>
                  </a:lnTo>
                  <a:lnTo>
                    <a:pt x="2311" y="5362"/>
                  </a:lnTo>
                  <a:cubicBezTo>
                    <a:pt x="2133" y="5550"/>
                    <a:pt x="1883" y="5639"/>
                    <a:pt x="1642" y="5639"/>
                  </a:cubicBezTo>
                  <a:lnTo>
                    <a:pt x="1642" y="5639"/>
                  </a:lnTo>
                  <a:cubicBezTo>
                    <a:pt x="1401" y="5639"/>
                    <a:pt x="1160" y="5550"/>
                    <a:pt x="973" y="5362"/>
                  </a:cubicBezTo>
                  <a:lnTo>
                    <a:pt x="973" y="5362"/>
                  </a:lnTo>
                  <a:lnTo>
                    <a:pt x="973" y="5362"/>
                  </a:lnTo>
                  <a:cubicBezTo>
                    <a:pt x="679" y="5068"/>
                    <a:pt x="536" y="4684"/>
                    <a:pt x="536" y="4292"/>
                  </a:cubicBezTo>
                  <a:lnTo>
                    <a:pt x="536" y="4292"/>
                  </a:lnTo>
                  <a:lnTo>
                    <a:pt x="536" y="4292"/>
                  </a:lnTo>
                  <a:cubicBezTo>
                    <a:pt x="536" y="3908"/>
                    <a:pt x="679" y="3524"/>
                    <a:pt x="973" y="3230"/>
                  </a:cubicBezTo>
                  <a:lnTo>
                    <a:pt x="973" y="3230"/>
                  </a:lnTo>
                  <a:cubicBezTo>
                    <a:pt x="1267" y="2936"/>
                    <a:pt x="1651" y="2793"/>
                    <a:pt x="2035" y="2793"/>
                  </a:cubicBezTo>
                  <a:lnTo>
                    <a:pt x="2035" y="2793"/>
                  </a:lnTo>
                  <a:cubicBezTo>
                    <a:pt x="2427" y="2793"/>
                    <a:pt x="2811" y="2936"/>
                    <a:pt x="3105" y="3230"/>
                  </a:cubicBezTo>
                  <a:lnTo>
                    <a:pt x="3105" y="3230"/>
                  </a:lnTo>
                  <a:lnTo>
                    <a:pt x="3382" y="3507"/>
                  </a:lnTo>
                  <a:lnTo>
                    <a:pt x="3382" y="3507"/>
                  </a:lnTo>
                  <a:lnTo>
                    <a:pt x="4185" y="4318"/>
                  </a:lnTo>
                  <a:cubicBezTo>
                    <a:pt x="4220" y="4345"/>
                    <a:pt x="4283" y="4345"/>
                    <a:pt x="4318" y="4318"/>
                  </a:cubicBezTo>
                  <a:lnTo>
                    <a:pt x="4318" y="4318"/>
                  </a:lnTo>
                  <a:cubicBezTo>
                    <a:pt x="4354" y="4283"/>
                    <a:pt x="4354" y="4220"/>
                    <a:pt x="4318" y="4185"/>
                  </a:cubicBezTo>
                  <a:lnTo>
                    <a:pt x="4318" y="4185"/>
                  </a:lnTo>
                  <a:lnTo>
                    <a:pt x="3364" y="3230"/>
                  </a:lnTo>
                  <a:lnTo>
                    <a:pt x="3230" y="3105"/>
                  </a:lnTo>
                  <a:cubicBezTo>
                    <a:pt x="2936" y="2811"/>
                    <a:pt x="2793" y="2427"/>
                    <a:pt x="2793" y="2035"/>
                  </a:cubicBezTo>
                  <a:lnTo>
                    <a:pt x="2793" y="2035"/>
                  </a:lnTo>
                  <a:lnTo>
                    <a:pt x="2793" y="2035"/>
                  </a:lnTo>
                  <a:cubicBezTo>
                    <a:pt x="2793" y="1651"/>
                    <a:pt x="2936" y="1267"/>
                    <a:pt x="3230" y="973"/>
                  </a:cubicBezTo>
                  <a:lnTo>
                    <a:pt x="3230" y="973"/>
                  </a:lnTo>
                  <a:cubicBezTo>
                    <a:pt x="3525" y="679"/>
                    <a:pt x="3908" y="536"/>
                    <a:pt x="4301" y="536"/>
                  </a:cubicBezTo>
                  <a:lnTo>
                    <a:pt x="4301" y="536"/>
                  </a:lnTo>
                  <a:cubicBezTo>
                    <a:pt x="4684" y="536"/>
                    <a:pt x="5068" y="679"/>
                    <a:pt x="5362" y="973"/>
                  </a:cubicBezTo>
                  <a:lnTo>
                    <a:pt x="5362" y="973"/>
                  </a:lnTo>
                  <a:cubicBezTo>
                    <a:pt x="5550" y="1151"/>
                    <a:pt x="5639" y="1401"/>
                    <a:pt x="5639" y="1642"/>
                  </a:cubicBezTo>
                  <a:lnTo>
                    <a:pt x="5639" y="1642"/>
                  </a:lnTo>
                  <a:cubicBezTo>
                    <a:pt x="5639" y="1883"/>
                    <a:pt x="5550" y="2133"/>
                    <a:pt x="5362" y="2311"/>
                  </a:cubicBezTo>
                  <a:lnTo>
                    <a:pt x="5362" y="2311"/>
                  </a:lnTo>
                  <a:lnTo>
                    <a:pt x="5362" y="2311"/>
                  </a:lnTo>
                  <a:cubicBezTo>
                    <a:pt x="5175" y="2499"/>
                    <a:pt x="4934" y="2588"/>
                    <a:pt x="4693" y="2588"/>
                  </a:cubicBezTo>
                  <a:lnTo>
                    <a:pt x="4693" y="2588"/>
                  </a:lnTo>
                  <a:cubicBezTo>
                    <a:pt x="4452" y="2588"/>
                    <a:pt x="4203" y="2499"/>
                    <a:pt x="4024" y="2311"/>
                  </a:cubicBezTo>
                  <a:lnTo>
                    <a:pt x="4024" y="2311"/>
                  </a:lnTo>
                  <a:cubicBezTo>
                    <a:pt x="3917" y="2204"/>
                    <a:pt x="3864" y="2061"/>
                    <a:pt x="3864" y="1928"/>
                  </a:cubicBezTo>
                  <a:lnTo>
                    <a:pt x="3864" y="1928"/>
                  </a:lnTo>
                  <a:cubicBezTo>
                    <a:pt x="3864" y="1785"/>
                    <a:pt x="3917" y="1642"/>
                    <a:pt x="4024" y="1535"/>
                  </a:cubicBezTo>
                  <a:lnTo>
                    <a:pt x="4024" y="1535"/>
                  </a:lnTo>
                  <a:cubicBezTo>
                    <a:pt x="4131" y="1428"/>
                    <a:pt x="4265" y="1375"/>
                    <a:pt x="4408" y="1375"/>
                  </a:cubicBezTo>
                  <a:lnTo>
                    <a:pt x="4408" y="1375"/>
                  </a:lnTo>
                  <a:cubicBezTo>
                    <a:pt x="4488" y="1375"/>
                    <a:pt x="4568" y="1392"/>
                    <a:pt x="4649" y="1428"/>
                  </a:cubicBezTo>
                  <a:lnTo>
                    <a:pt x="4649" y="1428"/>
                  </a:lnTo>
                  <a:cubicBezTo>
                    <a:pt x="4631" y="1499"/>
                    <a:pt x="4649" y="1571"/>
                    <a:pt x="4711" y="1624"/>
                  </a:cubicBezTo>
                  <a:lnTo>
                    <a:pt x="4711" y="1624"/>
                  </a:lnTo>
                  <a:cubicBezTo>
                    <a:pt x="4791" y="1714"/>
                    <a:pt x="4934" y="1714"/>
                    <a:pt x="5014" y="1624"/>
                  </a:cubicBezTo>
                  <a:lnTo>
                    <a:pt x="5014" y="1624"/>
                  </a:lnTo>
                  <a:cubicBezTo>
                    <a:pt x="5104" y="1544"/>
                    <a:pt x="5104" y="1401"/>
                    <a:pt x="5014" y="1312"/>
                  </a:cubicBezTo>
                  <a:lnTo>
                    <a:pt x="5014" y="1312"/>
                  </a:lnTo>
                  <a:cubicBezTo>
                    <a:pt x="4943" y="1241"/>
                    <a:pt x="4836" y="1232"/>
                    <a:pt x="4756" y="1276"/>
                  </a:cubicBezTo>
                  <a:lnTo>
                    <a:pt x="4756" y="1276"/>
                  </a:lnTo>
                  <a:cubicBezTo>
                    <a:pt x="4649" y="1223"/>
                    <a:pt x="4524" y="1196"/>
                    <a:pt x="4408" y="1196"/>
                  </a:cubicBezTo>
                  <a:lnTo>
                    <a:pt x="4408" y="1196"/>
                  </a:lnTo>
                  <a:cubicBezTo>
                    <a:pt x="4220" y="1196"/>
                    <a:pt x="4033" y="1267"/>
                    <a:pt x="3890" y="1410"/>
                  </a:cubicBezTo>
                  <a:lnTo>
                    <a:pt x="3890" y="1410"/>
                  </a:lnTo>
                  <a:cubicBezTo>
                    <a:pt x="3748" y="1553"/>
                    <a:pt x="3676" y="1740"/>
                    <a:pt x="3676" y="1928"/>
                  </a:cubicBezTo>
                  <a:lnTo>
                    <a:pt x="3676" y="1928"/>
                  </a:lnTo>
                  <a:cubicBezTo>
                    <a:pt x="3676" y="2115"/>
                    <a:pt x="3748" y="2302"/>
                    <a:pt x="3890" y="2445"/>
                  </a:cubicBezTo>
                  <a:lnTo>
                    <a:pt x="3890" y="2445"/>
                  </a:lnTo>
                  <a:cubicBezTo>
                    <a:pt x="4113" y="2659"/>
                    <a:pt x="4399" y="2775"/>
                    <a:pt x="4693" y="2775"/>
                  </a:cubicBezTo>
                  <a:lnTo>
                    <a:pt x="4693" y="2775"/>
                  </a:lnTo>
                  <a:cubicBezTo>
                    <a:pt x="4979" y="2775"/>
                    <a:pt x="5273" y="2659"/>
                    <a:pt x="5487" y="2445"/>
                  </a:cubicBezTo>
                  <a:lnTo>
                    <a:pt x="5487" y="2445"/>
                  </a:lnTo>
                  <a:lnTo>
                    <a:pt x="5496" y="2436"/>
                  </a:lnTo>
                  <a:cubicBezTo>
                    <a:pt x="5710" y="2222"/>
                    <a:pt x="5817" y="1928"/>
                    <a:pt x="5817" y="1642"/>
                  </a:cubicBezTo>
                  <a:lnTo>
                    <a:pt x="5817" y="1642"/>
                  </a:lnTo>
                  <a:cubicBezTo>
                    <a:pt x="5817" y="1357"/>
                    <a:pt x="5710" y="1062"/>
                    <a:pt x="5496" y="848"/>
                  </a:cubicBezTo>
                  <a:lnTo>
                    <a:pt x="5496" y="848"/>
                  </a:lnTo>
                  <a:lnTo>
                    <a:pt x="5487" y="839"/>
                  </a:lnTo>
                  <a:cubicBezTo>
                    <a:pt x="5166" y="518"/>
                    <a:pt x="4729" y="349"/>
                    <a:pt x="4301" y="349"/>
                  </a:cubicBezTo>
                  <a:lnTo>
                    <a:pt x="4301" y="349"/>
                  </a:lnTo>
                  <a:cubicBezTo>
                    <a:pt x="4211" y="349"/>
                    <a:pt x="4122" y="358"/>
                    <a:pt x="4033" y="366"/>
                  </a:cubicBezTo>
                  <a:lnTo>
                    <a:pt x="4033" y="366"/>
                  </a:lnTo>
                  <a:cubicBezTo>
                    <a:pt x="3774" y="126"/>
                    <a:pt x="3444" y="1"/>
                    <a:pt x="3105" y="1"/>
                  </a:cubicBezTo>
                  <a:lnTo>
                    <a:pt x="3105" y="1"/>
                  </a:lnTo>
                  <a:cubicBezTo>
                    <a:pt x="2757" y="1"/>
                    <a:pt x="2418" y="126"/>
                    <a:pt x="2160" y="384"/>
                  </a:cubicBezTo>
                  <a:moveTo>
                    <a:pt x="2284" y="2160"/>
                  </a:moveTo>
                  <a:lnTo>
                    <a:pt x="2284" y="2160"/>
                  </a:lnTo>
                  <a:cubicBezTo>
                    <a:pt x="2061" y="1928"/>
                    <a:pt x="1945" y="1633"/>
                    <a:pt x="1945" y="1339"/>
                  </a:cubicBezTo>
                  <a:lnTo>
                    <a:pt x="1945" y="1339"/>
                  </a:lnTo>
                  <a:lnTo>
                    <a:pt x="1945" y="1339"/>
                  </a:lnTo>
                  <a:cubicBezTo>
                    <a:pt x="1945" y="1036"/>
                    <a:pt x="2061" y="741"/>
                    <a:pt x="2284" y="518"/>
                  </a:cubicBezTo>
                  <a:lnTo>
                    <a:pt x="2284" y="518"/>
                  </a:lnTo>
                  <a:cubicBezTo>
                    <a:pt x="2508" y="286"/>
                    <a:pt x="2811" y="179"/>
                    <a:pt x="3105" y="179"/>
                  </a:cubicBezTo>
                  <a:lnTo>
                    <a:pt x="3105" y="179"/>
                  </a:lnTo>
                  <a:cubicBezTo>
                    <a:pt x="3355" y="179"/>
                    <a:pt x="3605" y="259"/>
                    <a:pt x="3819" y="420"/>
                  </a:cubicBezTo>
                  <a:lnTo>
                    <a:pt x="3819" y="420"/>
                  </a:lnTo>
                  <a:cubicBezTo>
                    <a:pt x="3551" y="500"/>
                    <a:pt x="3310" y="634"/>
                    <a:pt x="3105" y="839"/>
                  </a:cubicBezTo>
                  <a:lnTo>
                    <a:pt x="3105" y="839"/>
                  </a:lnTo>
                  <a:cubicBezTo>
                    <a:pt x="2775" y="1169"/>
                    <a:pt x="2615" y="1606"/>
                    <a:pt x="2615" y="2035"/>
                  </a:cubicBezTo>
                  <a:lnTo>
                    <a:pt x="2615" y="2035"/>
                  </a:lnTo>
                  <a:lnTo>
                    <a:pt x="2615" y="2035"/>
                  </a:lnTo>
                  <a:cubicBezTo>
                    <a:pt x="2615" y="2213"/>
                    <a:pt x="2641" y="2392"/>
                    <a:pt x="2695" y="2570"/>
                  </a:cubicBezTo>
                  <a:lnTo>
                    <a:pt x="2695" y="2570"/>
                  </a:lnTo>
                  <a:close/>
                  <a:moveTo>
                    <a:pt x="179" y="3105"/>
                  </a:moveTo>
                  <a:cubicBezTo>
                    <a:pt x="179" y="2811"/>
                    <a:pt x="286" y="2507"/>
                    <a:pt x="518" y="2284"/>
                  </a:cubicBezTo>
                  <a:lnTo>
                    <a:pt x="518" y="2284"/>
                  </a:lnTo>
                  <a:cubicBezTo>
                    <a:pt x="741" y="2061"/>
                    <a:pt x="1036" y="1945"/>
                    <a:pt x="1339" y="1945"/>
                  </a:cubicBezTo>
                  <a:lnTo>
                    <a:pt x="1339" y="1945"/>
                  </a:lnTo>
                  <a:cubicBezTo>
                    <a:pt x="1633" y="1945"/>
                    <a:pt x="1928" y="2061"/>
                    <a:pt x="2160" y="2284"/>
                  </a:cubicBezTo>
                  <a:lnTo>
                    <a:pt x="2160" y="2284"/>
                  </a:lnTo>
                  <a:lnTo>
                    <a:pt x="2570" y="2695"/>
                  </a:lnTo>
                  <a:cubicBezTo>
                    <a:pt x="2392" y="2641"/>
                    <a:pt x="2213" y="2606"/>
                    <a:pt x="2035" y="2606"/>
                  </a:cubicBezTo>
                  <a:lnTo>
                    <a:pt x="2035" y="2606"/>
                  </a:lnTo>
                  <a:cubicBezTo>
                    <a:pt x="1606" y="2606"/>
                    <a:pt x="1169" y="2775"/>
                    <a:pt x="839" y="3105"/>
                  </a:cubicBezTo>
                  <a:lnTo>
                    <a:pt x="839" y="3105"/>
                  </a:lnTo>
                  <a:cubicBezTo>
                    <a:pt x="634" y="3310"/>
                    <a:pt x="491" y="3551"/>
                    <a:pt x="420" y="3819"/>
                  </a:cubicBezTo>
                  <a:lnTo>
                    <a:pt x="420" y="3819"/>
                  </a:lnTo>
                  <a:cubicBezTo>
                    <a:pt x="259" y="3605"/>
                    <a:pt x="179" y="3355"/>
                    <a:pt x="179" y="3105"/>
                  </a:cubicBezTo>
                  <a:moveTo>
                    <a:pt x="491" y="581"/>
                  </a:moveTo>
                  <a:lnTo>
                    <a:pt x="491" y="1160"/>
                  </a:lnTo>
                  <a:cubicBezTo>
                    <a:pt x="491" y="1455"/>
                    <a:pt x="536" y="1526"/>
                    <a:pt x="670" y="1526"/>
                  </a:cubicBezTo>
                  <a:lnTo>
                    <a:pt x="670" y="1526"/>
                  </a:lnTo>
                  <a:cubicBezTo>
                    <a:pt x="705" y="1526"/>
                    <a:pt x="732" y="1517"/>
                    <a:pt x="777" y="1508"/>
                  </a:cubicBezTo>
                  <a:lnTo>
                    <a:pt x="777" y="1508"/>
                  </a:lnTo>
                  <a:cubicBezTo>
                    <a:pt x="902" y="1482"/>
                    <a:pt x="1116" y="1428"/>
                    <a:pt x="1499" y="1624"/>
                  </a:cubicBezTo>
                  <a:lnTo>
                    <a:pt x="1499" y="1624"/>
                  </a:lnTo>
                  <a:lnTo>
                    <a:pt x="1499" y="1624"/>
                  </a:lnTo>
                  <a:lnTo>
                    <a:pt x="1499" y="1624"/>
                  </a:lnTo>
                  <a:lnTo>
                    <a:pt x="1499" y="1624"/>
                  </a:lnTo>
                  <a:lnTo>
                    <a:pt x="1499" y="1624"/>
                  </a:lnTo>
                  <a:lnTo>
                    <a:pt x="1508" y="1624"/>
                  </a:lnTo>
                  <a:lnTo>
                    <a:pt x="1508" y="1624"/>
                  </a:lnTo>
                  <a:lnTo>
                    <a:pt x="1508" y="1624"/>
                  </a:lnTo>
                  <a:lnTo>
                    <a:pt x="1508" y="1624"/>
                  </a:lnTo>
                  <a:lnTo>
                    <a:pt x="1508" y="1624"/>
                  </a:lnTo>
                  <a:lnTo>
                    <a:pt x="1508" y="1624"/>
                  </a:lnTo>
                  <a:lnTo>
                    <a:pt x="1508" y="1624"/>
                  </a:lnTo>
                  <a:lnTo>
                    <a:pt x="1517" y="1624"/>
                  </a:lnTo>
                  <a:cubicBezTo>
                    <a:pt x="1526" y="1633"/>
                    <a:pt x="1535" y="1633"/>
                    <a:pt x="1544" y="1633"/>
                  </a:cubicBezTo>
                  <a:lnTo>
                    <a:pt x="1544" y="1633"/>
                  </a:lnTo>
                  <a:lnTo>
                    <a:pt x="1544" y="1633"/>
                  </a:lnTo>
                  <a:lnTo>
                    <a:pt x="1544" y="1633"/>
                  </a:lnTo>
                  <a:lnTo>
                    <a:pt x="1544" y="1633"/>
                  </a:lnTo>
                  <a:cubicBezTo>
                    <a:pt x="1553" y="1633"/>
                    <a:pt x="1562" y="1633"/>
                    <a:pt x="1571" y="1624"/>
                  </a:cubicBezTo>
                  <a:lnTo>
                    <a:pt x="1571" y="1624"/>
                  </a:lnTo>
                  <a:lnTo>
                    <a:pt x="1571" y="1624"/>
                  </a:lnTo>
                  <a:lnTo>
                    <a:pt x="1571" y="1624"/>
                  </a:lnTo>
                  <a:lnTo>
                    <a:pt x="1571" y="1624"/>
                  </a:lnTo>
                  <a:lnTo>
                    <a:pt x="1571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9" y="1624"/>
                  </a:lnTo>
                  <a:lnTo>
                    <a:pt x="1589" y="1615"/>
                  </a:lnTo>
                  <a:lnTo>
                    <a:pt x="1589" y="1615"/>
                  </a:lnTo>
                  <a:lnTo>
                    <a:pt x="1589" y="1615"/>
                  </a:lnTo>
                  <a:lnTo>
                    <a:pt x="1589" y="1615"/>
                  </a:lnTo>
                  <a:lnTo>
                    <a:pt x="1589" y="1615"/>
                  </a:lnTo>
                  <a:lnTo>
                    <a:pt x="1589" y="1615"/>
                  </a:lnTo>
                  <a:cubicBezTo>
                    <a:pt x="1598" y="1615"/>
                    <a:pt x="1598" y="1615"/>
                    <a:pt x="1598" y="1606"/>
                  </a:cubicBezTo>
                  <a:lnTo>
                    <a:pt x="1598" y="1606"/>
                  </a:lnTo>
                  <a:lnTo>
                    <a:pt x="1598" y="1606"/>
                  </a:lnTo>
                  <a:lnTo>
                    <a:pt x="1598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89"/>
                  </a:lnTo>
                  <a:lnTo>
                    <a:pt x="1615" y="1589"/>
                  </a:lnTo>
                  <a:lnTo>
                    <a:pt x="1615" y="1589"/>
                  </a:lnTo>
                  <a:lnTo>
                    <a:pt x="1615" y="1589"/>
                  </a:lnTo>
                  <a:lnTo>
                    <a:pt x="1624" y="1589"/>
                  </a:lnTo>
                  <a:lnTo>
                    <a:pt x="1624" y="1589"/>
                  </a:lnTo>
                  <a:lnTo>
                    <a:pt x="1624" y="1589"/>
                  </a:lnTo>
                  <a:lnTo>
                    <a:pt x="1624" y="1580"/>
                  </a:lnTo>
                  <a:lnTo>
                    <a:pt x="1624" y="1580"/>
                  </a:lnTo>
                  <a:lnTo>
                    <a:pt x="1624" y="1580"/>
                  </a:lnTo>
                  <a:lnTo>
                    <a:pt x="1624" y="1580"/>
                  </a:lnTo>
                  <a:lnTo>
                    <a:pt x="1624" y="1580"/>
                  </a:lnTo>
                  <a:lnTo>
                    <a:pt x="1624" y="1580"/>
                  </a:lnTo>
                  <a:cubicBezTo>
                    <a:pt x="1624" y="1571"/>
                    <a:pt x="1633" y="1553"/>
                    <a:pt x="1633" y="1544"/>
                  </a:cubicBezTo>
                  <a:lnTo>
                    <a:pt x="1633" y="1544"/>
                  </a:lnTo>
                  <a:lnTo>
                    <a:pt x="1633" y="1544"/>
                  </a:lnTo>
                  <a:lnTo>
                    <a:pt x="1633" y="1544"/>
                  </a:lnTo>
                  <a:lnTo>
                    <a:pt x="1633" y="1544"/>
                  </a:lnTo>
                  <a:cubicBezTo>
                    <a:pt x="1633" y="1535"/>
                    <a:pt x="1624" y="1517"/>
                    <a:pt x="1624" y="1508"/>
                  </a:cubicBezTo>
                  <a:lnTo>
                    <a:pt x="1624" y="1508"/>
                  </a:lnTo>
                  <a:lnTo>
                    <a:pt x="1624" y="1508"/>
                  </a:lnTo>
                  <a:lnTo>
                    <a:pt x="1624" y="1508"/>
                  </a:lnTo>
                  <a:lnTo>
                    <a:pt x="1624" y="1508"/>
                  </a:lnTo>
                  <a:lnTo>
                    <a:pt x="1624" y="1508"/>
                  </a:lnTo>
                  <a:lnTo>
                    <a:pt x="1624" y="1508"/>
                  </a:lnTo>
                  <a:lnTo>
                    <a:pt x="1624" y="1508"/>
                  </a:lnTo>
                  <a:lnTo>
                    <a:pt x="1624" y="1499"/>
                  </a:lnTo>
                  <a:lnTo>
                    <a:pt x="1624" y="1499"/>
                  </a:lnTo>
                  <a:cubicBezTo>
                    <a:pt x="1428" y="1116"/>
                    <a:pt x="1482" y="902"/>
                    <a:pt x="1508" y="777"/>
                  </a:cubicBezTo>
                  <a:lnTo>
                    <a:pt x="1508" y="777"/>
                  </a:lnTo>
                  <a:cubicBezTo>
                    <a:pt x="1517" y="732"/>
                    <a:pt x="1526" y="705"/>
                    <a:pt x="1526" y="670"/>
                  </a:cubicBezTo>
                  <a:lnTo>
                    <a:pt x="1526" y="670"/>
                  </a:lnTo>
                  <a:cubicBezTo>
                    <a:pt x="1526" y="536"/>
                    <a:pt x="1455" y="500"/>
                    <a:pt x="1152" y="491"/>
                  </a:cubicBezTo>
                  <a:lnTo>
                    <a:pt x="1152" y="491"/>
                  </a:lnTo>
                  <a:lnTo>
                    <a:pt x="581" y="491"/>
                  </a:lnTo>
                  <a:cubicBezTo>
                    <a:pt x="527" y="491"/>
                    <a:pt x="491" y="536"/>
                    <a:pt x="491" y="581"/>
                  </a:cubicBezTo>
                  <a:moveTo>
                    <a:pt x="1294" y="670"/>
                  </a:moveTo>
                  <a:cubicBezTo>
                    <a:pt x="1330" y="670"/>
                    <a:pt x="1339" y="670"/>
                    <a:pt x="1339" y="670"/>
                  </a:cubicBezTo>
                  <a:lnTo>
                    <a:pt x="1339" y="670"/>
                  </a:lnTo>
                  <a:cubicBezTo>
                    <a:pt x="1339" y="679"/>
                    <a:pt x="1339" y="705"/>
                    <a:pt x="1330" y="732"/>
                  </a:cubicBezTo>
                  <a:lnTo>
                    <a:pt x="1330" y="732"/>
                  </a:lnTo>
                  <a:cubicBezTo>
                    <a:pt x="1303" y="857"/>
                    <a:pt x="1259" y="1053"/>
                    <a:pt x="1366" y="1375"/>
                  </a:cubicBezTo>
                  <a:lnTo>
                    <a:pt x="1366" y="1375"/>
                  </a:lnTo>
                  <a:cubicBezTo>
                    <a:pt x="1053" y="1259"/>
                    <a:pt x="857" y="1303"/>
                    <a:pt x="732" y="1330"/>
                  </a:cubicBezTo>
                  <a:lnTo>
                    <a:pt x="732" y="1330"/>
                  </a:lnTo>
                  <a:cubicBezTo>
                    <a:pt x="705" y="1339"/>
                    <a:pt x="679" y="1348"/>
                    <a:pt x="670" y="1348"/>
                  </a:cubicBezTo>
                  <a:lnTo>
                    <a:pt x="670" y="1348"/>
                  </a:lnTo>
                  <a:cubicBezTo>
                    <a:pt x="661" y="1348"/>
                    <a:pt x="670" y="1312"/>
                    <a:pt x="670" y="1160"/>
                  </a:cubicBezTo>
                  <a:lnTo>
                    <a:pt x="670" y="1160"/>
                  </a:lnTo>
                  <a:lnTo>
                    <a:pt x="670" y="670"/>
                  </a:lnTo>
                  <a:lnTo>
                    <a:pt x="1152" y="679"/>
                  </a:lnTo>
                  <a:lnTo>
                    <a:pt x="1169" y="679"/>
                  </a:lnTo>
                  <a:lnTo>
                    <a:pt x="1169" y="679"/>
                  </a:lnTo>
                  <a:cubicBezTo>
                    <a:pt x="1223" y="679"/>
                    <a:pt x="1259" y="670"/>
                    <a:pt x="1294" y="670"/>
                  </a:cubicBezTo>
                  <a:close/>
                  <a:moveTo>
                    <a:pt x="3864" y="759"/>
                  </a:moveTo>
                  <a:cubicBezTo>
                    <a:pt x="3810" y="812"/>
                    <a:pt x="3810" y="902"/>
                    <a:pt x="3864" y="955"/>
                  </a:cubicBezTo>
                  <a:lnTo>
                    <a:pt x="3864" y="955"/>
                  </a:lnTo>
                  <a:cubicBezTo>
                    <a:pt x="3917" y="1009"/>
                    <a:pt x="4006" y="1009"/>
                    <a:pt x="4060" y="955"/>
                  </a:cubicBezTo>
                  <a:lnTo>
                    <a:pt x="4060" y="955"/>
                  </a:lnTo>
                  <a:cubicBezTo>
                    <a:pt x="4113" y="902"/>
                    <a:pt x="4113" y="812"/>
                    <a:pt x="4060" y="759"/>
                  </a:cubicBezTo>
                  <a:lnTo>
                    <a:pt x="4060" y="759"/>
                  </a:lnTo>
                  <a:cubicBezTo>
                    <a:pt x="4033" y="723"/>
                    <a:pt x="3997" y="714"/>
                    <a:pt x="3962" y="714"/>
                  </a:cubicBezTo>
                  <a:lnTo>
                    <a:pt x="3962" y="714"/>
                  </a:lnTo>
                  <a:cubicBezTo>
                    <a:pt x="3926" y="714"/>
                    <a:pt x="3890" y="723"/>
                    <a:pt x="3864" y="759"/>
                  </a:cubicBezTo>
                  <a:moveTo>
                    <a:pt x="3346" y="1062"/>
                  </a:moveTo>
                  <a:cubicBezTo>
                    <a:pt x="3293" y="1116"/>
                    <a:pt x="3293" y="1205"/>
                    <a:pt x="3346" y="1267"/>
                  </a:cubicBezTo>
                  <a:lnTo>
                    <a:pt x="3346" y="1267"/>
                  </a:lnTo>
                  <a:cubicBezTo>
                    <a:pt x="3400" y="1321"/>
                    <a:pt x="3489" y="1321"/>
                    <a:pt x="3551" y="1267"/>
                  </a:cubicBezTo>
                  <a:lnTo>
                    <a:pt x="3551" y="1267"/>
                  </a:lnTo>
                  <a:cubicBezTo>
                    <a:pt x="3605" y="1205"/>
                    <a:pt x="3605" y="1116"/>
                    <a:pt x="3551" y="1062"/>
                  </a:cubicBezTo>
                  <a:lnTo>
                    <a:pt x="3551" y="1062"/>
                  </a:lnTo>
                  <a:cubicBezTo>
                    <a:pt x="3516" y="1036"/>
                    <a:pt x="3480" y="1027"/>
                    <a:pt x="3444" y="1027"/>
                  </a:cubicBezTo>
                  <a:lnTo>
                    <a:pt x="3444" y="1027"/>
                  </a:lnTo>
                  <a:cubicBezTo>
                    <a:pt x="3409" y="1027"/>
                    <a:pt x="3373" y="1036"/>
                    <a:pt x="3346" y="1062"/>
                  </a:cubicBezTo>
                  <a:close/>
                  <a:moveTo>
                    <a:pt x="3061" y="1553"/>
                  </a:moveTo>
                  <a:cubicBezTo>
                    <a:pt x="3007" y="1606"/>
                    <a:pt x="3007" y="1696"/>
                    <a:pt x="3061" y="1758"/>
                  </a:cubicBezTo>
                  <a:lnTo>
                    <a:pt x="3061" y="1758"/>
                  </a:lnTo>
                  <a:cubicBezTo>
                    <a:pt x="3114" y="1812"/>
                    <a:pt x="3203" y="1812"/>
                    <a:pt x="3257" y="1758"/>
                  </a:cubicBezTo>
                  <a:lnTo>
                    <a:pt x="3257" y="1758"/>
                  </a:lnTo>
                  <a:cubicBezTo>
                    <a:pt x="3310" y="1696"/>
                    <a:pt x="3310" y="1606"/>
                    <a:pt x="3257" y="1553"/>
                  </a:cubicBezTo>
                  <a:lnTo>
                    <a:pt x="3257" y="1553"/>
                  </a:lnTo>
                  <a:cubicBezTo>
                    <a:pt x="3230" y="1526"/>
                    <a:pt x="3194" y="1517"/>
                    <a:pt x="3159" y="1517"/>
                  </a:cubicBezTo>
                  <a:lnTo>
                    <a:pt x="3159" y="1517"/>
                  </a:lnTo>
                  <a:cubicBezTo>
                    <a:pt x="3123" y="1517"/>
                    <a:pt x="3087" y="1526"/>
                    <a:pt x="3061" y="1553"/>
                  </a:cubicBezTo>
                  <a:close/>
                  <a:moveTo>
                    <a:pt x="2998" y="2124"/>
                  </a:moveTo>
                  <a:cubicBezTo>
                    <a:pt x="2945" y="2177"/>
                    <a:pt x="2945" y="2267"/>
                    <a:pt x="2998" y="2320"/>
                  </a:cubicBezTo>
                  <a:lnTo>
                    <a:pt x="2998" y="2320"/>
                  </a:lnTo>
                  <a:cubicBezTo>
                    <a:pt x="3052" y="2383"/>
                    <a:pt x="3141" y="2383"/>
                    <a:pt x="3194" y="2320"/>
                  </a:cubicBezTo>
                  <a:lnTo>
                    <a:pt x="3194" y="2320"/>
                  </a:lnTo>
                  <a:cubicBezTo>
                    <a:pt x="3248" y="2267"/>
                    <a:pt x="3248" y="2177"/>
                    <a:pt x="3194" y="2124"/>
                  </a:cubicBezTo>
                  <a:lnTo>
                    <a:pt x="3194" y="2124"/>
                  </a:lnTo>
                  <a:cubicBezTo>
                    <a:pt x="3168" y="2097"/>
                    <a:pt x="3132" y="2088"/>
                    <a:pt x="3096" y="2088"/>
                  </a:cubicBezTo>
                  <a:lnTo>
                    <a:pt x="3096" y="2088"/>
                  </a:lnTo>
                  <a:cubicBezTo>
                    <a:pt x="3061" y="2088"/>
                    <a:pt x="3025" y="2097"/>
                    <a:pt x="2998" y="2124"/>
                  </a:cubicBezTo>
                  <a:close/>
                  <a:moveTo>
                    <a:pt x="3212" y="2659"/>
                  </a:moveTo>
                  <a:cubicBezTo>
                    <a:pt x="3159" y="2713"/>
                    <a:pt x="3159" y="2802"/>
                    <a:pt x="3212" y="2855"/>
                  </a:cubicBezTo>
                  <a:lnTo>
                    <a:pt x="3212" y="2855"/>
                  </a:lnTo>
                  <a:cubicBezTo>
                    <a:pt x="3266" y="2909"/>
                    <a:pt x="3355" y="2909"/>
                    <a:pt x="3409" y="2855"/>
                  </a:cubicBezTo>
                  <a:lnTo>
                    <a:pt x="3409" y="2855"/>
                  </a:lnTo>
                  <a:cubicBezTo>
                    <a:pt x="3462" y="2802"/>
                    <a:pt x="3462" y="2713"/>
                    <a:pt x="3409" y="2659"/>
                  </a:cubicBezTo>
                  <a:lnTo>
                    <a:pt x="3409" y="2659"/>
                  </a:lnTo>
                  <a:cubicBezTo>
                    <a:pt x="3382" y="2632"/>
                    <a:pt x="3346" y="2615"/>
                    <a:pt x="3310" y="2615"/>
                  </a:cubicBezTo>
                  <a:lnTo>
                    <a:pt x="3310" y="2615"/>
                  </a:lnTo>
                  <a:cubicBezTo>
                    <a:pt x="3275" y="2615"/>
                    <a:pt x="3239" y="2632"/>
                    <a:pt x="3212" y="2659"/>
                  </a:cubicBezTo>
                  <a:moveTo>
                    <a:pt x="2124" y="2998"/>
                  </a:moveTo>
                  <a:cubicBezTo>
                    <a:pt x="2070" y="3052"/>
                    <a:pt x="2070" y="3141"/>
                    <a:pt x="2124" y="3203"/>
                  </a:cubicBezTo>
                  <a:lnTo>
                    <a:pt x="2124" y="3203"/>
                  </a:lnTo>
                  <a:cubicBezTo>
                    <a:pt x="2177" y="3257"/>
                    <a:pt x="2267" y="3257"/>
                    <a:pt x="2320" y="3203"/>
                  </a:cubicBezTo>
                  <a:lnTo>
                    <a:pt x="2320" y="3203"/>
                  </a:lnTo>
                  <a:cubicBezTo>
                    <a:pt x="2374" y="3141"/>
                    <a:pt x="2374" y="3052"/>
                    <a:pt x="2320" y="2998"/>
                  </a:cubicBezTo>
                  <a:lnTo>
                    <a:pt x="2320" y="2998"/>
                  </a:lnTo>
                  <a:cubicBezTo>
                    <a:pt x="2293" y="2971"/>
                    <a:pt x="2258" y="2962"/>
                    <a:pt x="2222" y="2962"/>
                  </a:cubicBezTo>
                  <a:lnTo>
                    <a:pt x="2222" y="2962"/>
                  </a:lnTo>
                  <a:cubicBezTo>
                    <a:pt x="2186" y="2962"/>
                    <a:pt x="2151" y="2971"/>
                    <a:pt x="2124" y="2998"/>
                  </a:cubicBezTo>
                  <a:close/>
                  <a:moveTo>
                    <a:pt x="1553" y="3061"/>
                  </a:moveTo>
                  <a:cubicBezTo>
                    <a:pt x="1499" y="3114"/>
                    <a:pt x="1499" y="3203"/>
                    <a:pt x="1553" y="3257"/>
                  </a:cubicBezTo>
                  <a:lnTo>
                    <a:pt x="1553" y="3257"/>
                  </a:lnTo>
                  <a:cubicBezTo>
                    <a:pt x="1606" y="3319"/>
                    <a:pt x="1696" y="3319"/>
                    <a:pt x="1749" y="3257"/>
                  </a:cubicBezTo>
                  <a:lnTo>
                    <a:pt x="1749" y="3257"/>
                  </a:lnTo>
                  <a:cubicBezTo>
                    <a:pt x="1803" y="3203"/>
                    <a:pt x="1803" y="3114"/>
                    <a:pt x="1749" y="3061"/>
                  </a:cubicBezTo>
                  <a:lnTo>
                    <a:pt x="1749" y="3061"/>
                  </a:lnTo>
                  <a:cubicBezTo>
                    <a:pt x="1722" y="3034"/>
                    <a:pt x="1687" y="3025"/>
                    <a:pt x="1651" y="3025"/>
                  </a:cubicBezTo>
                  <a:lnTo>
                    <a:pt x="1651" y="3025"/>
                  </a:lnTo>
                  <a:cubicBezTo>
                    <a:pt x="1615" y="3025"/>
                    <a:pt x="1580" y="3034"/>
                    <a:pt x="1553" y="3061"/>
                  </a:cubicBezTo>
                  <a:close/>
                  <a:moveTo>
                    <a:pt x="2659" y="3212"/>
                  </a:moveTo>
                  <a:cubicBezTo>
                    <a:pt x="2606" y="3266"/>
                    <a:pt x="2606" y="3355"/>
                    <a:pt x="2659" y="3408"/>
                  </a:cubicBezTo>
                  <a:lnTo>
                    <a:pt x="2659" y="3408"/>
                  </a:lnTo>
                  <a:cubicBezTo>
                    <a:pt x="2713" y="3462"/>
                    <a:pt x="2802" y="3462"/>
                    <a:pt x="2855" y="3408"/>
                  </a:cubicBezTo>
                  <a:lnTo>
                    <a:pt x="2855" y="3408"/>
                  </a:lnTo>
                  <a:cubicBezTo>
                    <a:pt x="2909" y="3355"/>
                    <a:pt x="2909" y="3266"/>
                    <a:pt x="2855" y="3212"/>
                  </a:cubicBezTo>
                  <a:lnTo>
                    <a:pt x="2855" y="3212"/>
                  </a:lnTo>
                  <a:cubicBezTo>
                    <a:pt x="2829" y="3185"/>
                    <a:pt x="2793" y="3168"/>
                    <a:pt x="2757" y="3168"/>
                  </a:cubicBezTo>
                  <a:lnTo>
                    <a:pt x="2757" y="3168"/>
                  </a:lnTo>
                  <a:cubicBezTo>
                    <a:pt x="2722" y="3168"/>
                    <a:pt x="2686" y="3185"/>
                    <a:pt x="2659" y="3212"/>
                  </a:cubicBezTo>
                  <a:close/>
                  <a:moveTo>
                    <a:pt x="1062" y="3346"/>
                  </a:moveTo>
                  <a:cubicBezTo>
                    <a:pt x="1009" y="3408"/>
                    <a:pt x="1009" y="3498"/>
                    <a:pt x="1062" y="3551"/>
                  </a:cubicBezTo>
                  <a:lnTo>
                    <a:pt x="1062" y="3551"/>
                  </a:lnTo>
                  <a:cubicBezTo>
                    <a:pt x="1116" y="3605"/>
                    <a:pt x="1205" y="3605"/>
                    <a:pt x="1259" y="3551"/>
                  </a:cubicBezTo>
                  <a:lnTo>
                    <a:pt x="1259" y="3551"/>
                  </a:lnTo>
                  <a:cubicBezTo>
                    <a:pt x="1312" y="3498"/>
                    <a:pt x="1312" y="3408"/>
                    <a:pt x="1259" y="3346"/>
                  </a:cubicBezTo>
                  <a:lnTo>
                    <a:pt x="1259" y="3346"/>
                  </a:lnTo>
                  <a:cubicBezTo>
                    <a:pt x="1232" y="3319"/>
                    <a:pt x="1196" y="3310"/>
                    <a:pt x="1160" y="3310"/>
                  </a:cubicBezTo>
                  <a:lnTo>
                    <a:pt x="1160" y="3310"/>
                  </a:lnTo>
                  <a:cubicBezTo>
                    <a:pt x="1125" y="3310"/>
                    <a:pt x="1089" y="3319"/>
                    <a:pt x="1062" y="3346"/>
                  </a:cubicBezTo>
                  <a:close/>
                  <a:moveTo>
                    <a:pt x="750" y="3863"/>
                  </a:moveTo>
                  <a:cubicBezTo>
                    <a:pt x="697" y="3917"/>
                    <a:pt x="697" y="4006"/>
                    <a:pt x="750" y="4060"/>
                  </a:cubicBezTo>
                  <a:lnTo>
                    <a:pt x="750" y="4060"/>
                  </a:lnTo>
                  <a:cubicBezTo>
                    <a:pt x="804" y="4113"/>
                    <a:pt x="893" y="4113"/>
                    <a:pt x="946" y="4060"/>
                  </a:cubicBezTo>
                  <a:lnTo>
                    <a:pt x="946" y="4060"/>
                  </a:lnTo>
                  <a:cubicBezTo>
                    <a:pt x="1009" y="4006"/>
                    <a:pt x="1009" y="3917"/>
                    <a:pt x="946" y="3863"/>
                  </a:cubicBezTo>
                  <a:lnTo>
                    <a:pt x="946" y="3863"/>
                  </a:lnTo>
                  <a:cubicBezTo>
                    <a:pt x="920" y="3837"/>
                    <a:pt x="884" y="3819"/>
                    <a:pt x="848" y="3819"/>
                  </a:cubicBezTo>
                  <a:lnTo>
                    <a:pt x="848" y="3819"/>
                  </a:lnTo>
                  <a:cubicBezTo>
                    <a:pt x="813" y="3819"/>
                    <a:pt x="777" y="3837"/>
                    <a:pt x="750" y="3863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1"/>
            <p:cNvSpPr/>
            <p:nvPr/>
          </p:nvSpPr>
          <p:spPr>
            <a:xfrm>
              <a:off x="8675789" y="125342"/>
              <a:ext cx="344463" cy="343931"/>
            </a:xfrm>
            <a:custGeom>
              <a:avLst/>
              <a:gdLst/>
              <a:ahLst/>
              <a:cxnLst/>
              <a:rect l="l" t="t" r="r" b="b"/>
              <a:pathLst>
                <a:path w="5827" h="5818" extrusionOk="0">
                  <a:moveTo>
                    <a:pt x="1785" y="366"/>
                  </a:moveTo>
                  <a:cubicBezTo>
                    <a:pt x="1696" y="358"/>
                    <a:pt x="1606" y="349"/>
                    <a:pt x="1526" y="349"/>
                  </a:cubicBezTo>
                  <a:lnTo>
                    <a:pt x="1526" y="349"/>
                  </a:lnTo>
                  <a:cubicBezTo>
                    <a:pt x="1089" y="349"/>
                    <a:pt x="661" y="518"/>
                    <a:pt x="331" y="839"/>
                  </a:cubicBezTo>
                  <a:lnTo>
                    <a:pt x="331" y="839"/>
                  </a:lnTo>
                  <a:lnTo>
                    <a:pt x="331" y="848"/>
                  </a:lnTo>
                  <a:cubicBezTo>
                    <a:pt x="108" y="1062"/>
                    <a:pt x="1" y="1357"/>
                    <a:pt x="1" y="1642"/>
                  </a:cubicBezTo>
                  <a:lnTo>
                    <a:pt x="1" y="1642"/>
                  </a:lnTo>
                  <a:cubicBezTo>
                    <a:pt x="1" y="1928"/>
                    <a:pt x="108" y="2222"/>
                    <a:pt x="331" y="2436"/>
                  </a:cubicBezTo>
                  <a:lnTo>
                    <a:pt x="331" y="2436"/>
                  </a:lnTo>
                  <a:lnTo>
                    <a:pt x="331" y="2445"/>
                  </a:lnTo>
                  <a:cubicBezTo>
                    <a:pt x="554" y="2659"/>
                    <a:pt x="839" y="2775"/>
                    <a:pt x="1125" y="2775"/>
                  </a:cubicBezTo>
                  <a:lnTo>
                    <a:pt x="1125" y="2775"/>
                  </a:lnTo>
                  <a:cubicBezTo>
                    <a:pt x="1419" y="2775"/>
                    <a:pt x="1705" y="2659"/>
                    <a:pt x="1928" y="2445"/>
                  </a:cubicBezTo>
                  <a:lnTo>
                    <a:pt x="1928" y="2445"/>
                  </a:lnTo>
                  <a:cubicBezTo>
                    <a:pt x="2070" y="2302"/>
                    <a:pt x="2142" y="2115"/>
                    <a:pt x="2142" y="1928"/>
                  </a:cubicBezTo>
                  <a:lnTo>
                    <a:pt x="2142" y="1928"/>
                  </a:lnTo>
                  <a:cubicBezTo>
                    <a:pt x="2142" y="1740"/>
                    <a:pt x="2070" y="1553"/>
                    <a:pt x="1928" y="1410"/>
                  </a:cubicBezTo>
                  <a:lnTo>
                    <a:pt x="1928" y="1410"/>
                  </a:lnTo>
                  <a:cubicBezTo>
                    <a:pt x="1785" y="1267"/>
                    <a:pt x="1598" y="1196"/>
                    <a:pt x="1410" y="1196"/>
                  </a:cubicBezTo>
                  <a:lnTo>
                    <a:pt x="1410" y="1196"/>
                  </a:lnTo>
                  <a:cubicBezTo>
                    <a:pt x="1294" y="1196"/>
                    <a:pt x="1169" y="1223"/>
                    <a:pt x="1062" y="1276"/>
                  </a:cubicBezTo>
                  <a:lnTo>
                    <a:pt x="1062" y="1276"/>
                  </a:lnTo>
                  <a:cubicBezTo>
                    <a:pt x="982" y="1232"/>
                    <a:pt x="875" y="1241"/>
                    <a:pt x="804" y="1312"/>
                  </a:cubicBezTo>
                  <a:lnTo>
                    <a:pt x="804" y="1312"/>
                  </a:lnTo>
                  <a:cubicBezTo>
                    <a:pt x="714" y="1401"/>
                    <a:pt x="714" y="1544"/>
                    <a:pt x="804" y="1624"/>
                  </a:cubicBezTo>
                  <a:lnTo>
                    <a:pt x="804" y="1624"/>
                  </a:lnTo>
                  <a:cubicBezTo>
                    <a:pt x="884" y="1714"/>
                    <a:pt x="1027" y="1714"/>
                    <a:pt x="1116" y="1624"/>
                  </a:cubicBezTo>
                  <a:lnTo>
                    <a:pt x="1116" y="1624"/>
                  </a:lnTo>
                  <a:cubicBezTo>
                    <a:pt x="1169" y="1571"/>
                    <a:pt x="1187" y="1499"/>
                    <a:pt x="1169" y="1428"/>
                  </a:cubicBezTo>
                  <a:lnTo>
                    <a:pt x="1169" y="1428"/>
                  </a:lnTo>
                  <a:cubicBezTo>
                    <a:pt x="1250" y="1392"/>
                    <a:pt x="1330" y="1375"/>
                    <a:pt x="1410" y="1375"/>
                  </a:cubicBezTo>
                  <a:lnTo>
                    <a:pt x="1410" y="1375"/>
                  </a:lnTo>
                  <a:cubicBezTo>
                    <a:pt x="1553" y="1375"/>
                    <a:pt x="1696" y="1428"/>
                    <a:pt x="1803" y="1535"/>
                  </a:cubicBezTo>
                  <a:lnTo>
                    <a:pt x="1803" y="1535"/>
                  </a:lnTo>
                  <a:cubicBezTo>
                    <a:pt x="1910" y="1642"/>
                    <a:pt x="1963" y="1785"/>
                    <a:pt x="1963" y="1928"/>
                  </a:cubicBezTo>
                  <a:lnTo>
                    <a:pt x="1963" y="1928"/>
                  </a:lnTo>
                  <a:cubicBezTo>
                    <a:pt x="1963" y="2061"/>
                    <a:pt x="1910" y="2204"/>
                    <a:pt x="1803" y="2311"/>
                  </a:cubicBezTo>
                  <a:lnTo>
                    <a:pt x="1803" y="2311"/>
                  </a:lnTo>
                  <a:cubicBezTo>
                    <a:pt x="1615" y="2499"/>
                    <a:pt x="1375" y="2588"/>
                    <a:pt x="1125" y="2588"/>
                  </a:cubicBezTo>
                  <a:lnTo>
                    <a:pt x="1125" y="2588"/>
                  </a:lnTo>
                  <a:cubicBezTo>
                    <a:pt x="884" y="2588"/>
                    <a:pt x="643" y="2499"/>
                    <a:pt x="456" y="2311"/>
                  </a:cubicBezTo>
                  <a:lnTo>
                    <a:pt x="456" y="2311"/>
                  </a:lnTo>
                  <a:lnTo>
                    <a:pt x="456" y="2311"/>
                  </a:lnTo>
                  <a:cubicBezTo>
                    <a:pt x="268" y="2133"/>
                    <a:pt x="179" y="1883"/>
                    <a:pt x="179" y="1642"/>
                  </a:cubicBezTo>
                  <a:lnTo>
                    <a:pt x="179" y="1642"/>
                  </a:lnTo>
                  <a:cubicBezTo>
                    <a:pt x="179" y="1401"/>
                    <a:pt x="268" y="1151"/>
                    <a:pt x="456" y="973"/>
                  </a:cubicBezTo>
                  <a:lnTo>
                    <a:pt x="456" y="973"/>
                  </a:lnTo>
                  <a:cubicBezTo>
                    <a:pt x="750" y="679"/>
                    <a:pt x="1134" y="536"/>
                    <a:pt x="1526" y="536"/>
                  </a:cubicBezTo>
                  <a:lnTo>
                    <a:pt x="1526" y="536"/>
                  </a:lnTo>
                  <a:cubicBezTo>
                    <a:pt x="1910" y="536"/>
                    <a:pt x="2293" y="679"/>
                    <a:pt x="2588" y="973"/>
                  </a:cubicBezTo>
                  <a:lnTo>
                    <a:pt x="2588" y="973"/>
                  </a:lnTo>
                  <a:cubicBezTo>
                    <a:pt x="2882" y="1267"/>
                    <a:pt x="3025" y="1651"/>
                    <a:pt x="3025" y="2035"/>
                  </a:cubicBezTo>
                  <a:lnTo>
                    <a:pt x="3025" y="2035"/>
                  </a:lnTo>
                  <a:lnTo>
                    <a:pt x="3025" y="2035"/>
                  </a:lnTo>
                  <a:cubicBezTo>
                    <a:pt x="3025" y="2427"/>
                    <a:pt x="2882" y="2811"/>
                    <a:pt x="2588" y="3105"/>
                  </a:cubicBezTo>
                  <a:lnTo>
                    <a:pt x="2588" y="3105"/>
                  </a:lnTo>
                  <a:lnTo>
                    <a:pt x="1508" y="4185"/>
                  </a:lnTo>
                  <a:cubicBezTo>
                    <a:pt x="1473" y="4220"/>
                    <a:pt x="1473" y="4283"/>
                    <a:pt x="1508" y="4318"/>
                  </a:cubicBezTo>
                  <a:lnTo>
                    <a:pt x="1508" y="4318"/>
                  </a:lnTo>
                  <a:cubicBezTo>
                    <a:pt x="1544" y="4345"/>
                    <a:pt x="1598" y="4345"/>
                    <a:pt x="1633" y="4318"/>
                  </a:cubicBezTo>
                  <a:lnTo>
                    <a:pt x="1633" y="4318"/>
                  </a:lnTo>
                  <a:lnTo>
                    <a:pt x="2436" y="3507"/>
                  </a:lnTo>
                  <a:lnTo>
                    <a:pt x="2436" y="3507"/>
                  </a:lnTo>
                  <a:lnTo>
                    <a:pt x="2713" y="3230"/>
                  </a:lnTo>
                  <a:cubicBezTo>
                    <a:pt x="3007" y="2936"/>
                    <a:pt x="3400" y="2793"/>
                    <a:pt x="3783" y="2793"/>
                  </a:cubicBezTo>
                  <a:lnTo>
                    <a:pt x="3783" y="2793"/>
                  </a:lnTo>
                  <a:cubicBezTo>
                    <a:pt x="4167" y="2793"/>
                    <a:pt x="4559" y="2936"/>
                    <a:pt x="4845" y="3230"/>
                  </a:cubicBezTo>
                  <a:lnTo>
                    <a:pt x="4845" y="3230"/>
                  </a:lnTo>
                  <a:cubicBezTo>
                    <a:pt x="5139" y="3524"/>
                    <a:pt x="5291" y="3908"/>
                    <a:pt x="5291" y="4292"/>
                  </a:cubicBezTo>
                  <a:lnTo>
                    <a:pt x="5291" y="4292"/>
                  </a:lnTo>
                  <a:lnTo>
                    <a:pt x="5291" y="4292"/>
                  </a:lnTo>
                  <a:cubicBezTo>
                    <a:pt x="5291" y="4684"/>
                    <a:pt x="5139" y="5068"/>
                    <a:pt x="4854" y="5362"/>
                  </a:cubicBezTo>
                  <a:lnTo>
                    <a:pt x="4854" y="5362"/>
                  </a:lnTo>
                  <a:lnTo>
                    <a:pt x="4854" y="5362"/>
                  </a:lnTo>
                  <a:cubicBezTo>
                    <a:pt x="4666" y="5550"/>
                    <a:pt x="4426" y="5639"/>
                    <a:pt x="4176" y="5639"/>
                  </a:cubicBezTo>
                  <a:lnTo>
                    <a:pt x="4176" y="5639"/>
                  </a:lnTo>
                  <a:cubicBezTo>
                    <a:pt x="3935" y="5639"/>
                    <a:pt x="3694" y="5550"/>
                    <a:pt x="3507" y="5362"/>
                  </a:cubicBezTo>
                  <a:lnTo>
                    <a:pt x="3507" y="5362"/>
                  </a:lnTo>
                  <a:lnTo>
                    <a:pt x="3507" y="5362"/>
                  </a:lnTo>
                  <a:cubicBezTo>
                    <a:pt x="3319" y="5175"/>
                    <a:pt x="3230" y="4934"/>
                    <a:pt x="3230" y="4693"/>
                  </a:cubicBezTo>
                  <a:lnTo>
                    <a:pt x="3230" y="4693"/>
                  </a:lnTo>
                  <a:cubicBezTo>
                    <a:pt x="3230" y="4443"/>
                    <a:pt x="3319" y="4202"/>
                    <a:pt x="3507" y="4015"/>
                  </a:cubicBezTo>
                  <a:lnTo>
                    <a:pt x="3507" y="4015"/>
                  </a:lnTo>
                  <a:cubicBezTo>
                    <a:pt x="3614" y="3908"/>
                    <a:pt x="3756" y="3855"/>
                    <a:pt x="3899" y="3855"/>
                  </a:cubicBezTo>
                  <a:lnTo>
                    <a:pt x="3899" y="3855"/>
                  </a:lnTo>
                  <a:cubicBezTo>
                    <a:pt x="4033" y="3855"/>
                    <a:pt x="4176" y="3908"/>
                    <a:pt x="4283" y="4015"/>
                  </a:cubicBezTo>
                  <a:lnTo>
                    <a:pt x="4283" y="4015"/>
                  </a:lnTo>
                  <a:cubicBezTo>
                    <a:pt x="4390" y="4122"/>
                    <a:pt x="4443" y="4265"/>
                    <a:pt x="4443" y="4408"/>
                  </a:cubicBezTo>
                  <a:lnTo>
                    <a:pt x="4443" y="4408"/>
                  </a:lnTo>
                  <a:cubicBezTo>
                    <a:pt x="4443" y="4488"/>
                    <a:pt x="4426" y="4568"/>
                    <a:pt x="4390" y="4649"/>
                  </a:cubicBezTo>
                  <a:lnTo>
                    <a:pt x="4390" y="4649"/>
                  </a:lnTo>
                  <a:cubicBezTo>
                    <a:pt x="4318" y="4631"/>
                    <a:pt x="4247" y="4649"/>
                    <a:pt x="4194" y="4702"/>
                  </a:cubicBezTo>
                  <a:lnTo>
                    <a:pt x="4194" y="4702"/>
                  </a:lnTo>
                  <a:cubicBezTo>
                    <a:pt x="4104" y="4791"/>
                    <a:pt x="4104" y="4934"/>
                    <a:pt x="4194" y="5014"/>
                  </a:cubicBezTo>
                  <a:lnTo>
                    <a:pt x="4194" y="5014"/>
                  </a:lnTo>
                  <a:cubicBezTo>
                    <a:pt x="4283" y="5103"/>
                    <a:pt x="4417" y="5103"/>
                    <a:pt x="4506" y="5014"/>
                  </a:cubicBezTo>
                  <a:lnTo>
                    <a:pt x="4506" y="5014"/>
                  </a:lnTo>
                  <a:cubicBezTo>
                    <a:pt x="4577" y="4943"/>
                    <a:pt x="4586" y="4836"/>
                    <a:pt x="4541" y="4756"/>
                  </a:cubicBezTo>
                  <a:lnTo>
                    <a:pt x="4541" y="4756"/>
                  </a:lnTo>
                  <a:cubicBezTo>
                    <a:pt x="4595" y="4649"/>
                    <a:pt x="4622" y="4524"/>
                    <a:pt x="4622" y="4408"/>
                  </a:cubicBezTo>
                  <a:lnTo>
                    <a:pt x="4622" y="4408"/>
                  </a:lnTo>
                  <a:cubicBezTo>
                    <a:pt x="4622" y="4220"/>
                    <a:pt x="4559" y="4033"/>
                    <a:pt x="4417" y="3890"/>
                  </a:cubicBezTo>
                  <a:lnTo>
                    <a:pt x="4417" y="3890"/>
                  </a:lnTo>
                  <a:cubicBezTo>
                    <a:pt x="4274" y="3747"/>
                    <a:pt x="4087" y="3676"/>
                    <a:pt x="3899" y="3676"/>
                  </a:cubicBezTo>
                  <a:lnTo>
                    <a:pt x="3899" y="3676"/>
                  </a:lnTo>
                  <a:cubicBezTo>
                    <a:pt x="3712" y="3676"/>
                    <a:pt x="3524" y="3747"/>
                    <a:pt x="3382" y="3890"/>
                  </a:cubicBezTo>
                  <a:lnTo>
                    <a:pt x="3382" y="3890"/>
                  </a:lnTo>
                  <a:cubicBezTo>
                    <a:pt x="3159" y="4113"/>
                    <a:pt x="3052" y="4399"/>
                    <a:pt x="3052" y="4693"/>
                  </a:cubicBezTo>
                  <a:lnTo>
                    <a:pt x="3052" y="4693"/>
                  </a:lnTo>
                  <a:cubicBezTo>
                    <a:pt x="3052" y="4979"/>
                    <a:pt x="3159" y="5264"/>
                    <a:pt x="3373" y="5487"/>
                  </a:cubicBezTo>
                  <a:lnTo>
                    <a:pt x="3373" y="5487"/>
                  </a:lnTo>
                  <a:lnTo>
                    <a:pt x="3382" y="5487"/>
                  </a:lnTo>
                  <a:cubicBezTo>
                    <a:pt x="3596" y="5710"/>
                    <a:pt x="3890" y="5817"/>
                    <a:pt x="4176" y="5817"/>
                  </a:cubicBezTo>
                  <a:lnTo>
                    <a:pt x="4176" y="5817"/>
                  </a:lnTo>
                  <a:cubicBezTo>
                    <a:pt x="4470" y="5817"/>
                    <a:pt x="4756" y="5710"/>
                    <a:pt x="4979" y="5487"/>
                  </a:cubicBezTo>
                  <a:lnTo>
                    <a:pt x="4979" y="5487"/>
                  </a:lnTo>
                  <a:lnTo>
                    <a:pt x="4979" y="5487"/>
                  </a:lnTo>
                  <a:cubicBezTo>
                    <a:pt x="5309" y="5157"/>
                    <a:pt x="5469" y="4729"/>
                    <a:pt x="5469" y="4292"/>
                  </a:cubicBezTo>
                  <a:lnTo>
                    <a:pt x="5469" y="4292"/>
                  </a:lnTo>
                  <a:lnTo>
                    <a:pt x="5469" y="4292"/>
                  </a:lnTo>
                  <a:cubicBezTo>
                    <a:pt x="5469" y="4211"/>
                    <a:pt x="5460" y="4122"/>
                    <a:pt x="5451" y="4033"/>
                  </a:cubicBezTo>
                  <a:lnTo>
                    <a:pt x="5451" y="4033"/>
                  </a:lnTo>
                  <a:cubicBezTo>
                    <a:pt x="5701" y="3774"/>
                    <a:pt x="5826" y="3444"/>
                    <a:pt x="5826" y="3105"/>
                  </a:cubicBezTo>
                  <a:lnTo>
                    <a:pt x="5826" y="3105"/>
                  </a:lnTo>
                  <a:cubicBezTo>
                    <a:pt x="5826" y="2757"/>
                    <a:pt x="5692" y="2418"/>
                    <a:pt x="5434" y="2160"/>
                  </a:cubicBezTo>
                  <a:lnTo>
                    <a:pt x="5434" y="2160"/>
                  </a:lnTo>
                  <a:cubicBezTo>
                    <a:pt x="5175" y="1892"/>
                    <a:pt x="4827" y="1767"/>
                    <a:pt x="4488" y="1767"/>
                  </a:cubicBezTo>
                  <a:lnTo>
                    <a:pt x="4488" y="1767"/>
                  </a:lnTo>
                  <a:cubicBezTo>
                    <a:pt x="4301" y="1767"/>
                    <a:pt x="4113" y="1803"/>
                    <a:pt x="3944" y="1883"/>
                  </a:cubicBezTo>
                  <a:lnTo>
                    <a:pt x="3944" y="1883"/>
                  </a:lnTo>
                  <a:cubicBezTo>
                    <a:pt x="4015" y="1705"/>
                    <a:pt x="4051" y="1517"/>
                    <a:pt x="4051" y="1339"/>
                  </a:cubicBezTo>
                  <a:lnTo>
                    <a:pt x="4051" y="1339"/>
                  </a:lnTo>
                  <a:lnTo>
                    <a:pt x="4051" y="1339"/>
                  </a:lnTo>
                  <a:cubicBezTo>
                    <a:pt x="4051" y="991"/>
                    <a:pt x="3926" y="652"/>
                    <a:pt x="3658" y="384"/>
                  </a:cubicBezTo>
                  <a:lnTo>
                    <a:pt x="3658" y="384"/>
                  </a:lnTo>
                  <a:cubicBezTo>
                    <a:pt x="3400" y="126"/>
                    <a:pt x="3061" y="1"/>
                    <a:pt x="2713" y="1"/>
                  </a:cubicBezTo>
                  <a:lnTo>
                    <a:pt x="2713" y="1"/>
                  </a:lnTo>
                  <a:cubicBezTo>
                    <a:pt x="2374" y="1"/>
                    <a:pt x="2044" y="126"/>
                    <a:pt x="1785" y="366"/>
                  </a:cubicBezTo>
                  <a:moveTo>
                    <a:pt x="3212" y="2035"/>
                  </a:moveTo>
                  <a:lnTo>
                    <a:pt x="3212" y="2035"/>
                  </a:lnTo>
                  <a:cubicBezTo>
                    <a:pt x="3212" y="1606"/>
                    <a:pt x="3043" y="1169"/>
                    <a:pt x="2713" y="839"/>
                  </a:cubicBezTo>
                  <a:lnTo>
                    <a:pt x="2713" y="839"/>
                  </a:lnTo>
                  <a:cubicBezTo>
                    <a:pt x="2507" y="634"/>
                    <a:pt x="2267" y="500"/>
                    <a:pt x="1999" y="420"/>
                  </a:cubicBezTo>
                  <a:lnTo>
                    <a:pt x="1999" y="420"/>
                  </a:lnTo>
                  <a:cubicBezTo>
                    <a:pt x="2213" y="259"/>
                    <a:pt x="2463" y="179"/>
                    <a:pt x="2713" y="179"/>
                  </a:cubicBezTo>
                  <a:lnTo>
                    <a:pt x="2713" y="179"/>
                  </a:lnTo>
                  <a:cubicBezTo>
                    <a:pt x="3007" y="179"/>
                    <a:pt x="3310" y="286"/>
                    <a:pt x="3533" y="518"/>
                  </a:cubicBezTo>
                  <a:lnTo>
                    <a:pt x="3533" y="518"/>
                  </a:lnTo>
                  <a:cubicBezTo>
                    <a:pt x="3756" y="741"/>
                    <a:pt x="3872" y="1036"/>
                    <a:pt x="3872" y="1339"/>
                  </a:cubicBezTo>
                  <a:lnTo>
                    <a:pt x="3872" y="1339"/>
                  </a:lnTo>
                  <a:lnTo>
                    <a:pt x="3872" y="1339"/>
                  </a:lnTo>
                  <a:cubicBezTo>
                    <a:pt x="3872" y="1633"/>
                    <a:pt x="3756" y="1928"/>
                    <a:pt x="3533" y="2160"/>
                  </a:cubicBezTo>
                  <a:lnTo>
                    <a:pt x="3533" y="2160"/>
                  </a:lnTo>
                  <a:lnTo>
                    <a:pt x="3123" y="2570"/>
                  </a:lnTo>
                  <a:cubicBezTo>
                    <a:pt x="3177" y="2392"/>
                    <a:pt x="3203" y="2213"/>
                    <a:pt x="3203" y="2035"/>
                  </a:cubicBezTo>
                  <a:moveTo>
                    <a:pt x="3658" y="2284"/>
                  </a:moveTo>
                  <a:cubicBezTo>
                    <a:pt x="3890" y="2061"/>
                    <a:pt x="4185" y="1945"/>
                    <a:pt x="4479" y="1945"/>
                  </a:cubicBezTo>
                  <a:lnTo>
                    <a:pt x="4479" y="1945"/>
                  </a:lnTo>
                  <a:cubicBezTo>
                    <a:pt x="4782" y="1945"/>
                    <a:pt x="5077" y="2061"/>
                    <a:pt x="5300" y="2284"/>
                  </a:cubicBezTo>
                  <a:lnTo>
                    <a:pt x="5300" y="2284"/>
                  </a:lnTo>
                  <a:cubicBezTo>
                    <a:pt x="5532" y="2507"/>
                    <a:pt x="5639" y="2811"/>
                    <a:pt x="5639" y="3105"/>
                  </a:cubicBezTo>
                  <a:lnTo>
                    <a:pt x="5639" y="3105"/>
                  </a:lnTo>
                  <a:cubicBezTo>
                    <a:pt x="5639" y="3355"/>
                    <a:pt x="5558" y="3605"/>
                    <a:pt x="5398" y="3819"/>
                  </a:cubicBezTo>
                  <a:lnTo>
                    <a:pt x="5398" y="3819"/>
                  </a:lnTo>
                  <a:cubicBezTo>
                    <a:pt x="5327" y="3551"/>
                    <a:pt x="5184" y="3310"/>
                    <a:pt x="4979" y="3105"/>
                  </a:cubicBezTo>
                  <a:lnTo>
                    <a:pt x="4979" y="3105"/>
                  </a:lnTo>
                  <a:cubicBezTo>
                    <a:pt x="4649" y="2775"/>
                    <a:pt x="4211" y="2606"/>
                    <a:pt x="3783" y="2606"/>
                  </a:cubicBezTo>
                  <a:lnTo>
                    <a:pt x="3783" y="2606"/>
                  </a:lnTo>
                  <a:cubicBezTo>
                    <a:pt x="3605" y="2606"/>
                    <a:pt x="3426" y="2641"/>
                    <a:pt x="3248" y="2695"/>
                  </a:cubicBezTo>
                  <a:lnTo>
                    <a:pt x="3248" y="2695"/>
                  </a:lnTo>
                  <a:close/>
                  <a:moveTo>
                    <a:pt x="4666" y="491"/>
                  </a:moveTo>
                  <a:cubicBezTo>
                    <a:pt x="4363" y="500"/>
                    <a:pt x="4292" y="536"/>
                    <a:pt x="4292" y="670"/>
                  </a:cubicBezTo>
                  <a:lnTo>
                    <a:pt x="4292" y="670"/>
                  </a:lnTo>
                  <a:cubicBezTo>
                    <a:pt x="4292" y="705"/>
                    <a:pt x="4301" y="732"/>
                    <a:pt x="4310" y="777"/>
                  </a:cubicBezTo>
                  <a:lnTo>
                    <a:pt x="4310" y="777"/>
                  </a:lnTo>
                  <a:cubicBezTo>
                    <a:pt x="4336" y="902"/>
                    <a:pt x="4390" y="1116"/>
                    <a:pt x="4194" y="1499"/>
                  </a:cubicBezTo>
                  <a:lnTo>
                    <a:pt x="4194" y="1499"/>
                  </a:lnTo>
                  <a:lnTo>
                    <a:pt x="4194" y="1499"/>
                  </a:lnTo>
                  <a:lnTo>
                    <a:pt x="4194" y="1508"/>
                  </a:lnTo>
                  <a:lnTo>
                    <a:pt x="4194" y="1508"/>
                  </a:lnTo>
                  <a:lnTo>
                    <a:pt x="4194" y="1508"/>
                  </a:lnTo>
                  <a:lnTo>
                    <a:pt x="4194" y="1508"/>
                  </a:lnTo>
                  <a:lnTo>
                    <a:pt x="4194" y="1508"/>
                  </a:lnTo>
                  <a:lnTo>
                    <a:pt x="4194" y="1508"/>
                  </a:lnTo>
                  <a:lnTo>
                    <a:pt x="4194" y="1508"/>
                  </a:lnTo>
                  <a:cubicBezTo>
                    <a:pt x="4185" y="1517"/>
                    <a:pt x="4185" y="1535"/>
                    <a:pt x="4185" y="1544"/>
                  </a:cubicBezTo>
                  <a:lnTo>
                    <a:pt x="4185" y="1544"/>
                  </a:lnTo>
                  <a:lnTo>
                    <a:pt x="4185" y="1544"/>
                  </a:lnTo>
                  <a:lnTo>
                    <a:pt x="4185" y="1544"/>
                  </a:lnTo>
                  <a:lnTo>
                    <a:pt x="4185" y="1544"/>
                  </a:lnTo>
                  <a:cubicBezTo>
                    <a:pt x="4185" y="1553"/>
                    <a:pt x="4185" y="1571"/>
                    <a:pt x="4194" y="1580"/>
                  </a:cubicBezTo>
                  <a:lnTo>
                    <a:pt x="4194" y="1580"/>
                  </a:lnTo>
                  <a:lnTo>
                    <a:pt x="4194" y="1580"/>
                  </a:lnTo>
                  <a:lnTo>
                    <a:pt x="4194" y="1580"/>
                  </a:lnTo>
                  <a:lnTo>
                    <a:pt x="4194" y="1580"/>
                  </a:lnTo>
                  <a:lnTo>
                    <a:pt x="4194" y="1580"/>
                  </a:lnTo>
                  <a:lnTo>
                    <a:pt x="4194" y="1580"/>
                  </a:lnTo>
                  <a:lnTo>
                    <a:pt x="4194" y="1589"/>
                  </a:lnTo>
                  <a:lnTo>
                    <a:pt x="4194" y="1589"/>
                  </a:lnTo>
                  <a:lnTo>
                    <a:pt x="4194" y="1589"/>
                  </a:lnTo>
                  <a:lnTo>
                    <a:pt x="4194" y="1589"/>
                  </a:lnTo>
                  <a:lnTo>
                    <a:pt x="4194" y="1589"/>
                  </a:lnTo>
                  <a:lnTo>
                    <a:pt x="4194" y="1589"/>
                  </a:lnTo>
                  <a:lnTo>
                    <a:pt x="4194" y="1589"/>
                  </a:lnTo>
                  <a:lnTo>
                    <a:pt x="4194" y="1598"/>
                  </a:lnTo>
                  <a:lnTo>
                    <a:pt x="4194" y="1598"/>
                  </a:lnTo>
                  <a:lnTo>
                    <a:pt x="4194" y="1598"/>
                  </a:lnTo>
                  <a:lnTo>
                    <a:pt x="4194" y="1598"/>
                  </a:lnTo>
                  <a:lnTo>
                    <a:pt x="4194" y="1598"/>
                  </a:lnTo>
                  <a:lnTo>
                    <a:pt x="4202" y="1598"/>
                  </a:lnTo>
                  <a:lnTo>
                    <a:pt x="4202" y="1598"/>
                  </a:lnTo>
                  <a:lnTo>
                    <a:pt x="4202" y="1598"/>
                  </a:lnTo>
                  <a:lnTo>
                    <a:pt x="4202" y="1598"/>
                  </a:lnTo>
                  <a:lnTo>
                    <a:pt x="4202" y="1598"/>
                  </a:lnTo>
                  <a:lnTo>
                    <a:pt x="4202" y="1598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11" y="1606"/>
                  </a:lnTo>
                  <a:lnTo>
                    <a:pt x="4211" y="1606"/>
                  </a:lnTo>
                  <a:lnTo>
                    <a:pt x="4211" y="1606"/>
                  </a:lnTo>
                  <a:lnTo>
                    <a:pt x="4211" y="1606"/>
                  </a:lnTo>
                  <a:cubicBezTo>
                    <a:pt x="4211" y="1615"/>
                    <a:pt x="4220" y="1615"/>
                    <a:pt x="4220" y="1615"/>
                  </a:cubicBezTo>
                  <a:lnTo>
                    <a:pt x="4220" y="1615"/>
                  </a:lnTo>
                  <a:lnTo>
                    <a:pt x="4220" y="1615"/>
                  </a:lnTo>
                  <a:lnTo>
                    <a:pt x="4220" y="1615"/>
                  </a:lnTo>
                  <a:lnTo>
                    <a:pt x="4220" y="1615"/>
                  </a:lnTo>
                  <a:lnTo>
                    <a:pt x="4220" y="1615"/>
                  </a:lnTo>
                  <a:lnTo>
                    <a:pt x="4220" y="1615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38" y="1624"/>
                  </a:lnTo>
                  <a:lnTo>
                    <a:pt x="4238" y="1624"/>
                  </a:lnTo>
                  <a:lnTo>
                    <a:pt x="4238" y="1624"/>
                  </a:lnTo>
                  <a:lnTo>
                    <a:pt x="4238" y="1624"/>
                  </a:lnTo>
                  <a:lnTo>
                    <a:pt x="4238" y="1624"/>
                  </a:lnTo>
                  <a:lnTo>
                    <a:pt x="4238" y="1624"/>
                  </a:lnTo>
                  <a:lnTo>
                    <a:pt x="4238" y="1624"/>
                  </a:lnTo>
                  <a:cubicBezTo>
                    <a:pt x="4247" y="1633"/>
                    <a:pt x="4256" y="1633"/>
                    <a:pt x="4274" y="1633"/>
                  </a:cubicBezTo>
                  <a:lnTo>
                    <a:pt x="4274" y="1633"/>
                  </a:lnTo>
                  <a:lnTo>
                    <a:pt x="4274" y="1633"/>
                  </a:lnTo>
                  <a:lnTo>
                    <a:pt x="4274" y="1633"/>
                  </a:lnTo>
                  <a:lnTo>
                    <a:pt x="4274" y="1633"/>
                  </a:lnTo>
                  <a:cubicBezTo>
                    <a:pt x="4283" y="1633"/>
                    <a:pt x="4292" y="1633"/>
                    <a:pt x="4301" y="1624"/>
                  </a:cubicBezTo>
                  <a:lnTo>
                    <a:pt x="4301" y="1624"/>
                  </a:lnTo>
                  <a:lnTo>
                    <a:pt x="4301" y="1624"/>
                  </a:lnTo>
                  <a:lnTo>
                    <a:pt x="4301" y="1624"/>
                  </a:lnTo>
                  <a:lnTo>
                    <a:pt x="4301" y="1624"/>
                  </a:lnTo>
                  <a:lnTo>
                    <a:pt x="4301" y="1624"/>
                  </a:lnTo>
                  <a:lnTo>
                    <a:pt x="4301" y="1624"/>
                  </a:lnTo>
                  <a:lnTo>
                    <a:pt x="4310" y="1624"/>
                  </a:lnTo>
                  <a:lnTo>
                    <a:pt x="4310" y="1624"/>
                  </a:lnTo>
                  <a:lnTo>
                    <a:pt x="4310" y="1624"/>
                  </a:lnTo>
                  <a:lnTo>
                    <a:pt x="4310" y="1624"/>
                  </a:lnTo>
                  <a:lnTo>
                    <a:pt x="4310" y="1624"/>
                  </a:lnTo>
                  <a:lnTo>
                    <a:pt x="4310" y="1624"/>
                  </a:lnTo>
                  <a:cubicBezTo>
                    <a:pt x="4693" y="1428"/>
                    <a:pt x="4907" y="1482"/>
                    <a:pt x="5032" y="1508"/>
                  </a:cubicBezTo>
                  <a:lnTo>
                    <a:pt x="5032" y="1508"/>
                  </a:lnTo>
                  <a:cubicBezTo>
                    <a:pt x="5077" y="1517"/>
                    <a:pt x="5112" y="1526"/>
                    <a:pt x="5139" y="1526"/>
                  </a:cubicBezTo>
                  <a:lnTo>
                    <a:pt x="5139" y="1526"/>
                  </a:lnTo>
                  <a:cubicBezTo>
                    <a:pt x="5282" y="1526"/>
                    <a:pt x="5318" y="1455"/>
                    <a:pt x="5318" y="1160"/>
                  </a:cubicBezTo>
                  <a:lnTo>
                    <a:pt x="5318" y="1160"/>
                  </a:lnTo>
                  <a:lnTo>
                    <a:pt x="5318" y="581"/>
                  </a:lnTo>
                  <a:cubicBezTo>
                    <a:pt x="5318" y="536"/>
                    <a:pt x="5282" y="491"/>
                    <a:pt x="5228" y="491"/>
                  </a:cubicBezTo>
                  <a:lnTo>
                    <a:pt x="5228" y="491"/>
                  </a:lnTo>
                  <a:lnTo>
                    <a:pt x="4657" y="491"/>
                  </a:lnTo>
                  <a:close/>
                  <a:moveTo>
                    <a:pt x="4488" y="732"/>
                  </a:moveTo>
                  <a:cubicBezTo>
                    <a:pt x="4479" y="705"/>
                    <a:pt x="4470" y="679"/>
                    <a:pt x="4470" y="670"/>
                  </a:cubicBezTo>
                  <a:lnTo>
                    <a:pt x="4470" y="670"/>
                  </a:lnTo>
                  <a:cubicBezTo>
                    <a:pt x="4470" y="670"/>
                    <a:pt x="4488" y="670"/>
                    <a:pt x="4524" y="670"/>
                  </a:cubicBezTo>
                  <a:lnTo>
                    <a:pt x="4524" y="670"/>
                  </a:lnTo>
                  <a:cubicBezTo>
                    <a:pt x="4559" y="670"/>
                    <a:pt x="4595" y="679"/>
                    <a:pt x="4666" y="679"/>
                  </a:cubicBezTo>
                  <a:lnTo>
                    <a:pt x="4666" y="679"/>
                  </a:lnTo>
                  <a:lnTo>
                    <a:pt x="5148" y="670"/>
                  </a:lnTo>
                  <a:lnTo>
                    <a:pt x="5148" y="1160"/>
                  </a:lnTo>
                  <a:cubicBezTo>
                    <a:pt x="5148" y="1312"/>
                    <a:pt x="5157" y="1348"/>
                    <a:pt x="5148" y="1348"/>
                  </a:cubicBezTo>
                  <a:lnTo>
                    <a:pt x="5148" y="1348"/>
                  </a:lnTo>
                  <a:cubicBezTo>
                    <a:pt x="5139" y="1348"/>
                    <a:pt x="5112" y="1339"/>
                    <a:pt x="5086" y="1330"/>
                  </a:cubicBezTo>
                  <a:lnTo>
                    <a:pt x="5086" y="1330"/>
                  </a:lnTo>
                  <a:cubicBezTo>
                    <a:pt x="4961" y="1303"/>
                    <a:pt x="4765" y="1259"/>
                    <a:pt x="4452" y="1375"/>
                  </a:cubicBezTo>
                  <a:lnTo>
                    <a:pt x="4452" y="1375"/>
                  </a:lnTo>
                  <a:cubicBezTo>
                    <a:pt x="4559" y="1053"/>
                    <a:pt x="4515" y="857"/>
                    <a:pt x="4488" y="732"/>
                  </a:cubicBezTo>
                  <a:moveTo>
                    <a:pt x="1758" y="759"/>
                  </a:moveTo>
                  <a:cubicBezTo>
                    <a:pt x="1696" y="812"/>
                    <a:pt x="1696" y="902"/>
                    <a:pt x="1758" y="955"/>
                  </a:cubicBezTo>
                  <a:lnTo>
                    <a:pt x="1758" y="955"/>
                  </a:lnTo>
                  <a:cubicBezTo>
                    <a:pt x="1812" y="1009"/>
                    <a:pt x="1901" y="1009"/>
                    <a:pt x="1954" y="955"/>
                  </a:cubicBezTo>
                  <a:lnTo>
                    <a:pt x="1954" y="955"/>
                  </a:lnTo>
                  <a:cubicBezTo>
                    <a:pt x="2008" y="902"/>
                    <a:pt x="2008" y="812"/>
                    <a:pt x="1954" y="759"/>
                  </a:cubicBezTo>
                  <a:lnTo>
                    <a:pt x="1954" y="759"/>
                  </a:lnTo>
                  <a:cubicBezTo>
                    <a:pt x="1928" y="723"/>
                    <a:pt x="1892" y="714"/>
                    <a:pt x="1856" y="714"/>
                  </a:cubicBezTo>
                  <a:lnTo>
                    <a:pt x="1856" y="714"/>
                  </a:lnTo>
                  <a:cubicBezTo>
                    <a:pt x="1821" y="714"/>
                    <a:pt x="1785" y="723"/>
                    <a:pt x="1758" y="759"/>
                  </a:cubicBezTo>
                  <a:close/>
                  <a:moveTo>
                    <a:pt x="2267" y="1062"/>
                  </a:moveTo>
                  <a:cubicBezTo>
                    <a:pt x="2213" y="1116"/>
                    <a:pt x="2213" y="1205"/>
                    <a:pt x="2267" y="1267"/>
                  </a:cubicBezTo>
                  <a:lnTo>
                    <a:pt x="2267" y="1267"/>
                  </a:lnTo>
                  <a:cubicBezTo>
                    <a:pt x="2320" y="1321"/>
                    <a:pt x="2409" y="1321"/>
                    <a:pt x="2463" y="1267"/>
                  </a:cubicBezTo>
                  <a:lnTo>
                    <a:pt x="2463" y="1267"/>
                  </a:lnTo>
                  <a:cubicBezTo>
                    <a:pt x="2525" y="1205"/>
                    <a:pt x="2525" y="1116"/>
                    <a:pt x="2463" y="1062"/>
                  </a:cubicBezTo>
                  <a:lnTo>
                    <a:pt x="2463" y="1062"/>
                  </a:lnTo>
                  <a:cubicBezTo>
                    <a:pt x="2436" y="1036"/>
                    <a:pt x="2400" y="1027"/>
                    <a:pt x="2365" y="1027"/>
                  </a:cubicBezTo>
                  <a:lnTo>
                    <a:pt x="2365" y="1027"/>
                  </a:lnTo>
                  <a:cubicBezTo>
                    <a:pt x="2329" y="1027"/>
                    <a:pt x="2293" y="1036"/>
                    <a:pt x="2267" y="1062"/>
                  </a:cubicBezTo>
                  <a:close/>
                  <a:moveTo>
                    <a:pt x="2552" y="1553"/>
                  </a:moveTo>
                  <a:cubicBezTo>
                    <a:pt x="2499" y="1606"/>
                    <a:pt x="2499" y="1696"/>
                    <a:pt x="2552" y="1758"/>
                  </a:cubicBezTo>
                  <a:lnTo>
                    <a:pt x="2552" y="1758"/>
                  </a:lnTo>
                  <a:cubicBezTo>
                    <a:pt x="2615" y="1812"/>
                    <a:pt x="2704" y="1812"/>
                    <a:pt x="2757" y="1758"/>
                  </a:cubicBezTo>
                  <a:lnTo>
                    <a:pt x="2757" y="1758"/>
                  </a:lnTo>
                  <a:cubicBezTo>
                    <a:pt x="2811" y="1696"/>
                    <a:pt x="2811" y="1606"/>
                    <a:pt x="2757" y="1553"/>
                  </a:cubicBezTo>
                  <a:lnTo>
                    <a:pt x="2757" y="1553"/>
                  </a:lnTo>
                  <a:cubicBezTo>
                    <a:pt x="2731" y="1526"/>
                    <a:pt x="2695" y="1517"/>
                    <a:pt x="2659" y="1517"/>
                  </a:cubicBezTo>
                  <a:lnTo>
                    <a:pt x="2659" y="1517"/>
                  </a:lnTo>
                  <a:cubicBezTo>
                    <a:pt x="2623" y="1517"/>
                    <a:pt x="2588" y="1526"/>
                    <a:pt x="2552" y="1553"/>
                  </a:cubicBezTo>
                  <a:close/>
                  <a:moveTo>
                    <a:pt x="2615" y="2124"/>
                  </a:moveTo>
                  <a:cubicBezTo>
                    <a:pt x="2561" y="2177"/>
                    <a:pt x="2561" y="2267"/>
                    <a:pt x="2615" y="2320"/>
                  </a:cubicBezTo>
                  <a:lnTo>
                    <a:pt x="2615" y="2320"/>
                  </a:lnTo>
                  <a:cubicBezTo>
                    <a:pt x="2677" y="2383"/>
                    <a:pt x="2766" y="2383"/>
                    <a:pt x="2820" y="2320"/>
                  </a:cubicBezTo>
                  <a:lnTo>
                    <a:pt x="2820" y="2320"/>
                  </a:lnTo>
                  <a:cubicBezTo>
                    <a:pt x="2873" y="2267"/>
                    <a:pt x="2873" y="2177"/>
                    <a:pt x="2820" y="2124"/>
                  </a:cubicBezTo>
                  <a:lnTo>
                    <a:pt x="2820" y="2124"/>
                  </a:lnTo>
                  <a:cubicBezTo>
                    <a:pt x="2793" y="2097"/>
                    <a:pt x="2757" y="2088"/>
                    <a:pt x="2722" y="2088"/>
                  </a:cubicBezTo>
                  <a:lnTo>
                    <a:pt x="2722" y="2088"/>
                  </a:lnTo>
                  <a:cubicBezTo>
                    <a:pt x="2686" y="2088"/>
                    <a:pt x="2650" y="2097"/>
                    <a:pt x="2615" y="2124"/>
                  </a:cubicBezTo>
                  <a:close/>
                  <a:moveTo>
                    <a:pt x="2409" y="2659"/>
                  </a:moveTo>
                  <a:cubicBezTo>
                    <a:pt x="2356" y="2713"/>
                    <a:pt x="2356" y="2802"/>
                    <a:pt x="2409" y="2855"/>
                  </a:cubicBezTo>
                  <a:lnTo>
                    <a:pt x="2409" y="2855"/>
                  </a:lnTo>
                  <a:cubicBezTo>
                    <a:pt x="2463" y="2909"/>
                    <a:pt x="2552" y="2909"/>
                    <a:pt x="2606" y="2855"/>
                  </a:cubicBezTo>
                  <a:lnTo>
                    <a:pt x="2606" y="2855"/>
                  </a:lnTo>
                  <a:cubicBezTo>
                    <a:pt x="2659" y="2802"/>
                    <a:pt x="2659" y="2713"/>
                    <a:pt x="2606" y="2659"/>
                  </a:cubicBezTo>
                  <a:lnTo>
                    <a:pt x="2606" y="2659"/>
                  </a:lnTo>
                  <a:cubicBezTo>
                    <a:pt x="2579" y="2632"/>
                    <a:pt x="2543" y="2615"/>
                    <a:pt x="2507" y="2615"/>
                  </a:cubicBezTo>
                  <a:lnTo>
                    <a:pt x="2507" y="2615"/>
                  </a:lnTo>
                  <a:cubicBezTo>
                    <a:pt x="2472" y="2615"/>
                    <a:pt x="2436" y="2632"/>
                    <a:pt x="2409" y="2659"/>
                  </a:cubicBezTo>
                  <a:moveTo>
                    <a:pt x="3498" y="2998"/>
                  </a:moveTo>
                  <a:cubicBezTo>
                    <a:pt x="3435" y="3052"/>
                    <a:pt x="3435" y="3141"/>
                    <a:pt x="3498" y="3203"/>
                  </a:cubicBezTo>
                  <a:lnTo>
                    <a:pt x="3498" y="3203"/>
                  </a:lnTo>
                  <a:cubicBezTo>
                    <a:pt x="3551" y="3257"/>
                    <a:pt x="3640" y="3257"/>
                    <a:pt x="3694" y="3203"/>
                  </a:cubicBezTo>
                  <a:lnTo>
                    <a:pt x="3694" y="3203"/>
                  </a:lnTo>
                  <a:cubicBezTo>
                    <a:pt x="3748" y="3141"/>
                    <a:pt x="3748" y="3052"/>
                    <a:pt x="3694" y="2998"/>
                  </a:cubicBezTo>
                  <a:lnTo>
                    <a:pt x="3694" y="2998"/>
                  </a:lnTo>
                  <a:cubicBezTo>
                    <a:pt x="3667" y="2971"/>
                    <a:pt x="3632" y="2962"/>
                    <a:pt x="3596" y="2962"/>
                  </a:cubicBezTo>
                  <a:lnTo>
                    <a:pt x="3596" y="2962"/>
                  </a:lnTo>
                  <a:cubicBezTo>
                    <a:pt x="3560" y="2962"/>
                    <a:pt x="3524" y="2971"/>
                    <a:pt x="3498" y="2998"/>
                  </a:cubicBezTo>
                  <a:close/>
                  <a:moveTo>
                    <a:pt x="4060" y="3061"/>
                  </a:moveTo>
                  <a:cubicBezTo>
                    <a:pt x="4006" y="3114"/>
                    <a:pt x="4006" y="3203"/>
                    <a:pt x="4060" y="3257"/>
                  </a:cubicBezTo>
                  <a:lnTo>
                    <a:pt x="4060" y="3257"/>
                  </a:lnTo>
                  <a:cubicBezTo>
                    <a:pt x="4122" y="3319"/>
                    <a:pt x="4211" y="3319"/>
                    <a:pt x="4265" y="3257"/>
                  </a:cubicBezTo>
                  <a:lnTo>
                    <a:pt x="4265" y="3257"/>
                  </a:lnTo>
                  <a:cubicBezTo>
                    <a:pt x="4318" y="3203"/>
                    <a:pt x="4318" y="3114"/>
                    <a:pt x="4265" y="3061"/>
                  </a:cubicBezTo>
                  <a:lnTo>
                    <a:pt x="4265" y="3061"/>
                  </a:lnTo>
                  <a:cubicBezTo>
                    <a:pt x="4238" y="3034"/>
                    <a:pt x="4202" y="3025"/>
                    <a:pt x="4167" y="3025"/>
                  </a:cubicBezTo>
                  <a:lnTo>
                    <a:pt x="4167" y="3025"/>
                  </a:lnTo>
                  <a:cubicBezTo>
                    <a:pt x="4131" y="3025"/>
                    <a:pt x="4095" y="3034"/>
                    <a:pt x="4060" y="3061"/>
                  </a:cubicBezTo>
                  <a:moveTo>
                    <a:pt x="2962" y="3212"/>
                  </a:moveTo>
                  <a:cubicBezTo>
                    <a:pt x="2909" y="3266"/>
                    <a:pt x="2909" y="3355"/>
                    <a:pt x="2962" y="3408"/>
                  </a:cubicBezTo>
                  <a:lnTo>
                    <a:pt x="2962" y="3408"/>
                  </a:lnTo>
                  <a:cubicBezTo>
                    <a:pt x="3016" y="3462"/>
                    <a:pt x="3105" y="3462"/>
                    <a:pt x="3159" y="3408"/>
                  </a:cubicBezTo>
                  <a:lnTo>
                    <a:pt x="3159" y="3408"/>
                  </a:lnTo>
                  <a:cubicBezTo>
                    <a:pt x="3212" y="3355"/>
                    <a:pt x="3212" y="3266"/>
                    <a:pt x="3159" y="3212"/>
                  </a:cubicBezTo>
                  <a:lnTo>
                    <a:pt x="3159" y="3212"/>
                  </a:lnTo>
                  <a:cubicBezTo>
                    <a:pt x="3132" y="3185"/>
                    <a:pt x="3096" y="3168"/>
                    <a:pt x="3061" y="3168"/>
                  </a:cubicBezTo>
                  <a:lnTo>
                    <a:pt x="3061" y="3168"/>
                  </a:lnTo>
                  <a:cubicBezTo>
                    <a:pt x="3025" y="3168"/>
                    <a:pt x="2989" y="3185"/>
                    <a:pt x="2962" y="3212"/>
                  </a:cubicBezTo>
                  <a:close/>
                  <a:moveTo>
                    <a:pt x="4559" y="3346"/>
                  </a:moveTo>
                  <a:cubicBezTo>
                    <a:pt x="4497" y="3408"/>
                    <a:pt x="4497" y="3498"/>
                    <a:pt x="4559" y="3551"/>
                  </a:cubicBezTo>
                  <a:lnTo>
                    <a:pt x="4559" y="3551"/>
                  </a:lnTo>
                  <a:cubicBezTo>
                    <a:pt x="4613" y="3605"/>
                    <a:pt x="4702" y="3605"/>
                    <a:pt x="4756" y="3551"/>
                  </a:cubicBezTo>
                  <a:lnTo>
                    <a:pt x="4756" y="3551"/>
                  </a:lnTo>
                  <a:cubicBezTo>
                    <a:pt x="4809" y="3498"/>
                    <a:pt x="4809" y="3408"/>
                    <a:pt x="4756" y="3346"/>
                  </a:cubicBezTo>
                  <a:lnTo>
                    <a:pt x="4756" y="3346"/>
                  </a:lnTo>
                  <a:cubicBezTo>
                    <a:pt x="4729" y="3319"/>
                    <a:pt x="4693" y="3310"/>
                    <a:pt x="4657" y="3310"/>
                  </a:cubicBezTo>
                  <a:lnTo>
                    <a:pt x="4657" y="3310"/>
                  </a:lnTo>
                  <a:cubicBezTo>
                    <a:pt x="4622" y="3310"/>
                    <a:pt x="4586" y="3319"/>
                    <a:pt x="4559" y="3346"/>
                  </a:cubicBezTo>
                  <a:close/>
                  <a:moveTo>
                    <a:pt x="4863" y="3863"/>
                  </a:moveTo>
                  <a:cubicBezTo>
                    <a:pt x="4809" y="3917"/>
                    <a:pt x="4809" y="4006"/>
                    <a:pt x="4863" y="4060"/>
                  </a:cubicBezTo>
                  <a:lnTo>
                    <a:pt x="4863" y="4060"/>
                  </a:lnTo>
                  <a:cubicBezTo>
                    <a:pt x="4916" y="4113"/>
                    <a:pt x="5005" y="4113"/>
                    <a:pt x="5068" y="4060"/>
                  </a:cubicBezTo>
                  <a:lnTo>
                    <a:pt x="5068" y="4060"/>
                  </a:lnTo>
                  <a:cubicBezTo>
                    <a:pt x="5121" y="4006"/>
                    <a:pt x="5121" y="3917"/>
                    <a:pt x="5068" y="3863"/>
                  </a:cubicBezTo>
                  <a:lnTo>
                    <a:pt x="5068" y="3863"/>
                  </a:lnTo>
                  <a:cubicBezTo>
                    <a:pt x="5041" y="3837"/>
                    <a:pt x="4996" y="3819"/>
                    <a:pt x="4961" y="3819"/>
                  </a:cubicBezTo>
                  <a:lnTo>
                    <a:pt x="4961" y="3819"/>
                  </a:lnTo>
                  <a:cubicBezTo>
                    <a:pt x="4925" y="3819"/>
                    <a:pt x="4889" y="3837"/>
                    <a:pt x="4863" y="3863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1"/>
            <p:cNvSpPr/>
            <p:nvPr/>
          </p:nvSpPr>
          <p:spPr>
            <a:xfrm>
              <a:off x="123643" y="4674267"/>
              <a:ext cx="344463" cy="343872"/>
            </a:xfrm>
            <a:custGeom>
              <a:avLst/>
              <a:gdLst/>
              <a:ahLst/>
              <a:cxnLst/>
              <a:rect l="l" t="t" r="r" b="b"/>
              <a:pathLst>
                <a:path w="5827" h="5817" extrusionOk="0">
                  <a:moveTo>
                    <a:pt x="848" y="322"/>
                  </a:moveTo>
                  <a:lnTo>
                    <a:pt x="848" y="331"/>
                  </a:lnTo>
                  <a:cubicBezTo>
                    <a:pt x="518" y="652"/>
                    <a:pt x="349" y="1089"/>
                    <a:pt x="349" y="1517"/>
                  </a:cubicBezTo>
                  <a:lnTo>
                    <a:pt x="349" y="1517"/>
                  </a:lnTo>
                  <a:lnTo>
                    <a:pt x="349" y="1517"/>
                  </a:lnTo>
                  <a:cubicBezTo>
                    <a:pt x="349" y="1606"/>
                    <a:pt x="358" y="1695"/>
                    <a:pt x="375" y="1785"/>
                  </a:cubicBezTo>
                  <a:lnTo>
                    <a:pt x="375" y="1785"/>
                  </a:lnTo>
                  <a:cubicBezTo>
                    <a:pt x="126" y="2043"/>
                    <a:pt x="1" y="2373"/>
                    <a:pt x="1" y="2712"/>
                  </a:cubicBezTo>
                  <a:lnTo>
                    <a:pt x="1" y="2712"/>
                  </a:lnTo>
                  <a:cubicBezTo>
                    <a:pt x="1" y="3051"/>
                    <a:pt x="126" y="3399"/>
                    <a:pt x="393" y="3658"/>
                  </a:cubicBezTo>
                  <a:lnTo>
                    <a:pt x="393" y="3658"/>
                  </a:lnTo>
                  <a:cubicBezTo>
                    <a:pt x="652" y="3917"/>
                    <a:pt x="991" y="4051"/>
                    <a:pt x="1339" y="4051"/>
                  </a:cubicBezTo>
                  <a:lnTo>
                    <a:pt x="1339" y="4051"/>
                  </a:lnTo>
                  <a:cubicBezTo>
                    <a:pt x="1526" y="4051"/>
                    <a:pt x="1714" y="4015"/>
                    <a:pt x="1883" y="3935"/>
                  </a:cubicBezTo>
                  <a:lnTo>
                    <a:pt x="1883" y="3935"/>
                  </a:lnTo>
                  <a:cubicBezTo>
                    <a:pt x="1803" y="4113"/>
                    <a:pt x="1767" y="4291"/>
                    <a:pt x="1767" y="4479"/>
                  </a:cubicBezTo>
                  <a:lnTo>
                    <a:pt x="1767" y="4479"/>
                  </a:lnTo>
                  <a:lnTo>
                    <a:pt x="1767" y="4479"/>
                  </a:lnTo>
                  <a:cubicBezTo>
                    <a:pt x="1767" y="4827"/>
                    <a:pt x="1901" y="5166"/>
                    <a:pt x="2160" y="5433"/>
                  </a:cubicBezTo>
                  <a:lnTo>
                    <a:pt x="2160" y="5433"/>
                  </a:lnTo>
                  <a:cubicBezTo>
                    <a:pt x="2418" y="5692"/>
                    <a:pt x="2766" y="5817"/>
                    <a:pt x="3105" y="5817"/>
                  </a:cubicBezTo>
                  <a:lnTo>
                    <a:pt x="3105" y="5817"/>
                  </a:lnTo>
                  <a:cubicBezTo>
                    <a:pt x="3444" y="5817"/>
                    <a:pt x="3783" y="5692"/>
                    <a:pt x="4042" y="5442"/>
                  </a:cubicBezTo>
                  <a:lnTo>
                    <a:pt x="4042" y="5442"/>
                  </a:lnTo>
                  <a:cubicBezTo>
                    <a:pt x="4122" y="5460"/>
                    <a:pt x="4211" y="5469"/>
                    <a:pt x="4301" y="5469"/>
                  </a:cubicBezTo>
                  <a:lnTo>
                    <a:pt x="4301" y="5469"/>
                  </a:lnTo>
                  <a:cubicBezTo>
                    <a:pt x="4729" y="5469"/>
                    <a:pt x="5166" y="5300"/>
                    <a:pt x="5496" y="4969"/>
                  </a:cubicBezTo>
                  <a:lnTo>
                    <a:pt x="5496" y="4969"/>
                  </a:lnTo>
                  <a:lnTo>
                    <a:pt x="5496" y="4969"/>
                  </a:lnTo>
                  <a:cubicBezTo>
                    <a:pt x="5719" y="4755"/>
                    <a:pt x="5826" y="4461"/>
                    <a:pt x="5826" y="4176"/>
                  </a:cubicBezTo>
                  <a:lnTo>
                    <a:pt x="5826" y="4176"/>
                  </a:lnTo>
                  <a:cubicBezTo>
                    <a:pt x="5826" y="3881"/>
                    <a:pt x="5719" y="3596"/>
                    <a:pt x="5496" y="3373"/>
                  </a:cubicBezTo>
                  <a:lnTo>
                    <a:pt x="5496" y="3373"/>
                  </a:lnTo>
                  <a:lnTo>
                    <a:pt x="5496" y="3373"/>
                  </a:lnTo>
                  <a:cubicBezTo>
                    <a:pt x="5273" y="3159"/>
                    <a:pt x="4988" y="3043"/>
                    <a:pt x="4693" y="3043"/>
                  </a:cubicBezTo>
                  <a:lnTo>
                    <a:pt x="4693" y="3043"/>
                  </a:lnTo>
                  <a:cubicBezTo>
                    <a:pt x="4408" y="3043"/>
                    <a:pt x="4113" y="3159"/>
                    <a:pt x="3899" y="3373"/>
                  </a:cubicBezTo>
                  <a:lnTo>
                    <a:pt x="3899" y="3373"/>
                  </a:lnTo>
                  <a:cubicBezTo>
                    <a:pt x="3756" y="3515"/>
                    <a:pt x="3685" y="3703"/>
                    <a:pt x="3685" y="3890"/>
                  </a:cubicBezTo>
                  <a:lnTo>
                    <a:pt x="3685" y="3890"/>
                  </a:lnTo>
                  <a:cubicBezTo>
                    <a:pt x="3685" y="4077"/>
                    <a:pt x="3756" y="4265"/>
                    <a:pt x="3899" y="4407"/>
                  </a:cubicBezTo>
                  <a:lnTo>
                    <a:pt x="3899" y="4407"/>
                  </a:lnTo>
                  <a:cubicBezTo>
                    <a:pt x="4033" y="4550"/>
                    <a:pt x="4229" y="4622"/>
                    <a:pt x="4417" y="4622"/>
                  </a:cubicBezTo>
                  <a:lnTo>
                    <a:pt x="4417" y="4622"/>
                  </a:lnTo>
                  <a:cubicBezTo>
                    <a:pt x="4533" y="4622"/>
                    <a:pt x="4649" y="4595"/>
                    <a:pt x="4756" y="4541"/>
                  </a:cubicBezTo>
                  <a:lnTo>
                    <a:pt x="4756" y="4541"/>
                  </a:lnTo>
                  <a:cubicBezTo>
                    <a:pt x="4845" y="4586"/>
                    <a:pt x="4952" y="4577"/>
                    <a:pt x="5023" y="4497"/>
                  </a:cubicBezTo>
                  <a:lnTo>
                    <a:pt x="5023" y="4497"/>
                  </a:lnTo>
                  <a:cubicBezTo>
                    <a:pt x="5104" y="4416"/>
                    <a:pt x="5104" y="4274"/>
                    <a:pt x="5023" y="4193"/>
                  </a:cubicBezTo>
                  <a:lnTo>
                    <a:pt x="5023" y="4193"/>
                  </a:lnTo>
                  <a:cubicBezTo>
                    <a:pt x="4934" y="4104"/>
                    <a:pt x="4800" y="4104"/>
                    <a:pt x="4711" y="4193"/>
                  </a:cubicBezTo>
                  <a:lnTo>
                    <a:pt x="4711" y="4193"/>
                  </a:lnTo>
                  <a:cubicBezTo>
                    <a:pt x="4657" y="4247"/>
                    <a:pt x="4640" y="4318"/>
                    <a:pt x="4649" y="4390"/>
                  </a:cubicBezTo>
                  <a:lnTo>
                    <a:pt x="4649" y="4390"/>
                  </a:lnTo>
                  <a:cubicBezTo>
                    <a:pt x="4577" y="4425"/>
                    <a:pt x="4497" y="4443"/>
                    <a:pt x="4417" y="4443"/>
                  </a:cubicBezTo>
                  <a:lnTo>
                    <a:pt x="4417" y="4443"/>
                  </a:lnTo>
                  <a:cubicBezTo>
                    <a:pt x="4274" y="4443"/>
                    <a:pt x="4131" y="4390"/>
                    <a:pt x="4024" y="4283"/>
                  </a:cubicBezTo>
                  <a:lnTo>
                    <a:pt x="4024" y="4283"/>
                  </a:lnTo>
                  <a:cubicBezTo>
                    <a:pt x="3917" y="4176"/>
                    <a:pt x="3864" y="4033"/>
                    <a:pt x="3864" y="3890"/>
                  </a:cubicBezTo>
                  <a:lnTo>
                    <a:pt x="3864" y="3890"/>
                  </a:lnTo>
                  <a:cubicBezTo>
                    <a:pt x="3864" y="3747"/>
                    <a:pt x="3917" y="3613"/>
                    <a:pt x="4024" y="3506"/>
                  </a:cubicBezTo>
                  <a:lnTo>
                    <a:pt x="4024" y="3506"/>
                  </a:lnTo>
                  <a:cubicBezTo>
                    <a:pt x="4211" y="3319"/>
                    <a:pt x="4452" y="3230"/>
                    <a:pt x="4693" y="3230"/>
                  </a:cubicBezTo>
                  <a:lnTo>
                    <a:pt x="4693" y="3230"/>
                  </a:lnTo>
                  <a:cubicBezTo>
                    <a:pt x="4934" y="3230"/>
                    <a:pt x="5184" y="3319"/>
                    <a:pt x="5362" y="3506"/>
                  </a:cubicBezTo>
                  <a:lnTo>
                    <a:pt x="5362" y="3506"/>
                  </a:lnTo>
                  <a:lnTo>
                    <a:pt x="5362" y="3506"/>
                  </a:lnTo>
                  <a:cubicBezTo>
                    <a:pt x="5550" y="3685"/>
                    <a:pt x="5639" y="3935"/>
                    <a:pt x="5639" y="4176"/>
                  </a:cubicBezTo>
                  <a:lnTo>
                    <a:pt x="5639" y="4176"/>
                  </a:lnTo>
                  <a:cubicBezTo>
                    <a:pt x="5639" y="4416"/>
                    <a:pt x="5550" y="4657"/>
                    <a:pt x="5362" y="4845"/>
                  </a:cubicBezTo>
                  <a:lnTo>
                    <a:pt x="5362" y="4845"/>
                  </a:lnTo>
                  <a:cubicBezTo>
                    <a:pt x="5077" y="5139"/>
                    <a:pt x="4684" y="5282"/>
                    <a:pt x="4301" y="5282"/>
                  </a:cubicBezTo>
                  <a:lnTo>
                    <a:pt x="4301" y="5282"/>
                  </a:lnTo>
                  <a:cubicBezTo>
                    <a:pt x="3917" y="5282"/>
                    <a:pt x="3525" y="5139"/>
                    <a:pt x="3230" y="4845"/>
                  </a:cubicBezTo>
                  <a:lnTo>
                    <a:pt x="3230" y="4845"/>
                  </a:lnTo>
                  <a:cubicBezTo>
                    <a:pt x="2945" y="4550"/>
                    <a:pt x="2793" y="4167"/>
                    <a:pt x="2793" y="3783"/>
                  </a:cubicBezTo>
                  <a:lnTo>
                    <a:pt x="2793" y="3783"/>
                  </a:lnTo>
                  <a:lnTo>
                    <a:pt x="2793" y="3783"/>
                  </a:lnTo>
                  <a:cubicBezTo>
                    <a:pt x="2793" y="3390"/>
                    <a:pt x="2945" y="3007"/>
                    <a:pt x="3230" y="2712"/>
                  </a:cubicBezTo>
                  <a:lnTo>
                    <a:pt x="3230" y="2712"/>
                  </a:lnTo>
                  <a:lnTo>
                    <a:pt x="4318" y="1633"/>
                  </a:lnTo>
                  <a:cubicBezTo>
                    <a:pt x="4354" y="1597"/>
                    <a:pt x="4354" y="1535"/>
                    <a:pt x="4318" y="1499"/>
                  </a:cubicBezTo>
                  <a:lnTo>
                    <a:pt x="4318" y="1499"/>
                  </a:lnTo>
                  <a:cubicBezTo>
                    <a:pt x="4283" y="1464"/>
                    <a:pt x="4229" y="1464"/>
                    <a:pt x="4194" y="1499"/>
                  </a:cubicBezTo>
                  <a:lnTo>
                    <a:pt x="4194" y="1499"/>
                  </a:lnTo>
                  <a:lnTo>
                    <a:pt x="3382" y="2311"/>
                  </a:lnTo>
                  <a:lnTo>
                    <a:pt x="3382" y="2311"/>
                  </a:lnTo>
                  <a:lnTo>
                    <a:pt x="3105" y="2588"/>
                  </a:lnTo>
                  <a:cubicBezTo>
                    <a:pt x="2811" y="2882"/>
                    <a:pt x="2427" y="3025"/>
                    <a:pt x="2044" y="3025"/>
                  </a:cubicBezTo>
                  <a:lnTo>
                    <a:pt x="2044" y="3025"/>
                  </a:lnTo>
                  <a:cubicBezTo>
                    <a:pt x="1651" y="3025"/>
                    <a:pt x="1267" y="2882"/>
                    <a:pt x="973" y="2588"/>
                  </a:cubicBezTo>
                  <a:lnTo>
                    <a:pt x="973" y="2588"/>
                  </a:lnTo>
                  <a:cubicBezTo>
                    <a:pt x="679" y="2293"/>
                    <a:pt x="536" y="1910"/>
                    <a:pt x="536" y="1517"/>
                  </a:cubicBezTo>
                  <a:lnTo>
                    <a:pt x="536" y="1517"/>
                  </a:lnTo>
                  <a:lnTo>
                    <a:pt x="536" y="1517"/>
                  </a:lnTo>
                  <a:cubicBezTo>
                    <a:pt x="536" y="1133"/>
                    <a:pt x="679" y="750"/>
                    <a:pt x="973" y="455"/>
                  </a:cubicBezTo>
                  <a:lnTo>
                    <a:pt x="973" y="455"/>
                  </a:lnTo>
                  <a:lnTo>
                    <a:pt x="973" y="455"/>
                  </a:lnTo>
                  <a:cubicBezTo>
                    <a:pt x="1160" y="268"/>
                    <a:pt x="1401" y="179"/>
                    <a:pt x="1651" y="179"/>
                  </a:cubicBezTo>
                  <a:lnTo>
                    <a:pt x="1651" y="179"/>
                  </a:lnTo>
                  <a:cubicBezTo>
                    <a:pt x="1892" y="179"/>
                    <a:pt x="2133" y="268"/>
                    <a:pt x="2320" y="455"/>
                  </a:cubicBezTo>
                  <a:lnTo>
                    <a:pt x="2320" y="455"/>
                  </a:lnTo>
                  <a:lnTo>
                    <a:pt x="2320" y="455"/>
                  </a:lnTo>
                  <a:cubicBezTo>
                    <a:pt x="2508" y="643"/>
                    <a:pt x="2597" y="884"/>
                    <a:pt x="2597" y="1125"/>
                  </a:cubicBezTo>
                  <a:lnTo>
                    <a:pt x="2597" y="1125"/>
                  </a:lnTo>
                  <a:cubicBezTo>
                    <a:pt x="2597" y="1374"/>
                    <a:pt x="2508" y="1615"/>
                    <a:pt x="2320" y="1794"/>
                  </a:cubicBezTo>
                  <a:lnTo>
                    <a:pt x="2320" y="1794"/>
                  </a:lnTo>
                  <a:cubicBezTo>
                    <a:pt x="2213" y="1901"/>
                    <a:pt x="2070" y="1954"/>
                    <a:pt x="1928" y="1954"/>
                  </a:cubicBezTo>
                  <a:lnTo>
                    <a:pt x="1928" y="1954"/>
                  </a:lnTo>
                  <a:cubicBezTo>
                    <a:pt x="1785" y="1954"/>
                    <a:pt x="1651" y="1901"/>
                    <a:pt x="1544" y="1794"/>
                  </a:cubicBezTo>
                  <a:lnTo>
                    <a:pt x="1544" y="1794"/>
                  </a:lnTo>
                  <a:cubicBezTo>
                    <a:pt x="1437" y="1687"/>
                    <a:pt x="1383" y="1553"/>
                    <a:pt x="1383" y="1410"/>
                  </a:cubicBezTo>
                  <a:lnTo>
                    <a:pt x="1383" y="1410"/>
                  </a:lnTo>
                  <a:cubicBezTo>
                    <a:pt x="1383" y="1330"/>
                    <a:pt x="1401" y="1249"/>
                    <a:pt x="1428" y="1169"/>
                  </a:cubicBezTo>
                  <a:lnTo>
                    <a:pt x="1428" y="1169"/>
                  </a:lnTo>
                  <a:cubicBezTo>
                    <a:pt x="1499" y="1187"/>
                    <a:pt x="1580" y="1169"/>
                    <a:pt x="1633" y="1116"/>
                  </a:cubicBezTo>
                  <a:lnTo>
                    <a:pt x="1633" y="1116"/>
                  </a:lnTo>
                  <a:cubicBezTo>
                    <a:pt x="1714" y="1026"/>
                    <a:pt x="1714" y="884"/>
                    <a:pt x="1633" y="803"/>
                  </a:cubicBezTo>
                  <a:lnTo>
                    <a:pt x="1633" y="803"/>
                  </a:lnTo>
                  <a:cubicBezTo>
                    <a:pt x="1544" y="714"/>
                    <a:pt x="1410" y="714"/>
                    <a:pt x="1321" y="803"/>
                  </a:cubicBezTo>
                  <a:lnTo>
                    <a:pt x="1321" y="803"/>
                  </a:lnTo>
                  <a:cubicBezTo>
                    <a:pt x="1250" y="875"/>
                    <a:pt x="1232" y="982"/>
                    <a:pt x="1285" y="1062"/>
                  </a:cubicBezTo>
                  <a:lnTo>
                    <a:pt x="1285" y="1062"/>
                  </a:lnTo>
                  <a:cubicBezTo>
                    <a:pt x="1223" y="1169"/>
                    <a:pt x="1196" y="1294"/>
                    <a:pt x="1196" y="1410"/>
                  </a:cubicBezTo>
                  <a:lnTo>
                    <a:pt x="1196" y="1410"/>
                  </a:lnTo>
                  <a:cubicBezTo>
                    <a:pt x="1196" y="1597"/>
                    <a:pt x="1267" y="1785"/>
                    <a:pt x="1410" y="1927"/>
                  </a:cubicBezTo>
                  <a:lnTo>
                    <a:pt x="1410" y="1927"/>
                  </a:lnTo>
                  <a:cubicBezTo>
                    <a:pt x="1553" y="2070"/>
                    <a:pt x="1740" y="2142"/>
                    <a:pt x="1928" y="2142"/>
                  </a:cubicBezTo>
                  <a:lnTo>
                    <a:pt x="1928" y="2142"/>
                  </a:lnTo>
                  <a:cubicBezTo>
                    <a:pt x="2115" y="2142"/>
                    <a:pt x="2302" y="2070"/>
                    <a:pt x="2445" y="1927"/>
                  </a:cubicBezTo>
                  <a:lnTo>
                    <a:pt x="2445" y="1927"/>
                  </a:lnTo>
                  <a:cubicBezTo>
                    <a:pt x="2668" y="1704"/>
                    <a:pt x="2775" y="1419"/>
                    <a:pt x="2775" y="1125"/>
                  </a:cubicBezTo>
                  <a:lnTo>
                    <a:pt x="2775" y="1125"/>
                  </a:lnTo>
                  <a:cubicBezTo>
                    <a:pt x="2775" y="839"/>
                    <a:pt x="2668" y="545"/>
                    <a:pt x="2445" y="331"/>
                  </a:cubicBezTo>
                  <a:lnTo>
                    <a:pt x="2445" y="331"/>
                  </a:lnTo>
                  <a:lnTo>
                    <a:pt x="2445" y="331"/>
                  </a:lnTo>
                  <a:cubicBezTo>
                    <a:pt x="2222" y="108"/>
                    <a:pt x="1937" y="0"/>
                    <a:pt x="1651" y="0"/>
                  </a:cubicBezTo>
                  <a:lnTo>
                    <a:pt x="1651" y="0"/>
                  </a:lnTo>
                  <a:cubicBezTo>
                    <a:pt x="1357" y="0"/>
                    <a:pt x="1071" y="108"/>
                    <a:pt x="848" y="322"/>
                  </a:cubicBezTo>
                  <a:moveTo>
                    <a:pt x="518" y="3533"/>
                  </a:moveTo>
                  <a:cubicBezTo>
                    <a:pt x="295" y="3310"/>
                    <a:pt x="179" y="3007"/>
                    <a:pt x="179" y="2712"/>
                  </a:cubicBezTo>
                  <a:lnTo>
                    <a:pt x="179" y="2712"/>
                  </a:lnTo>
                  <a:cubicBezTo>
                    <a:pt x="179" y="2463"/>
                    <a:pt x="259" y="2204"/>
                    <a:pt x="420" y="1999"/>
                  </a:cubicBezTo>
                  <a:lnTo>
                    <a:pt x="420" y="1999"/>
                  </a:lnTo>
                  <a:cubicBezTo>
                    <a:pt x="500" y="2266"/>
                    <a:pt x="643" y="2507"/>
                    <a:pt x="848" y="2712"/>
                  </a:cubicBezTo>
                  <a:lnTo>
                    <a:pt x="848" y="2712"/>
                  </a:lnTo>
                  <a:cubicBezTo>
                    <a:pt x="1178" y="3043"/>
                    <a:pt x="1606" y="3203"/>
                    <a:pt x="2044" y="3203"/>
                  </a:cubicBezTo>
                  <a:lnTo>
                    <a:pt x="2044" y="3203"/>
                  </a:lnTo>
                  <a:cubicBezTo>
                    <a:pt x="2222" y="3203"/>
                    <a:pt x="2400" y="3176"/>
                    <a:pt x="2570" y="3123"/>
                  </a:cubicBezTo>
                  <a:lnTo>
                    <a:pt x="2570" y="3123"/>
                  </a:lnTo>
                  <a:lnTo>
                    <a:pt x="2160" y="3533"/>
                  </a:lnTo>
                  <a:cubicBezTo>
                    <a:pt x="1937" y="3756"/>
                    <a:pt x="1642" y="3872"/>
                    <a:pt x="1339" y="3872"/>
                  </a:cubicBezTo>
                  <a:lnTo>
                    <a:pt x="1339" y="3872"/>
                  </a:lnTo>
                  <a:cubicBezTo>
                    <a:pt x="1044" y="3872"/>
                    <a:pt x="741" y="3756"/>
                    <a:pt x="518" y="3533"/>
                  </a:cubicBezTo>
                  <a:moveTo>
                    <a:pt x="2293" y="3658"/>
                  </a:moveTo>
                  <a:lnTo>
                    <a:pt x="2704" y="3248"/>
                  </a:lnTo>
                  <a:cubicBezTo>
                    <a:pt x="2641" y="3426"/>
                    <a:pt x="2615" y="3605"/>
                    <a:pt x="2615" y="3783"/>
                  </a:cubicBezTo>
                  <a:lnTo>
                    <a:pt x="2615" y="3783"/>
                  </a:lnTo>
                  <a:lnTo>
                    <a:pt x="2615" y="3783"/>
                  </a:lnTo>
                  <a:cubicBezTo>
                    <a:pt x="2615" y="4211"/>
                    <a:pt x="2775" y="4648"/>
                    <a:pt x="3105" y="4969"/>
                  </a:cubicBezTo>
                  <a:lnTo>
                    <a:pt x="3105" y="4969"/>
                  </a:lnTo>
                  <a:cubicBezTo>
                    <a:pt x="3310" y="5184"/>
                    <a:pt x="3560" y="5317"/>
                    <a:pt x="3819" y="5398"/>
                  </a:cubicBezTo>
                  <a:lnTo>
                    <a:pt x="3819" y="5398"/>
                  </a:lnTo>
                  <a:cubicBezTo>
                    <a:pt x="3614" y="5558"/>
                    <a:pt x="3364" y="5639"/>
                    <a:pt x="3114" y="5639"/>
                  </a:cubicBezTo>
                  <a:lnTo>
                    <a:pt x="3114" y="5639"/>
                  </a:lnTo>
                  <a:cubicBezTo>
                    <a:pt x="2811" y="5639"/>
                    <a:pt x="2516" y="5523"/>
                    <a:pt x="2293" y="5300"/>
                  </a:cubicBezTo>
                  <a:lnTo>
                    <a:pt x="2293" y="5300"/>
                  </a:lnTo>
                  <a:cubicBezTo>
                    <a:pt x="2061" y="5077"/>
                    <a:pt x="1954" y="4782"/>
                    <a:pt x="1954" y="4479"/>
                  </a:cubicBezTo>
                  <a:lnTo>
                    <a:pt x="1954" y="4479"/>
                  </a:lnTo>
                  <a:lnTo>
                    <a:pt x="1954" y="4479"/>
                  </a:lnTo>
                  <a:cubicBezTo>
                    <a:pt x="1954" y="4184"/>
                    <a:pt x="2061" y="3890"/>
                    <a:pt x="2293" y="3658"/>
                  </a:cubicBezTo>
                  <a:moveTo>
                    <a:pt x="759" y="1758"/>
                  </a:moveTo>
                  <a:cubicBezTo>
                    <a:pt x="705" y="1811"/>
                    <a:pt x="705" y="1901"/>
                    <a:pt x="759" y="1954"/>
                  </a:cubicBezTo>
                  <a:lnTo>
                    <a:pt x="759" y="1954"/>
                  </a:lnTo>
                  <a:cubicBezTo>
                    <a:pt x="813" y="2008"/>
                    <a:pt x="902" y="2008"/>
                    <a:pt x="955" y="1954"/>
                  </a:cubicBezTo>
                  <a:lnTo>
                    <a:pt x="955" y="1954"/>
                  </a:lnTo>
                  <a:cubicBezTo>
                    <a:pt x="1009" y="1901"/>
                    <a:pt x="1009" y="1811"/>
                    <a:pt x="955" y="1758"/>
                  </a:cubicBezTo>
                  <a:lnTo>
                    <a:pt x="955" y="1758"/>
                  </a:lnTo>
                  <a:cubicBezTo>
                    <a:pt x="928" y="1731"/>
                    <a:pt x="893" y="1713"/>
                    <a:pt x="857" y="1713"/>
                  </a:cubicBezTo>
                  <a:lnTo>
                    <a:pt x="857" y="1713"/>
                  </a:lnTo>
                  <a:cubicBezTo>
                    <a:pt x="821" y="1713"/>
                    <a:pt x="786" y="1731"/>
                    <a:pt x="759" y="1758"/>
                  </a:cubicBezTo>
                  <a:moveTo>
                    <a:pt x="1071" y="2266"/>
                  </a:moveTo>
                  <a:cubicBezTo>
                    <a:pt x="1018" y="2320"/>
                    <a:pt x="1018" y="2409"/>
                    <a:pt x="1071" y="2463"/>
                  </a:cubicBezTo>
                  <a:lnTo>
                    <a:pt x="1071" y="2463"/>
                  </a:lnTo>
                  <a:cubicBezTo>
                    <a:pt x="1125" y="2525"/>
                    <a:pt x="1214" y="2525"/>
                    <a:pt x="1267" y="2463"/>
                  </a:cubicBezTo>
                  <a:lnTo>
                    <a:pt x="1267" y="2463"/>
                  </a:lnTo>
                  <a:cubicBezTo>
                    <a:pt x="1321" y="2409"/>
                    <a:pt x="1321" y="2320"/>
                    <a:pt x="1267" y="2266"/>
                  </a:cubicBezTo>
                  <a:lnTo>
                    <a:pt x="1267" y="2266"/>
                  </a:lnTo>
                  <a:cubicBezTo>
                    <a:pt x="1241" y="2240"/>
                    <a:pt x="1205" y="2231"/>
                    <a:pt x="1169" y="2231"/>
                  </a:cubicBezTo>
                  <a:lnTo>
                    <a:pt x="1169" y="2231"/>
                  </a:lnTo>
                  <a:cubicBezTo>
                    <a:pt x="1134" y="2231"/>
                    <a:pt x="1098" y="2240"/>
                    <a:pt x="1071" y="2266"/>
                  </a:cubicBezTo>
                  <a:close/>
                  <a:moveTo>
                    <a:pt x="2668" y="2409"/>
                  </a:moveTo>
                  <a:cubicBezTo>
                    <a:pt x="2615" y="2463"/>
                    <a:pt x="2615" y="2552"/>
                    <a:pt x="2668" y="2605"/>
                  </a:cubicBezTo>
                  <a:lnTo>
                    <a:pt x="2668" y="2605"/>
                  </a:lnTo>
                  <a:cubicBezTo>
                    <a:pt x="2722" y="2659"/>
                    <a:pt x="2811" y="2659"/>
                    <a:pt x="2864" y="2605"/>
                  </a:cubicBezTo>
                  <a:lnTo>
                    <a:pt x="2864" y="2605"/>
                  </a:lnTo>
                  <a:cubicBezTo>
                    <a:pt x="2918" y="2552"/>
                    <a:pt x="2918" y="2463"/>
                    <a:pt x="2864" y="2409"/>
                  </a:cubicBezTo>
                  <a:lnTo>
                    <a:pt x="2864" y="2409"/>
                  </a:lnTo>
                  <a:cubicBezTo>
                    <a:pt x="2838" y="2382"/>
                    <a:pt x="2802" y="2365"/>
                    <a:pt x="2766" y="2365"/>
                  </a:cubicBezTo>
                  <a:lnTo>
                    <a:pt x="2766" y="2365"/>
                  </a:lnTo>
                  <a:cubicBezTo>
                    <a:pt x="2731" y="2365"/>
                    <a:pt x="2695" y="2382"/>
                    <a:pt x="2668" y="2409"/>
                  </a:cubicBezTo>
                  <a:close/>
                  <a:moveTo>
                    <a:pt x="1562" y="2552"/>
                  </a:moveTo>
                  <a:cubicBezTo>
                    <a:pt x="1508" y="2614"/>
                    <a:pt x="1508" y="2704"/>
                    <a:pt x="1562" y="2757"/>
                  </a:cubicBezTo>
                  <a:lnTo>
                    <a:pt x="1562" y="2757"/>
                  </a:lnTo>
                  <a:cubicBezTo>
                    <a:pt x="1615" y="2811"/>
                    <a:pt x="1705" y="2811"/>
                    <a:pt x="1758" y="2757"/>
                  </a:cubicBezTo>
                  <a:lnTo>
                    <a:pt x="1758" y="2757"/>
                  </a:lnTo>
                  <a:cubicBezTo>
                    <a:pt x="1812" y="2704"/>
                    <a:pt x="1812" y="2614"/>
                    <a:pt x="1758" y="2552"/>
                  </a:cubicBezTo>
                  <a:lnTo>
                    <a:pt x="1758" y="2552"/>
                  </a:lnTo>
                  <a:cubicBezTo>
                    <a:pt x="1731" y="2525"/>
                    <a:pt x="1696" y="2516"/>
                    <a:pt x="1660" y="2516"/>
                  </a:cubicBezTo>
                  <a:lnTo>
                    <a:pt x="1660" y="2516"/>
                  </a:lnTo>
                  <a:cubicBezTo>
                    <a:pt x="1624" y="2516"/>
                    <a:pt x="1589" y="2525"/>
                    <a:pt x="1562" y="2552"/>
                  </a:cubicBezTo>
                  <a:close/>
                  <a:moveTo>
                    <a:pt x="2133" y="2614"/>
                  </a:moveTo>
                  <a:cubicBezTo>
                    <a:pt x="2079" y="2677"/>
                    <a:pt x="2079" y="2757"/>
                    <a:pt x="2133" y="2820"/>
                  </a:cubicBezTo>
                  <a:lnTo>
                    <a:pt x="2133" y="2820"/>
                  </a:lnTo>
                  <a:cubicBezTo>
                    <a:pt x="2186" y="2873"/>
                    <a:pt x="2276" y="2873"/>
                    <a:pt x="2329" y="2820"/>
                  </a:cubicBezTo>
                  <a:lnTo>
                    <a:pt x="2329" y="2820"/>
                  </a:lnTo>
                  <a:cubicBezTo>
                    <a:pt x="2383" y="2757"/>
                    <a:pt x="2383" y="2677"/>
                    <a:pt x="2329" y="2614"/>
                  </a:cubicBezTo>
                  <a:lnTo>
                    <a:pt x="2329" y="2614"/>
                  </a:lnTo>
                  <a:cubicBezTo>
                    <a:pt x="2302" y="2588"/>
                    <a:pt x="2267" y="2579"/>
                    <a:pt x="2231" y="2579"/>
                  </a:cubicBezTo>
                  <a:lnTo>
                    <a:pt x="2231" y="2579"/>
                  </a:lnTo>
                  <a:cubicBezTo>
                    <a:pt x="2195" y="2579"/>
                    <a:pt x="2160" y="2588"/>
                    <a:pt x="2133" y="2614"/>
                  </a:cubicBezTo>
                  <a:close/>
                  <a:moveTo>
                    <a:pt x="3221" y="2962"/>
                  </a:moveTo>
                  <a:cubicBezTo>
                    <a:pt x="3159" y="3016"/>
                    <a:pt x="3159" y="3105"/>
                    <a:pt x="3221" y="3159"/>
                  </a:cubicBezTo>
                  <a:lnTo>
                    <a:pt x="3221" y="3159"/>
                  </a:lnTo>
                  <a:cubicBezTo>
                    <a:pt x="3275" y="3212"/>
                    <a:pt x="3364" y="3212"/>
                    <a:pt x="3417" y="3159"/>
                  </a:cubicBezTo>
                  <a:lnTo>
                    <a:pt x="3417" y="3159"/>
                  </a:lnTo>
                  <a:cubicBezTo>
                    <a:pt x="3471" y="3105"/>
                    <a:pt x="3471" y="3016"/>
                    <a:pt x="3417" y="2962"/>
                  </a:cubicBezTo>
                  <a:lnTo>
                    <a:pt x="3417" y="2962"/>
                  </a:lnTo>
                  <a:cubicBezTo>
                    <a:pt x="3391" y="2935"/>
                    <a:pt x="3355" y="2918"/>
                    <a:pt x="3319" y="2918"/>
                  </a:cubicBezTo>
                  <a:lnTo>
                    <a:pt x="3319" y="2918"/>
                  </a:lnTo>
                  <a:cubicBezTo>
                    <a:pt x="3284" y="2918"/>
                    <a:pt x="3248" y="2935"/>
                    <a:pt x="3221" y="2962"/>
                  </a:cubicBezTo>
                  <a:moveTo>
                    <a:pt x="3007" y="3489"/>
                  </a:moveTo>
                  <a:cubicBezTo>
                    <a:pt x="2954" y="3551"/>
                    <a:pt x="2954" y="3640"/>
                    <a:pt x="3007" y="3694"/>
                  </a:cubicBezTo>
                  <a:lnTo>
                    <a:pt x="3007" y="3694"/>
                  </a:lnTo>
                  <a:cubicBezTo>
                    <a:pt x="3061" y="3747"/>
                    <a:pt x="3150" y="3747"/>
                    <a:pt x="3203" y="3694"/>
                  </a:cubicBezTo>
                  <a:lnTo>
                    <a:pt x="3203" y="3694"/>
                  </a:lnTo>
                  <a:cubicBezTo>
                    <a:pt x="3257" y="3640"/>
                    <a:pt x="3257" y="3551"/>
                    <a:pt x="3203" y="3489"/>
                  </a:cubicBezTo>
                  <a:lnTo>
                    <a:pt x="3203" y="3489"/>
                  </a:lnTo>
                  <a:cubicBezTo>
                    <a:pt x="3177" y="3462"/>
                    <a:pt x="3141" y="3453"/>
                    <a:pt x="3105" y="3453"/>
                  </a:cubicBezTo>
                  <a:lnTo>
                    <a:pt x="3105" y="3453"/>
                  </a:lnTo>
                  <a:cubicBezTo>
                    <a:pt x="3070" y="3453"/>
                    <a:pt x="3034" y="3462"/>
                    <a:pt x="3007" y="3489"/>
                  </a:cubicBezTo>
                  <a:close/>
                  <a:moveTo>
                    <a:pt x="3070" y="4060"/>
                  </a:moveTo>
                  <a:cubicBezTo>
                    <a:pt x="3016" y="4113"/>
                    <a:pt x="3016" y="4202"/>
                    <a:pt x="3070" y="4265"/>
                  </a:cubicBezTo>
                  <a:lnTo>
                    <a:pt x="3070" y="4265"/>
                  </a:lnTo>
                  <a:cubicBezTo>
                    <a:pt x="3123" y="4318"/>
                    <a:pt x="3212" y="4318"/>
                    <a:pt x="3266" y="4265"/>
                  </a:cubicBezTo>
                  <a:lnTo>
                    <a:pt x="3266" y="4265"/>
                  </a:lnTo>
                  <a:cubicBezTo>
                    <a:pt x="3319" y="4202"/>
                    <a:pt x="3319" y="4113"/>
                    <a:pt x="3266" y="4060"/>
                  </a:cubicBezTo>
                  <a:lnTo>
                    <a:pt x="3266" y="4060"/>
                  </a:lnTo>
                  <a:cubicBezTo>
                    <a:pt x="3239" y="4033"/>
                    <a:pt x="3203" y="4024"/>
                    <a:pt x="3168" y="4024"/>
                  </a:cubicBezTo>
                  <a:lnTo>
                    <a:pt x="3168" y="4024"/>
                  </a:lnTo>
                  <a:cubicBezTo>
                    <a:pt x="3132" y="4024"/>
                    <a:pt x="3096" y="4033"/>
                    <a:pt x="3070" y="4060"/>
                  </a:cubicBezTo>
                  <a:close/>
                  <a:moveTo>
                    <a:pt x="1544" y="4184"/>
                  </a:moveTo>
                  <a:lnTo>
                    <a:pt x="1544" y="4184"/>
                  </a:lnTo>
                  <a:lnTo>
                    <a:pt x="1544" y="4184"/>
                  </a:lnTo>
                  <a:cubicBezTo>
                    <a:pt x="1535" y="4184"/>
                    <a:pt x="1526" y="4184"/>
                    <a:pt x="1517" y="4184"/>
                  </a:cubicBezTo>
                  <a:lnTo>
                    <a:pt x="1517" y="4184"/>
                  </a:lnTo>
                  <a:lnTo>
                    <a:pt x="1517" y="4193"/>
                  </a:lnTo>
                  <a:lnTo>
                    <a:pt x="1517" y="4193"/>
                  </a:lnTo>
                  <a:lnTo>
                    <a:pt x="1517" y="4193"/>
                  </a:lnTo>
                  <a:lnTo>
                    <a:pt x="1517" y="4193"/>
                  </a:lnTo>
                  <a:lnTo>
                    <a:pt x="1517" y="4193"/>
                  </a:lnTo>
                  <a:lnTo>
                    <a:pt x="1508" y="4193"/>
                  </a:lnTo>
                  <a:lnTo>
                    <a:pt x="1508" y="4193"/>
                  </a:lnTo>
                  <a:lnTo>
                    <a:pt x="1508" y="4193"/>
                  </a:lnTo>
                  <a:lnTo>
                    <a:pt x="1508" y="4193"/>
                  </a:lnTo>
                  <a:lnTo>
                    <a:pt x="1508" y="4193"/>
                  </a:lnTo>
                  <a:lnTo>
                    <a:pt x="1508" y="4193"/>
                  </a:lnTo>
                  <a:lnTo>
                    <a:pt x="1508" y="4193"/>
                  </a:lnTo>
                  <a:cubicBezTo>
                    <a:pt x="1125" y="4390"/>
                    <a:pt x="902" y="4336"/>
                    <a:pt x="777" y="4309"/>
                  </a:cubicBezTo>
                  <a:lnTo>
                    <a:pt x="777" y="4309"/>
                  </a:lnTo>
                  <a:cubicBezTo>
                    <a:pt x="741" y="4300"/>
                    <a:pt x="705" y="4291"/>
                    <a:pt x="679" y="4291"/>
                  </a:cubicBezTo>
                  <a:lnTo>
                    <a:pt x="679" y="4291"/>
                  </a:lnTo>
                  <a:cubicBezTo>
                    <a:pt x="536" y="4291"/>
                    <a:pt x="500" y="4363"/>
                    <a:pt x="500" y="4657"/>
                  </a:cubicBezTo>
                  <a:lnTo>
                    <a:pt x="500" y="4657"/>
                  </a:lnTo>
                  <a:lnTo>
                    <a:pt x="500" y="5237"/>
                  </a:lnTo>
                  <a:cubicBezTo>
                    <a:pt x="500" y="5282"/>
                    <a:pt x="536" y="5326"/>
                    <a:pt x="589" y="5326"/>
                  </a:cubicBezTo>
                  <a:lnTo>
                    <a:pt x="589" y="5326"/>
                  </a:lnTo>
                  <a:lnTo>
                    <a:pt x="1160" y="5317"/>
                  </a:lnTo>
                  <a:cubicBezTo>
                    <a:pt x="1464" y="5317"/>
                    <a:pt x="1535" y="5282"/>
                    <a:pt x="1526" y="5148"/>
                  </a:cubicBezTo>
                  <a:lnTo>
                    <a:pt x="1526" y="5148"/>
                  </a:lnTo>
                  <a:cubicBezTo>
                    <a:pt x="1526" y="5112"/>
                    <a:pt x="1526" y="5077"/>
                    <a:pt x="1517" y="5041"/>
                  </a:cubicBezTo>
                  <a:lnTo>
                    <a:pt x="1517" y="5041"/>
                  </a:lnTo>
                  <a:cubicBezTo>
                    <a:pt x="1482" y="4916"/>
                    <a:pt x="1437" y="4693"/>
                    <a:pt x="1624" y="4318"/>
                  </a:cubicBezTo>
                  <a:lnTo>
                    <a:pt x="1624" y="4318"/>
                  </a:lnTo>
                  <a:lnTo>
                    <a:pt x="1624" y="4318"/>
                  </a:lnTo>
                  <a:lnTo>
                    <a:pt x="1633" y="4309"/>
                  </a:lnTo>
                  <a:lnTo>
                    <a:pt x="1633" y="4309"/>
                  </a:lnTo>
                  <a:lnTo>
                    <a:pt x="1633" y="4309"/>
                  </a:lnTo>
                  <a:lnTo>
                    <a:pt x="1633" y="4309"/>
                  </a:lnTo>
                  <a:lnTo>
                    <a:pt x="1633" y="4309"/>
                  </a:lnTo>
                  <a:lnTo>
                    <a:pt x="1633" y="4309"/>
                  </a:lnTo>
                  <a:lnTo>
                    <a:pt x="1633" y="4309"/>
                  </a:lnTo>
                  <a:cubicBezTo>
                    <a:pt x="1633" y="4300"/>
                    <a:pt x="1642" y="4283"/>
                    <a:pt x="1642" y="4274"/>
                  </a:cubicBezTo>
                  <a:lnTo>
                    <a:pt x="1642" y="4274"/>
                  </a:lnTo>
                  <a:lnTo>
                    <a:pt x="1642" y="4274"/>
                  </a:lnTo>
                  <a:lnTo>
                    <a:pt x="1642" y="4274"/>
                  </a:lnTo>
                  <a:lnTo>
                    <a:pt x="1642" y="4274"/>
                  </a:lnTo>
                  <a:cubicBezTo>
                    <a:pt x="1642" y="4265"/>
                    <a:pt x="1633" y="4247"/>
                    <a:pt x="1633" y="4238"/>
                  </a:cubicBezTo>
                  <a:lnTo>
                    <a:pt x="1633" y="4238"/>
                  </a:lnTo>
                  <a:lnTo>
                    <a:pt x="1633" y="4238"/>
                  </a:lnTo>
                  <a:lnTo>
                    <a:pt x="1633" y="4238"/>
                  </a:lnTo>
                  <a:lnTo>
                    <a:pt x="1624" y="4238"/>
                  </a:lnTo>
                  <a:lnTo>
                    <a:pt x="1624" y="4238"/>
                  </a:lnTo>
                  <a:lnTo>
                    <a:pt x="1624" y="4238"/>
                  </a:lnTo>
                  <a:lnTo>
                    <a:pt x="1624" y="4229"/>
                  </a:lnTo>
                  <a:lnTo>
                    <a:pt x="1624" y="4229"/>
                  </a:lnTo>
                  <a:lnTo>
                    <a:pt x="1624" y="4229"/>
                  </a:lnTo>
                  <a:lnTo>
                    <a:pt x="1624" y="4229"/>
                  </a:lnTo>
                  <a:lnTo>
                    <a:pt x="1624" y="4229"/>
                  </a:lnTo>
                  <a:lnTo>
                    <a:pt x="1624" y="4229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15" y="4220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06" y="4211"/>
                  </a:lnTo>
                  <a:lnTo>
                    <a:pt x="1606" y="4202"/>
                  </a:lnTo>
                  <a:lnTo>
                    <a:pt x="1606" y="4202"/>
                  </a:lnTo>
                  <a:cubicBezTo>
                    <a:pt x="1606" y="4202"/>
                    <a:pt x="1606" y="4202"/>
                    <a:pt x="1598" y="4202"/>
                  </a:cubicBezTo>
                  <a:lnTo>
                    <a:pt x="1598" y="4202"/>
                  </a:lnTo>
                  <a:lnTo>
                    <a:pt x="1598" y="4202"/>
                  </a:lnTo>
                  <a:lnTo>
                    <a:pt x="1598" y="4202"/>
                  </a:lnTo>
                  <a:lnTo>
                    <a:pt x="1598" y="4202"/>
                  </a:lnTo>
                  <a:lnTo>
                    <a:pt x="1598" y="4193"/>
                  </a:lnTo>
                  <a:lnTo>
                    <a:pt x="1598" y="4193"/>
                  </a:lnTo>
                  <a:lnTo>
                    <a:pt x="1598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0" y="4193"/>
                  </a:lnTo>
                  <a:lnTo>
                    <a:pt x="1580" y="4193"/>
                  </a:lnTo>
                  <a:lnTo>
                    <a:pt x="1580" y="4193"/>
                  </a:lnTo>
                  <a:lnTo>
                    <a:pt x="1580" y="4193"/>
                  </a:lnTo>
                  <a:lnTo>
                    <a:pt x="1580" y="4193"/>
                  </a:lnTo>
                  <a:cubicBezTo>
                    <a:pt x="1571" y="4184"/>
                    <a:pt x="1562" y="4184"/>
                    <a:pt x="1553" y="4184"/>
                  </a:cubicBezTo>
                  <a:lnTo>
                    <a:pt x="1553" y="4184"/>
                  </a:lnTo>
                  <a:lnTo>
                    <a:pt x="1553" y="4184"/>
                  </a:lnTo>
                  <a:close/>
                  <a:moveTo>
                    <a:pt x="1375" y="4443"/>
                  </a:moveTo>
                  <a:cubicBezTo>
                    <a:pt x="1267" y="4764"/>
                    <a:pt x="1312" y="4961"/>
                    <a:pt x="1339" y="5077"/>
                  </a:cubicBezTo>
                  <a:lnTo>
                    <a:pt x="1339" y="5077"/>
                  </a:lnTo>
                  <a:cubicBezTo>
                    <a:pt x="1348" y="5112"/>
                    <a:pt x="1348" y="5130"/>
                    <a:pt x="1348" y="5148"/>
                  </a:cubicBezTo>
                  <a:lnTo>
                    <a:pt x="1348" y="5148"/>
                  </a:lnTo>
                  <a:cubicBezTo>
                    <a:pt x="1348" y="5148"/>
                    <a:pt x="1339" y="5148"/>
                    <a:pt x="1294" y="5148"/>
                  </a:cubicBezTo>
                  <a:lnTo>
                    <a:pt x="1294" y="5148"/>
                  </a:lnTo>
                  <a:cubicBezTo>
                    <a:pt x="1267" y="5139"/>
                    <a:pt x="1223" y="5139"/>
                    <a:pt x="1160" y="5139"/>
                  </a:cubicBezTo>
                  <a:lnTo>
                    <a:pt x="1160" y="5139"/>
                  </a:lnTo>
                  <a:lnTo>
                    <a:pt x="679" y="5139"/>
                  </a:lnTo>
                  <a:lnTo>
                    <a:pt x="679" y="4657"/>
                  </a:lnTo>
                  <a:cubicBezTo>
                    <a:pt x="679" y="4506"/>
                    <a:pt x="670" y="4470"/>
                    <a:pt x="679" y="4470"/>
                  </a:cubicBezTo>
                  <a:lnTo>
                    <a:pt x="679" y="4470"/>
                  </a:lnTo>
                  <a:cubicBezTo>
                    <a:pt x="688" y="4470"/>
                    <a:pt x="714" y="4479"/>
                    <a:pt x="741" y="4488"/>
                  </a:cubicBezTo>
                  <a:lnTo>
                    <a:pt x="741" y="4488"/>
                  </a:lnTo>
                  <a:cubicBezTo>
                    <a:pt x="866" y="4515"/>
                    <a:pt x="1062" y="4559"/>
                    <a:pt x="1375" y="4443"/>
                  </a:cubicBezTo>
                  <a:lnTo>
                    <a:pt x="1375" y="4443"/>
                  </a:lnTo>
                  <a:lnTo>
                    <a:pt x="1375" y="4443"/>
                  </a:lnTo>
                  <a:close/>
                  <a:moveTo>
                    <a:pt x="3355" y="4550"/>
                  </a:moveTo>
                  <a:cubicBezTo>
                    <a:pt x="3301" y="4604"/>
                    <a:pt x="3301" y="4693"/>
                    <a:pt x="3355" y="4755"/>
                  </a:cubicBezTo>
                  <a:lnTo>
                    <a:pt x="3355" y="4755"/>
                  </a:lnTo>
                  <a:cubicBezTo>
                    <a:pt x="3409" y="4809"/>
                    <a:pt x="3498" y="4809"/>
                    <a:pt x="3551" y="4755"/>
                  </a:cubicBezTo>
                  <a:lnTo>
                    <a:pt x="3551" y="4755"/>
                  </a:lnTo>
                  <a:cubicBezTo>
                    <a:pt x="3614" y="4693"/>
                    <a:pt x="3614" y="4604"/>
                    <a:pt x="3551" y="4550"/>
                  </a:cubicBezTo>
                  <a:lnTo>
                    <a:pt x="3551" y="4550"/>
                  </a:lnTo>
                  <a:cubicBezTo>
                    <a:pt x="3525" y="4523"/>
                    <a:pt x="3489" y="4515"/>
                    <a:pt x="3453" y="4515"/>
                  </a:cubicBezTo>
                  <a:lnTo>
                    <a:pt x="3453" y="4515"/>
                  </a:lnTo>
                  <a:cubicBezTo>
                    <a:pt x="3417" y="4515"/>
                    <a:pt x="3382" y="4523"/>
                    <a:pt x="3355" y="4550"/>
                  </a:cubicBezTo>
                  <a:close/>
                  <a:moveTo>
                    <a:pt x="3872" y="4862"/>
                  </a:moveTo>
                  <a:cubicBezTo>
                    <a:pt x="3819" y="4916"/>
                    <a:pt x="3819" y="5005"/>
                    <a:pt x="3872" y="5059"/>
                  </a:cubicBezTo>
                  <a:lnTo>
                    <a:pt x="3872" y="5059"/>
                  </a:lnTo>
                  <a:cubicBezTo>
                    <a:pt x="3926" y="5121"/>
                    <a:pt x="4015" y="5121"/>
                    <a:pt x="4069" y="5059"/>
                  </a:cubicBezTo>
                  <a:lnTo>
                    <a:pt x="4069" y="5059"/>
                  </a:lnTo>
                  <a:cubicBezTo>
                    <a:pt x="4122" y="5005"/>
                    <a:pt x="4122" y="4916"/>
                    <a:pt x="4069" y="4862"/>
                  </a:cubicBezTo>
                  <a:lnTo>
                    <a:pt x="4069" y="4862"/>
                  </a:lnTo>
                  <a:cubicBezTo>
                    <a:pt x="4042" y="4836"/>
                    <a:pt x="4006" y="4818"/>
                    <a:pt x="3971" y="4818"/>
                  </a:cubicBezTo>
                  <a:lnTo>
                    <a:pt x="3971" y="4818"/>
                  </a:lnTo>
                  <a:cubicBezTo>
                    <a:pt x="3935" y="4818"/>
                    <a:pt x="3899" y="4836"/>
                    <a:pt x="3872" y="4862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1"/>
            <p:cNvSpPr/>
            <p:nvPr/>
          </p:nvSpPr>
          <p:spPr>
            <a:xfrm>
              <a:off x="8675789" y="4674267"/>
              <a:ext cx="344463" cy="343872"/>
            </a:xfrm>
            <a:custGeom>
              <a:avLst/>
              <a:gdLst/>
              <a:ahLst/>
              <a:cxnLst/>
              <a:rect l="l" t="t" r="r" b="b"/>
              <a:pathLst>
                <a:path w="5827" h="5817" extrusionOk="0">
                  <a:moveTo>
                    <a:pt x="3382" y="331"/>
                  </a:moveTo>
                  <a:lnTo>
                    <a:pt x="3373" y="331"/>
                  </a:lnTo>
                  <a:cubicBezTo>
                    <a:pt x="3159" y="545"/>
                    <a:pt x="3052" y="839"/>
                    <a:pt x="3052" y="1125"/>
                  </a:cubicBezTo>
                  <a:lnTo>
                    <a:pt x="3052" y="1125"/>
                  </a:lnTo>
                  <a:cubicBezTo>
                    <a:pt x="3052" y="1419"/>
                    <a:pt x="3159" y="1704"/>
                    <a:pt x="3382" y="1927"/>
                  </a:cubicBezTo>
                  <a:lnTo>
                    <a:pt x="3382" y="1927"/>
                  </a:lnTo>
                  <a:cubicBezTo>
                    <a:pt x="3524" y="2070"/>
                    <a:pt x="3712" y="2142"/>
                    <a:pt x="3899" y="2142"/>
                  </a:cubicBezTo>
                  <a:lnTo>
                    <a:pt x="3899" y="2142"/>
                  </a:lnTo>
                  <a:cubicBezTo>
                    <a:pt x="4087" y="2142"/>
                    <a:pt x="4274" y="2070"/>
                    <a:pt x="4417" y="1927"/>
                  </a:cubicBezTo>
                  <a:lnTo>
                    <a:pt x="4417" y="1927"/>
                  </a:lnTo>
                  <a:cubicBezTo>
                    <a:pt x="4559" y="1785"/>
                    <a:pt x="4631" y="1597"/>
                    <a:pt x="4631" y="1410"/>
                  </a:cubicBezTo>
                  <a:lnTo>
                    <a:pt x="4631" y="1410"/>
                  </a:lnTo>
                  <a:cubicBezTo>
                    <a:pt x="4631" y="1294"/>
                    <a:pt x="4595" y="1169"/>
                    <a:pt x="4541" y="1062"/>
                  </a:cubicBezTo>
                  <a:lnTo>
                    <a:pt x="4541" y="1062"/>
                  </a:lnTo>
                  <a:cubicBezTo>
                    <a:pt x="4586" y="982"/>
                    <a:pt x="4577" y="875"/>
                    <a:pt x="4506" y="803"/>
                  </a:cubicBezTo>
                  <a:lnTo>
                    <a:pt x="4506" y="803"/>
                  </a:lnTo>
                  <a:cubicBezTo>
                    <a:pt x="4417" y="714"/>
                    <a:pt x="4283" y="714"/>
                    <a:pt x="4194" y="803"/>
                  </a:cubicBezTo>
                  <a:lnTo>
                    <a:pt x="4194" y="803"/>
                  </a:lnTo>
                  <a:cubicBezTo>
                    <a:pt x="4104" y="884"/>
                    <a:pt x="4104" y="1026"/>
                    <a:pt x="4194" y="1116"/>
                  </a:cubicBezTo>
                  <a:lnTo>
                    <a:pt x="4194" y="1116"/>
                  </a:lnTo>
                  <a:cubicBezTo>
                    <a:pt x="4247" y="1169"/>
                    <a:pt x="4318" y="1187"/>
                    <a:pt x="4390" y="1169"/>
                  </a:cubicBezTo>
                  <a:lnTo>
                    <a:pt x="4390" y="1169"/>
                  </a:lnTo>
                  <a:cubicBezTo>
                    <a:pt x="4426" y="1249"/>
                    <a:pt x="4443" y="1330"/>
                    <a:pt x="4443" y="1410"/>
                  </a:cubicBezTo>
                  <a:lnTo>
                    <a:pt x="4443" y="1410"/>
                  </a:lnTo>
                  <a:cubicBezTo>
                    <a:pt x="4443" y="1553"/>
                    <a:pt x="4390" y="1687"/>
                    <a:pt x="4283" y="1794"/>
                  </a:cubicBezTo>
                  <a:lnTo>
                    <a:pt x="4283" y="1794"/>
                  </a:lnTo>
                  <a:cubicBezTo>
                    <a:pt x="4176" y="1901"/>
                    <a:pt x="4033" y="1954"/>
                    <a:pt x="3899" y="1954"/>
                  </a:cubicBezTo>
                  <a:lnTo>
                    <a:pt x="3899" y="1954"/>
                  </a:lnTo>
                  <a:cubicBezTo>
                    <a:pt x="3756" y="1954"/>
                    <a:pt x="3614" y="1901"/>
                    <a:pt x="3507" y="1794"/>
                  </a:cubicBezTo>
                  <a:lnTo>
                    <a:pt x="3507" y="1794"/>
                  </a:lnTo>
                  <a:cubicBezTo>
                    <a:pt x="3319" y="1615"/>
                    <a:pt x="3230" y="1374"/>
                    <a:pt x="3230" y="1125"/>
                  </a:cubicBezTo>
                  <a:lnTo>
                    <a:pt x="3230" y="1125"/>
                  </a:lnTo>
                  <a:cubicBezTo>
                    <a:pt x="3230" y="884"/>
                    <a:pt x="3319" y="643"/>
                    <a:pt x="3507" y="455"/>
                  </a:cubicBezTo>
                  <a:lnTo>
                    <a:pt x="3507" y="455"/>
                  </a:lnTo>
                  <a:lnTo>
                    <a:pt x="3507" y="455"/>
                  </a:lnTo>
                  <a:cubicBezTo>
                    <a:pt x="3694" y="268"/>
                    <a:pt x="3935" y="179"/>
                    <a:pt x="4176" y="179"/>
                  </a:cubicBezTo>
                  <a:lnTo>
                    <a:pt x="4176" y="179"/>
                  </a:lnTo>
                  <a:cubicBezTo>
                    <a:pt x="4426" y="179"/>
                    <a:pt x="4666" y="268"/>
                    <a:pt x="4854" y="455"/>
                  </a:cubicBezTo>
                  <a:lnTo>
                    <a:pt x="4854" y="455"/>
                  </a:lnTo>
                  <a:lnTo>
                    <a:pt x="4854" y="455"/>
                  </a:lnTo>
                  <a:cubicBezTo>
                    <a:pt x="5139" y="750"/>
                    <a:pt x="5291" y="1133"/>
                    <a:pt x="5291" y="1517"/>
                  </a:cubicBezTo>
                  <a:lnTo>
                    <a:pt x="5291" y="1517"/>
                  </a:lnTo>
                  <a:lnTo>
                    <a:pt x="5291" y="1517"/>
                  </a:lnTo>
                  <a:cubicBezTo>
                    <a:pt x="5291" y="1910"/>
                    <a:pt x="5139" y="2293"/>
                    <a:pt x="4854" y="2588"/>
                  </a:cubicBezTo>
                  <a:lnTo>
                    <a:pt x="4854" y="2588"/>
                  </a:lnTo>
                  <a:cubicBezTo>
                    <a:pt x="4559" y="2882"/>
                    <a:pt x="4167" y="3025"/>
                    <a:pt x="3783" y="3025"/>
                  </a:cubicBezTo>
                  <a:lnTo>
                    <a:pt x="3783" y="3025"/>
                  </a:lnTo>
                  <a:cubicBezTo>
                    <a:pt x="3400" y="3025"/>
                    <a:pt x="3007" y="2882"/>
                    <a:pt x="2722" y="2588"/>
                  </a:cubicBezTo>
                  <a:lnTo>
                    <a:pt x="2722" y="2588"/>
                  </a:lnTo>
                  <a:lnTo>
                    <a:pt x="2436" y="2311"/>
                  </a:lnTo>
                  <a:lnTo>
                    <a:pt x="2436" y="2311"/>
                  </a:lnTo>
                  <a:lnTo>
                    <a:pt x="1633" y="1499"/>
                  </a:lnTo>
                  <a:cubicBezTo>
                    <a:pt x="1598" y="1464"/>
                    <a:pt x="1544" y="1464"/>
                    <a:pt x="1508" y="1499"/>
                  </a:cubicBezTo>
                  <a:lnTo>
                    <a:pt x="1508" y="1499"/>
                  </a:lnTo>
                  <a:cubicBezTo>
                    <a:pt x="1473" y="1535"/>
                    <a:pt x="1473" y="1597"/>
                    <a:pt x="1508" y="1633"/>
                  </a:cubicBezTo>
                  <a:lnTo>
                    <a:pt x="1508" y="1633"/>
                  </a:lnTo>
                  <a:lnTo>
                    <a:pt x="2463" y="2588"/>
                  </a:lnTo>
                  <a:lnTo>
                    <a:pt x="2588" y="2712"/>
                  </a:lnTo>
                  <a:cubicBezTo>
                    <a:pt x="2882" y="3007"/>
                    <a:pt x="3034" y="3390"/>
                    <a:pt x="3034" y="3783"/>
                  </a:cubicBezTo>
                  <a:lnTo>
                    <a:pt x="3034" y="3783"/>
                  </a:lnTo>
                  <a:lnTo>
                    <a:pt x="3034" y="3783"/>
                  </a:lnTo>
                  <a:cubicBezTo>
                    <a:pt x="3034" y="4167"/>
                    <a:pt x="2882" y="4550"/>
                    <a:pt x="2588" y="4845"/>
                  </a:cubicBezTo>
                  <a:lnTo>
                    <a:pt x="2588" y="4845"/>
                  </a:lnTo>
                  <a:cubicBezTo>
                    <a:pt x="2293" y="5139"/>
                    <a:pt x="1910" y="5282"/>
                    <a:pt x="1526" y="5282"/>
                  </a:cubicBezTo>
                  <a:lnTo>
                    <a:pt x="1526" y="5282"/>
                  </a:lnTo>
                  <a:cubicBezTo>
                    <a:pt x="1134" y="5282"/>
                    <a:pt x="750" y="5139"/>
                    <a:pt x="456" y="4845"/>
                  </a:cubicBezTo>
                  <a:lnTo>
                    <a:pt x="456" y="4845"/>
                  </a:lnTo>
                  <a:cubicBezTo>
                    <a:pt x="277" y="4657"/>
                    <a:pt x="179" y="4416"/>
                    <a:pt x="179" y="4176"/>
                  </a:cubicBezTo>
                  <a:lnTo>
                    <a:pt x="179" y="4176"/>
                  </a:lnTo>
                  <a:cubicBezTo>
                    <a:pt x="179" y="3935"/>
                    <a:pt x="277" y="3685"/>
                    <a:pt x="456" y="3506"/>
                  </a:cubicBezTo>
                  <a:lnTo>
                    <a:pt x="456" y="3506"/>
                  </a:lnTo>
                  <a:lnTo>
                    <a:pt x="456" y="3506"/>
                  </a:lnTo>
                  <a:cubicBezTo>
                    <a:pt x="643" y="3319"/>
                    <a:pt x="884" y="3230"/>
                    <a:pt x="1125" y="3230"/>
                  </a:cubicBezTo>
                  <a:lnTo>
                    <a:pt x="1125" y="3230"/>
                  </a:lnTo>
                  <a:cubicBezTo>
                    <a:pt x="1375" y="3230"/>
                    <a:pt x="1615" y="3319"/>
                    <a:pt x="1803" y="3506"/>
                  </a:cubicBezTo>
                  <a:lnTo>
                    <a:pt x="1803" y="3506"/>
                  </a:lnTo>
                  <a:cubicBezTo>
                    <a:pt x="1910" y="3613"/>
                    <a:pt x="1963" y="3747"/>
                    <a:pt x="1963" y="3890"/>
                  </a:cubicBezTo>
                  <a:lnTo>
                    <a:pt x="1963" y="3890"/>
                  </a:lnTo>
                  <a:cubicBezTo>
                    <a:pt x="1963" y="4033"/>
                    <a:pt x="1910" y="4176"/>
                    <a:pt x="1803" y="4283"/>
                  </a:cubicBezTo>
                  <a:lnTo>
                    <a:pt x="1803" y="4283"/>
                  </a:lnTo>
                  <a:cubicBezTo>
                    <a:pt x="1696" y="4390"/>
                    <a:pt x="1553" y="4443"/>
                    <a:pt x="1410" y="4443"/>
                  </a:cubicBezTo>
                  <a:lnTo>
                    <a:pt x="1410" y="4443"/>
                  </a:lnTo>
                  <a:cubicBezTo>
                    <a:pt x="1330" y="4443"/>
                    <a:pt x="1250" y="4425"/>
                    <a:pt x="1178" y="4390"/>
                  </a:cubicBezTo>
                  <a:lnTo>
                    <a:pt x="1178" y="4390"/>
                  </a:lnTo>
                  <a:cubicBezTo>
                    <a:pt x="1187" y="4318"/>
                    <a:pt x="1169" y="4247"/>
                    <a:pt x="1116" y="4193"/>
                  </a:cubicBezTo>
                  <a:lnTo>
                    <a:pt x="1116" y="4193"/>
                  </a:lnTo>
                  <a:cubicBezTo>
                    <a:pt x="1027" y="4104"/>
                    <a:pt x="884" y="4104"/>
                    <a:pt x="804" y="4193"/>
                  </a:cubicBezTo>
                  <a:lnTo>
                    <a:pt x="804" y="4193"/>
                  </a:lnTo>
                  <a:cubicBezTo>
                    <a:pt x="714" y="4274"/>
                    <a:pt x="714" y="4416"/>
                    <a:pt x="804" y="4497"/>
                  </a:cubicBezTo>
                  <a:lnTo>
                    <a:pt x="804" y="4497"/>
                  </a:lnTo>
                  <a:cubicBezTo>
                    <a:pt x="875" y="4577"/>
                    <a:pt x="982" y="4586"/>
                    <a:pt x="1062" y="4541"/>
                  </a:cubicBezTo>
                  <a:lnTo>
                    <a:pt x="1062" y="4541"/>
                  </a:lnTo>
                  <a:cubicBezTo>
                    <a:pt x="1169" y="4595"/>
                    <a:pt x="1294" y="4622"/>
                    <a:pt x="1410" y="4622"/>
                  </a:cubicBezTo>
                  <a:lnTo>
                    <a:pt x="1410" y="4622"/>
                  </a:lnTo>
                  <a:cubicBezTo>
                    <a:pt x="1598" y="4622"/>
                    <a:pt x="1785" y="4550"/>
                    <a:pt x="1928" y="4407"/>
                  </a:cubicBezTo>
                  <a:lnTo>
                    <a:pt x="1928" y="4407"/>
                  </a:lnTo>
                  <a:cubicBezTo>
                    <a:pt x="2070" y="4265"/>
                    <a:pt x="2142" y="4077"/>
                    <a:pt x="2142" y="3890"/>
                  </a:cubicBezTo>
                  <a:lnTo>
                    <a:pt x="2142" y="3890"/>
                  </a:lnTo>
                  <a:cubicBezTo>
                    <a:pt x="2142" y="3703"/>
                    <a:pt x="2070" y="3515"/>
                    <a:pt x="1928" y="3373"/>
                  </a:cubicBezTo>
                  <a:lnTo>
                    <a:pt x="1928" y="3373"/>
                  </a:lnTo>
                  <a:cubicBezTo>
                    <a:pt x="1705" y="3159"/>
                    <a:pt x="1419" y="3043"/>
                    <a:pt x="1125" y="3043"/>
                  </a:cubicBezTo>
                  <a:lnTo>
                    <a:pt x="1125" y="3043"/>
                  </a:lnTo>
                  <a:cubicBezTo>
                    <a:pt x="839" y="3043"/>
                    <a:pt x="554" y="3159"/>
                    <a:pt x="331" y="3373"/>
                  </a:cubicBezTo>
                  <a:lnTo>
                    <a:pt x="331" y="3373"/>
                  </a:lnTo>
                  <a:lnTo>
                    <a:pt x="331" y="3373"/>
                  </a:lnTo>
                  <a:cubicBezTo>
                    <a:pt x="108" y="3596"/>
                    <a:pt x="1" y="3881"/>
                    <a:pt x="1" y="4176"/>
                  </a:cubicBezTo>
                  <a:lnTo>
                    <a:pt x="1" y="4176"/>
                  </a:lnTo>
                  <a:cubicBezTo>
                    <a:pt x="1" y="4461"/>
                    <a:pt x="108" y="4755"/>
                    <a:pt x="331" y="4969"/>
                  </a:cubicBezTo>
                  <a:lnTo>
                    <a:pt x="331" y="4969"/>
                  </a:lnTo>
                  <a:lnTo>
                    <a:pt x="331" y="4969"/>
                  </a:lnTo>
                  <a:cubicBezTo>
                    <a:pt x="661" y="5300"/>
                    <a:pt x="1089" y="5469"/>
                    <a:pt x="1526" y="5469"/>
                  </a:cubicBezTo>
                  <a:lnTo>
                    <a:pt x="1526" y="5469"/>
                  </a:lnTo>
                  <a:cubicBezTo>
                    <a:pt x="1606" y="5469"/>
                    <a:pt x="1696" y="5460"/>
                    <a:pt x="1785" y="5442"/>
                  </a:cubicBezTo>
                  <a:lnTo>
                    <a:pt x="1785" y="5442"/>
                  </a:lnTo>
                  <a:cubicBezTo>
                    <a:pt x="2044" y="5692"/>
                    <a:pt x="2383" y="5817"/>
                    <a:pt x="2713" y="5817"/>
                  </a:cubicBezTo>
                  <a:lnTo>
                    <a:pt x="2713" y="5817"/>
                  </a:lnTo>
                  <a:cubicBezTo>
                    <a:pt x="3061" y="5817"/>
                    <a:pt x="3400" y="5692"/>
                    <a:pt x="3667" y="5433"/>
                  </a:cubicBezTo>
                  <a:lnTo>
                    <a:pt x="3667" y="5433"/>
                  </a:lnTo>
                  <a:cubicBezTo>
                    <a:pt x="3926" y="5166"/>
                    <a:pt x="4060" y="4827"/>
                    <a:pt x="4060" y="4479"/>
                  </a:cubicBezTo>
                  <a:lnTo>
                    <a:pt x="4060" y="4479"/>
                  </a:lnTo>
                  <a:lnTo>
                    <a:pt x="4060" y="4479"/>
                  </a:lnTo>
                  <a:cubicBezTo>
                    <a:pt x="4060" y="4291"/>
                    <a:pt x="4015" y="4113"/>
                    <a:pt x="3944" y="3935"/>
                  </a:cubicBezTo>
                  <a:lnTo>
                    <a:pt x="3944" y="3935"/>
                  </a:lnTo>
                  <a:cubicBezTo>
                    <a:pt x="4113" y="4015"/>
                    <a:pt x="4301" y="4051"/>
                    <a:pt x="4488" y="4051"/>
                  </a:cubicBezTo>
                  <a:lnTo>
                    <a:pt x="4488" y="4051"/>
                  </a:lnTo>
                  <a:cubicBezTo>
                    <a:pt x="4827" y="4051"/>
                    <a:pt x="5175" y="3917"/>
                    <a:pt x="5434" y="3658"/>
                  </a:cubicBezTo>
                  <a:lnTo>
                    <a:pt x="5434" y="3658"/>
                  </a:lnTo>
                  <a:cubicBezTo>
                    <a:pt x="5692" y="3399"/>
                    <a:pt x="5826" y="3051"/>
                    <a:pt x="5826" y="2712"/>
                  </a:cubicBezTo>
                  <a:lnTo>
                    <a:pt x="5826" y="2712"/>
                  </a:lnTo>
                  <a:cubicBezTo>
                    <a:pt x="5826" y="2373"/>
                    <a:pt x="5701" y="2043"/>
                    <a:pt x="5451" y="1785"/>
                  </a:cubicBezTo>
                  <a:lnTo>
                    <a:pt x="5451" y="1785"/>
                  </a:lnTo>
                  <a:cubicBezTo>
                    <a:pt x="5460" y="1695"/>
                    <a:pt x="5469" y="1606"/>
                    <a:pt x="5469" y="1517"/>
                  </a:cubicBezTo>
                  <a:lnTo>
                    <a:pt x="5469" y="1517"/>
                  </a:lnTo>
                  <a:lnTo>
                    <a:pt x="5469" y="1517"/>
                  </a:lnTo>
                  <a:cubicBezTo>
                    <a:pt x="5469" y="1089"/>
                    <a:pt x="5309" y="652"/>
                    <a:pt x="4979" y="331"/>
                  </a:cubicBezTo>
                  <a:lnTo>
                    <a:pt x="4979" y="331"/>
                  </a:lnTo>
                  <a:lnTo>
                    <a:pt x="4979" y="322"/>
                  </a:lnTo>
                  <a:cubicBezTo>
                    <a:pt x="4756" y="108"/>
                    <a:pt x="4470" y="0"/>
                    <a:pt x="4176" y="0"/>
                  </a:cubicBezTo>
                  <a:lnTo>
                    <a:pt x="4176" y="0"/>
                  </a:lnTo>
                  <a:cubicBezTo>
                    <a:pt x="3890" y="0"/>
                    <a:pt x="3605" y="108"/>
                    <a:pt x="3382" y="331"/>
                  </a:cubicBezTo>
                  <a:moveTo>
                    <a:pt x="4979" y="2712"/>
                  </a:moveTo>
                  <a:cubicBezTo>
                    <a:pt x="5184" y="2507"/>
                    <a:pt x="5327" y="2266"/>
                    <a:pt x="5407" y="1999"/>
                  </a:cubicBezTo>
                  <a:lnTo>
                    <a:pt x="5407" y="1999"/>
                  </a:lnTo>
                  <a:cubicBezTo>
                    <a:pt x="5567" y="2204"/>
                    <a:pt x="5648" y="2463"/>
                    <a:pt x="5648" y="2712"/>
                  </a:cubicBezTo>
                  <a:lnTo>
                    <a:pt x="5648" y="2712"/>
                  </a:lnTo>
                  <a:cubicBezTo>
                    <a:pt x="5648" y="3007"/>
                    <a:pt x="5532" y="3310"/>
                    <a:pt x="5309" y="3533"/>
                  </a:cubicBezTo>
                  <a:lnTo>
                    <a:pt x="5309" y="3533"/>
                  </a:lnTo>
                  <a:cubicBezTo>
                    <a:pt x="5086" y="3756"/>
                    <a:pt x="4782" y="3872"/>
                    <a:pt x="4488" y="3872"/>
                  </a:cubicBezTo>
                  <a:lnTo>
                    <a:pt x="4488" y="3872"/>
                  </a:lnTo>
                  <a:cubicBezTo>
                    <a:pt x="4185" y="3872"/>
                    <a:pt x="3890" y="3756"/>
                    <a:pt x="3667" y="3533"/>
                  </a:cubicBezTo>
                  <a:lnTo>
                    <a:pt x="3667" y="3533"/>
                  </a:lnTo>
                  <a:lnTo>
                    <a:pt x="3257" y="3123"/>
                  </a:lnTo>
                  <a:cubicBezTo>
                    <a:pt x="3426" y="3176"/>
                    <a:pt x="3605" y="3203"/>
                    <a:pt x="3783" y="3203"/>
                  </a:cubicBezTo>
                  <a:lnTo>
                    <a:pt x="3783" y="3203"/>
                  </a:lnTo>
                  <a:cubicBezTo>
                    <a:pt x="4220" y="3203"/>
                    <a:pt x="4649" y="3043"/>
                    <a:pt x="4979" y="2712"/>
                  </a:cubicBezTo>
                  <a:close/>
                  <a:moveTo>
                    <a:pt x="3123" y="3248"/>
                  </a:moveTo>
                  <a:lnTo>
                    <a:pt x="3533" y="3658"/>
                  </a:lnTo>
                  <a:lnTo>
                    <a:pt x="3533" y="3658"/>
                  </a:lnTo>
                  <a:cubicBezTo>
                    <a:pt x="3765" y="3890"/>
                    <a:pt x="3872" y="4184"/>
                    <a:pt x="3872" y="4479"/>
                  </a:cubicBezTo>
                  <a:lnTo>
                    <a:pt x="3872" y="4479"/>
                  </a:lnTo>
                  <a:lnTo>
                    <a:pt x="3872" y="4479"/>
                  </a:lnTo>
                  <a:cubicBezTo>
                    <a:pt x="3872" y="4782"/>
                    <a:pt x="3765" y="5077"/>
                    <a:pt x="3533" y="5300"/>
                  </a:cubicBezTo>
                  <a:lnTo>
                    <a:pt x="3533" y="5300"/>
                  </a:lnTo>
                  <a:cubicBezTo>
                    <a:pt x="3310" y="5523"/>
                    <a:pt x="3016" y="5639"/>
                    <a:pt x="2713" y="5639"/>
                  </a:cubicBezTo>
                  <a:lnTo>
                    <a:pt x="2713" y="5639"/>
                  </a:lnTo>
                  <a:cubicBezTo>
                    <a:pt x="2463" y="5639"/>
                    <a:pt x="2213" y="5558"/>
                    <a:pt x="2008" y="5398"/>
                  </a:cubicBezTo>
                  <a:lnTo>
                    <a:pt x="2008" y="5398"/>
                  </a:lnTo>
                  <a:cubicBezTo>
                    <a:pt x="2267" y="5317"/>
                    <a:pt x="2516" y="5184"/>
                    <a:pt x="2722" y="4969"/>
                  </a:cubicBezTo>
                  <a:lnTo>
                    <a:pt x="2722" y="4969"/>
                  </a:lnTo>
                  <a:cubicBezTo>
                    <a:pt x="3043" y="4648"/>
                    <a:pt x="3212" y="4211"/>
                    <a:pt x="3212" y="3783"/>
                  </a:cubicBezTo>
                  <a:lnTo>
                    <a:pt x="3212" y="3783"/>
                  </a:lnTo>
                  <a:lnTo>
                    <a:pt x="3212" y="3783"/>
                  </a:lnTo>
                  <a:cubicBezTo>
                    <a:pt x="3212" y="3605"/>
                    <a:pt x="3185" y="3426"/>
                    <a:pt x="3123" y="3248"/>
                  </a:cubicBezTo>
                  <a:moveTo>
                    <a:pt x="4872" y="1758"/>
                  </a:moveTo>
                  <a:cubicBezTo>
                    <a:pt x="4818" y="1811"/>
                    <a:pt x="4818" y="1901"/>
                    <a:pt x="4872" y="1954"/>
                  </a:cubicBezTo>
                  <a:lnTo>
                    <a:pt x="4872" y="1954"/>
                  </a:lnTo>
                  <a:cubicBezTo>
                    <a:pt x="4925" y="2008"/>
                    <a:pt x="5014" y="2008"/>
                    <a:pt x="5068" y="1954"/>
                  </a:cubicBezTo>
                  <a:lnTo>
                    <a:pt x="5068" y="1954"/>
                  </a:lnTo>
                  <a:cubicBezTo>
                    <a:pt x="5121" y="1901"/>
                    <a:pt x="5121" y="1811"/>
                    <a:pt x="5068" y="1758"/>
                  </a:cubicBezTo>
                  <a:lnTo>
                    <a:pt x="5068" y="1758"/>
                  </a:lnTo>
                  <a:cubicBezTo>
                    <a:pt x="5041" y="1731"/>
                    <a:pt x="5005" y="1713"/>
                    <a:pt x="4970" y="1713"/>
                  </a:cubicBezTo>
                  <a:lnTo>
                    <a:pt x="4970" y="1713"/>
                  </a:lnTo>
                  <a:cubicBezTo>
                    <a:pt x="4934" y="1713"/>
                    <a:pt x="4898" y="1731"/>
                    <a:pt x="4872" y="1758"/>
                  </a:cubicBezTo>
                  <a:moveTo>
                    <a:pt x="4559" y="2266"/>
                  </a:moveTo>
                  <a:cubicBezTo>
                    <a:pt x="4506" y="2320"/>
                    <a:pt x="4506" y="2409"/>
                    <a:pt x="4559" y="2463"/>
                  </a:cubicBezTo>
                  <a:lnTo>
                    <a:pt x="4559" y="2463"/>
                  </a:lnTo>
                  <a:cubicBezTo>
                    <a:pt x="4613" y="2525"/>
                    <a:pt x="4702" y="2525"/>
                    <a:pt x="4756" y="2463"/>
                  </a:cubicBezTo>
                  <a:lnTo>
                    <a:pt x="4756" y="2463"/>
                  </a:lnTo>
                  <a:cubicBezTo>
                    <a:pt x="4809" y="2409"/>
                    <a:pt x="4809" y="2320"/>
                    <a:pt x="4756" y="2266"/>
                  </a:cubicBezTo>
                  <a:lnTo>
                    <a:pt x="4756" y="2266"/>
                  </a:lnTo>
                  <a:cubicBezTo>
                    <a:pt x="4729" y="2240"/>
                    <a:pt x="4693" y="2231"/>
                    <a:pt x="4657" y="2231"/>
                  </a:cubicBezTo>
                  <a:lnTo>
                    <a:pt x="4657" y="2231"/>
                  </a:lnTo>
                  <a:cubicBezTo>
                    <a:pt x="4622" y="2231"/>
                    <a:pt x="4586" y="2240"/>
                    <a:pt x="4559" y="2266"/>
                  </a:cubicBezTo>
                  <a:moveTo>
                    <a:pt x="2962" y="2409"/>
                  </a:moveTo>
                  <a:cubicBezTo>
                    <a:pt x="2909" y="2463"/>
                    <a:pt x="2909" y="2552"/>
                    <a:pt x="2962" y="2605"/>
                  </a:cubicBezTo>
                  <a:lnTo>
                    <a:pt x="2962" y="2605"/>
                  </a:lnTo>
                  <a:cubicBezTo>
                    <a:pt x="3016" y="2659"/>
                    <a:pt x="3105" y="2659"/>
                    <a:pt x="3159" y="2605"/>
                  </a:cubicBezTo>
                  <a:lnTo>
                    <a:pt x="3159" y="2605"/>
                  </a:lnTo>
                  <a:cubicBezTo>
                    <a:pt x="3221" y="2552"/>
                    <a:pt x="3221" y="2463"/>
                    <a:pt x="3159" y="2409"/>
                  </a:cubicBezTo>
                  <a:lnTo>
                    <a:pt x="3159" y="2409"/>
                  </a:lnTo>
                  <a:cubicBezTo>
                    <a:pt x="3132" y="2382"/>
                    <a:pt x="3096" y="2365"/>
                    <a:pt x="3061" y="2365"/>
                  </a:cubicBezTo>
                  <a:lnTo>
                    <a:pt x="3061" y="2365"/>
                  </a:lnTo>
                  <a:cubicBezTo>
                    <a:pt x="3025" y="2365"/>
                    <a:pt x="2989" y="2382"/>
                    <a:pt x="2962" y="2409"/>
                  </a:cubicBezTo>
                  <a:close/>
                  <a:moveTo>
                    <a:pt x="4069" y="2552"/>
                  </a:moveTo>
                  <a:cubicBezTo>
                    <a:pt x="4015" y="2614"/>
                    <a:pt x="4015" y="2704"/>
                    <a:pt x="4069" y="2757"/>
                  </a:cubicBezTo>
                  <a:lnTo>
                    <a:pt x="4069" y="2757"/>
                  </a:lnTo>
                  <a:cubicBezTo>
                    <a:pt x="4122" y="2811"/>
                    <a:pt x="4211" y="2811"/>
                    <a:pt x="4265" y="2757"/>
                  </a:cubicBezTo>
                  <a:lnTo>
                    <a:pt x="4265" y="2757"/>
                  </a:lnTo>
                  <a:cubicBezTo>
                    <a:pt x="4318" y="2704"/>
                    <a:pt x="4318" y="2614"/>
                    <a:pt x="4265" y="2552"/>
                  </a:cubicBezTo>
                  <a:lnTo>
                    <a:pt x="4265" y="2552"/>
                  </a:lnTo>
                  <a:cubicBezTo>
                    <a:pt x="4238" y="2525"/>
                    <a:pt x="4202" y="2516"/>
                    <a:pt x="4167" y="2516"/>
                  </a:cubicBezTo>
                  <a:lnTo>
                    <a:pt x="4167" y="2516"/>
                  </a:lnTo>
                  <a:cubicBezTo>
                    <a:pt x="4131" y="2516"/>
                    <a:pt x="4095" y="2525"/>
                    <a:pt x="4069" y="2552"/>
                  </a:cubicBezTo>
                  <a:moveTo>
                    <a:pt x="3498" y="2614"/>
                  </a:moveTo>
                  <a:cubicBezTo>
                    <a:pt x="3444" y="2677"/>
                    <a:pt x="3444" y="2757"/>
                    <a:pt x="3498" y="2820"/>
                  </a:cubicBezTo>
                  <a:lnTo>
                    <a:pt x="3498" y="2820"/>
                  </a:lnTo>
                  <a:cubicBezTo>
                    <a:pt x="3551" y="2873"/>
                    <a:pt x="3640" y="2873"/>
                    <a:pt x="3694" y="2820"/>
                  </a:cubicBezTo>
                  <a:lnTo>
                    <a:pt x="3694" y="2820"/>
                  </a:lnTo>
                  <a:cubicBezTo>
                    <a:pt x="3748" y="2757"/>
                    <a:pt x="3748" y="2677"/>
                    <a:pt x="3694" y="2614"/>
                  </a:cubicBezTo>
                  <a:lnTo>
                    <a:pt x="3694" y="2614"/>
                  </a:lnTo>
                  <a:cubicBezTo>
                    <a:pt x="3667" y="2588"/>
                    <a:pt x="3632" y="2579"/>
                    <a:pt x="3596" y="2579"/>
                  </a:cubicBezTo>
                  <a:lnTo>
                    <a:pt x="3596" y="2579"/>
                  </a:lnTo>
                  <a:cubicBezTo>
                    <a:pt x="3560" y="2579"/>
                    <a:pt x="3524" y="2588"/>
                    <a:pt x="3498" y="2614"/>
                  </a:cubicBezTo>
                  <a:moveTo>
                    <a:pt x="2409" y="2962"/>
                  </a:moveTo>
                  <a:cubicBezTo>
                    <a:pt x="2356" y="3016"/>
                    <a:pt x="2356" y="3105"/>
                    <a:pt x="2409" y="3159"/>
                  </a:cubicBezTo>
                  <a:lnTo>
                    <a:pt x="2409" y="3159"/>
                  </a:lnTo>
                  <a:cubicBezTo>
                    <a:pt x="2463" y="3212"/>
                    <a:pt x="2552" y="3212"/>
                    <a:pt x="2606" y="3159"/>
                  </a:cubicBezTo>
                  <a:lnTo>
                    <a:pt x="2606" y="3159"/>
                  </a:lnTo>
                  <a:cubicBezTo>
                    <a:pt x="2668" y="3105"/>
                    <a:pt x="2668" y="3016"/>
                    <a:pt x="2606" y="2962"/>
                  </a:cubicBezTo>
                  <a:lnTo>
                    <a:pt x="2606" y="2962"/>
                  </a:lnTo>
                  <a:cubicBezTo>
                    <a:pt x="2579" y="2935"/>
                    <a:pt x="2543" y="2918"/>
                    <a:pt x="2507" y="2918"/>
                  </a:cubicBezTo>
                  <a:lnTo>
                    <a:pt x="2507" y="2918"/>
                  </a:lnTo>
                  <a:cubicBezTo>
                    <a:pt x="2472" y="2918"/>
                    <a:pt x="2436" y="2935"/>
                    <a:pt x="2409" y="2962"/>
                  </a:cubicBezTo>
                  <a:moveTo>
                    <a:pt x="2623" y="3489"/>
                  </a:moveTo>
                  <a:cubicBezTo>
                    <a:pt x="2570" y="3551"/>
                    <a:pt x="2570" y="3640"/>
                    <a:pt x="2623" y="3694"/>
                  </a:cubicBezTo>
                  <a:lnTo>
                    <a:pt x="2623" y="3694"/>
                  </a:lnTo>
                  <a:cubicBezTo>
                    <a:pt x="2677" y="3747"/>
                    <a:pt x="2766" y="3747"/>
                    <a:pt x="2820" y="3694"/>
                  </a:cubicBezTo>
                  <a:lnTo>
                    <a:pt x="2820" y="3694"/>
                  </a:lnTo>
                  <a:cubicBezTo>
                    <a:pt x="2873" y="3640"/>
                    <a:pt x="2873" y="3551"/>
                    <a:pt x="2820" y="3489"/>
                  </a:cubicBezTo>
                  <a:lnTo>
                    <a:pt x="2820" y="3489"/>
                  </a:lnTo>
                  <a:cubicBezTo>
                    <a:pt x="2793" y="3462"/>
                    <a:pt x="2757" y="3453"/>
                    <a:pt x="2722" y="3453"/>
                  </a:cubicBezTo>
                  <a:lnTo>
                    <a:pt x="2722" y="3453"/>
                  </a:lnTo>
                  <a:cubicBezTo>
                    <a:pt x="2686" y="3453"/>
                    <a:pt x="2650" y="3462"/>
                    <a:pt x="2623" y="3489"/>
                  </a:cubicBezTo>
                  <a:close/>
                  <a:moveTo>
                    <a:pt x="2561" y="4060"/>
                  </a:moveTo>
                  <a:cubicBezTo>
                    <a:pt x="2507" y="4113"/>
                    <a:pt x="2507" y="4202"/>
                    <a:pt x="2561" y="4265"/>
                  </a:cubicBezTo>
                  <a:lnTo>
                    <a:pt x="2561" y="4265"/>
                  </a:lnTo>
                  <a:cubicBezTo>
                    <a:pt x="2615" y="4318"/>
                    <a:pt x="2704" y="4318"/>
                    <a:pt x="2757" y="4265"/>
                  </a:cubicBezTo>
                  <a:lnTo>
                    <a:pt x="2757" y="4265"/>
                  </a:lnTo>
                  <a:cubicBezTo>
                    <a:pt x="2811" y="4202"/>
                    <a:pt x="2811" y="4113"/>
                    <a:pt x="2757" y="4060"/>
                  </a:cubicBezTo>
                  <a:lnTo>
                    <a:pt x="2757" y="4060"/>
                  </a:lnTo>
                  <a:cubicBezTo>
                    <a:pt x="2731" y="4033"/>
                    <a:pt x="2695" y="4024"/>
                    <a:pt x="2659" y="4024"/>
                  </a:cubicBezTo>
                  <a:lnTo>
                    <a:pt x="2659" y="4024"/>
                  </a:lnTo>
                  <a:cubicBezTo>
                    <a:pt x="2623" y="4024"/>
                    <a:pt x="2588" y="4033"/>
                    <a:pt x="2561" y="4060"/>
                  </a:cubicBezTo>
                  <a:close/>
                  <a:moveTo>
                    <a:pt x="4283" y="4184"/>
                  </a:moveTo>
                  <a:lnTo>
                    <a:pt x="4283" y="4184"/>
                  </a:lnTo>
                  <a:lnTo>
                    <a:pt x="4283" y="4184"/>
                  </a:lnTo>
                  <a:cubicBezTo>
                    <a:pt x="4265" y="4184"/>
                    <a:pt x="4256" y="4184"/>
                    <a:pt x="4247" y="4193"/>
                  </a:cubicBezTo>
                  <a:lnTo>
                    <a:pt x="4247" y="4193"/>
                  </a:lnTo>
                  <a:lnTo>
                    <a:pt x="4247" y="4193"/>
                  </a:lnTo>
                  <a:lnTo>
                    <a:pt x="4247" y="4193"/>
                  </a:lnTo>
                  <a:lnTo>
                    <a:pt x="4247" y="4193"/>
                  </a:lnTo>
                  <a:lnTo>
                    <a:pt x="4247" y="4193"/>
                  </a:lnTo>
                  <a:lnTo>
                    <a:pt x="4247" y="4193"/>
                  </a:lnTo>
                  <a:lnTo>
                    <a:pt x="4247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29" y="4193"/>
                  </a:lnTo>
                  <a:lnTo>
                    <a:pt x="4229" y="4193"/>
                  </a:lnTo>
                  <a:lnTo>
                    <a:pt x="4229" y="4202"/>
                  </a:lnTo>
                  <a:lnTo>
                    <a:pt x="4229" y="4202"/>
                  </a:lnTo>
                  <a:lnTo>
                    <a:pt x="4229" y="4202"/>
                  </a:lnTo>
                  <a:lnTo>
                    <a:pt x="4229" y="4202"/>
                  </a:lnTo>
                  <a:cubicBezTo>
                    <a:pt x="4229" y="4202"/>
                    <a:pt x="4220" y="4202"/>
                    <a:pt x="4220" y="4202"/>
                  </a:cubicBezTo>
                  <a:lnTo>
                    <a:pt x="4220" y="4202"/>
                  </a:lnTo>
                  <a:lnTo>
                    <a:pt x="4220" y="4202"/>
                  </a:lnTo>
                  <a:lnTo>
                    <a:pt x="4220" y="4211"/>
                  </a:lnTo>
                  <a:lnTo>
                    <a:pt x="4220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20"/>
                  </a:lnTo>
                  <a:lnTo>
                    <a:pt x="4211" y="4220"/>
                  </a:lnTo>
                  <a:lnTo>
                    <a:pt x="4211" y="4220"/>
                  </a:lnTo>
                  <a:lnTo>
                    <a:pt x="4211" y="4220"/>
                  </a:lnTo>
                  <a:lnTo>
                    <a:pt x="4211" y="4220"/>
                  </a:lnTo>
                  <a:lnTo>
                    <a:pt x="4211" y="4220"/>
                  </a:lnTo>
                  <a:lnTo>
                    <a:pt x="4202" y="4220"/>
                  </a:lnTo>
                  <a:lnTo>
                    <a:pt x="4202" y="4220"/>
                  </a:lnTo>
                  <a:lnTo>
                    <a:pt x="4202" y="4220"/>
                  </a:lnTo>
                  <a:lnTo>
                    <a:pt x="4202" y="4220"/>
                  </a:lnTo>
                  <a:lnTo>
                    <a:pt x="4202" y="4220"/>
                  </a:lnTo>
                  <a:lnTo>
                    <a:pt x="4202" y="4220"/>
                  </a:lnTo>
                  <a:lnTo>
                    <a:pt x="4202" y="4229"/>
                  </a:lnTo>
                  <a:lnTo>
                    <a:pt x="4202" y="4229"/>
                  </a:lnTo>
                  <a:lnTo>
                    <a:pt x="4202" y="4229"/>
                  </a:lnTo>
                  <a:lnTo>
                    <a:pt x="4202" y="4229"/>
                  </a:lnTo>
                  <a:lnTo>
                    <a:pt x="4202" y="4229"/>
                  </a:lnTo>
                  <a:lnTo>
                    <a:pt x="4202" y="4229"/>
                  </a:lnTo>
                  <a:lnTo>
                    <a:pt x="4202" y="4238"/>
                  </a:lnTo>
                  <a:lnTo>
                    <a:pt x="4202" y="4238"/>
                  </a:lnTo>
                  <a:lnTo>
                    <a:pt x="4202" y="4238"/>
                  </a:lnTo>
                  <a:lnTo>
                    <a:pt x="4202" y="4238"/>
                  </a:lnTo>
                  <a:lnTo>
                    <a:pt x="4202" y="4238"/>
                  </a:lnTo>
                  <a:lnTo>
                    <a:pt x="4202" y="4238"/>
                  </a:lnTo>
                  <a:cubicBezTo>
                    <a:pt x="4194" y="4247"/>
                    <a:pt x="4194" y="4265"/>
                    <a:pt x="4194" y="4274"/>
                  </a:cubicBezTo>
                  <a:lnTo>
                    <a:pt x="4194" y="4274"/>
                  </a:lnTo>
                  <a:lnTo>
                    <a:pt x="4194" y="4274"/>
                  </a:lnTo>
                  <a:lnTo>
                    <a:pt x="4194" y="4274"/>
                  </a:lnTo>
                  <a:lnTo>
                    <a:pt x="4194" y="4274"/>
                  </a:lnTo>
                  <a:cubicBezTo>
                    <a:pt x="4194" y="4283"/>
                    <a:pt x="4194" y="4300"/>
                    <a:pt x="4202" y="4309"/>
                  </a:cubicBezTo>
                  <a:lnTo>
                    <a:pt x="4202" y="4309"/>
                  </a:lnTo>
                  <a:lnTo>
                    <a:pt x="4202" y="4309"/>
                  </a:lnTo>
                  <a:lnTo>
                    <a:pt x="4202" y="4309"/>
                  </a:lnTo>
                  <a:lnTo>
                    <a:pt x="4202" y="4309"/>
                  </a:lnTo>
                  <a:lnTo>
                    <a:pt x="4202" y="4309"/>
                  </a:lnTo>
                  <a:lnTo>
                    <a:pt x="4202" y="4309"/>
                  </a:lnTo>
                  <a:lnTo>
                    <a:pt x="4202" y="4309"/>
                  </a:lnTo>
                  <a:lnTo>
                    <a:pt x="4202" y="4318"/>
                  </a:lnTo>
                  <a:lnTo>
                    <a:pt x="4202" y="4318"/>
                  </a:lnTo>
                  <a:cubicBezTo>
                    <a:pt x="4399" y="4693"/>
                    <a:pt x="4345" y="4916"/>
                    <a:pt x="4318" y="5041"/>
                  </a:cubicBezTo>
                  <a:lnTo>
                    <a:pt x="4318" y="5041"/>
                  </a:lnTo>
                  <a:cubicBezTo>
                    <a:pt x="4310" y="5077"/>
                    <a:pt x="4301" y="5112"/>
                    <a:pt x="4301" y="5148"/>
                  </a:cubicBezTo>
                  <a:lnTo>
                    <a:pt x="4301" y="5148"/>
                  </a:lnTo>
                  <a:cubicBezTo>
                    <a:pt x="4301" y="5282"/>
                    <a:pt x="4372" y="5317"/>
                    <a:pt x="4675" y="5317"/>
                  </a:cubicBezTo>
                  <a:lnTo>
                    <a:pt x="4675" y="5317"/>
                  </a:lnTo>
                  <a:lnTo>
                    <a:pt x="5246" y="5326"/>
                  </a:lnTo>
                  <a:cubicBezTo>
                    <a:pt x="5291" y="5326"/>
                    <a:pt x="5335" y="5282"/>
                    <a:pt x="5335" y="5237"/>
                  </a:cubicBezTo>
                  <a:lnTo>
                    <a:pt x="5335" y="5237"/>
                  </a:lnTo>
                  <a:lnTo>
                    <a:pt x="5335" y="4657"/>
                  </a:lnTo>
                  <a:cubicBezTo>
                    <a:pt x="5335" y="4363"/>
                    <a:pt x="5291" y="4291"/>
                    <a:pt x="5157" y="4291"/>
                  </a:cubicBezTo>
                  <a:lnTo>
                    <a:pt x="5157" y="4291"/>
                  </a:lnTo>
                  <a:cubicBezTo>
                    <a:pt x="5121" y="4291"/>
                    <a:pt x="5095" y="4300"/>
                    <a:pt x="5050" y="4309"/>
                  </a:cubicBezTo>
                  <a:lnTo>
                    <a:pt x="5050" y="4309"/>
                  </a:lnTo>
                  <a:cubicBezTo>
                    <a:pt x="4925" y="4336"/>
                    <a:pt x="4711" y="4390"/>
                    <a:pt x="4327" y="4193"/>
                  </a:cubicBezTo>
                  <a:lnTo>
                    <a:pt x="4327" y="4193"/>
                  </a:lnTo>
                  <a:lnTo>
                    <a:pt x="4327" y="4193"/>
                  </a:lnTo>
                  <a:lnTo>
                    <a:pt x="4327" y="4193"/>
                  </a:lnTo>
                  <a:lnTo>
                    <a:pt x="4327" y="4193"/>
                  </a:lnTo>
                  <a:lnTo>
                    <a:pt x="4327" y="4193"/>
                  </a:lnTo>
                  <a:lnTo>
                    <a:pt x="4318" y="4193"/>
                  </a:lnTo>
                  <a:lnTo>
                    <a:pt x="4318" y="4193"/>
                  </a:lnTo>
                  <a:lnTo>
                    <a:pt x="4318" y="4193"/>
                  </a:lnTo>
                  <a:lnTo>
                    <a:pt x="4318" y="4193"/>
                  </a:lnTo>
                  <a:lnTo>
                    <a:pt x="4318" y="4193"/>
                  </a:lnTo>
                  <a:lnTo>
                    <a:pt x="4318" y="4193"/>
                  </a:lnTo>
                  <a:lnTo>
                    <a:pt x="4310" y="4184"/>
                  </a:lnTo>
                  <a:cubicBezTo>
                    <a:pt x="4301" y="4184"/>
                    <a:pt x="4292" y="4184"/>
                    <a:pt x="4283" y="4184"/>
                  </a:cubicBezTo>
                  <a:lnTo>
                    <a:pt x="4283" y="4184"/>
                  </a:lnTo>
                  <a:lnTo>
                    <a:pt x="4283" y="4184"/>
                  </a:lnTo>
                  <a:close/>
                  <a:moveTo>
                    <a:pt x="4479" y="5148"/>
                  </a:moveTo>
                  <a:cubicBezTo>
                    <a:pt x="4479" y="5130"/>
                    <a:pt x="4479" y="5112"/>
                    <a:pt x="4488" y="5077"/>
                  </a:cubicBezTo>
                  <a:lnTo>
                    <a:pt x="4488" y="5077"/>
                  </a:lnTo>
                  <a:cubicBezTo>
                    <a:pt x="4515" y="4961"/>
                    <a:pt x="4559" y="4764"/>
                    <a:pt x="4452" y="4443"/>
                  </a:cubicBezTo>
                  <a:lnTo>
                    <a:pt x="4452" y="4443"/>
                  </a:lnTo>
                  <a:cubicBezTo>
                    <a:pt x="4765" y="4559"/>
                    <a:pt x="4961" y="4515"/>
                    <a:pt x="5086" y="4488"/>
                  </a:cubicBezTo>
                  <a:lnTo>
                    <a:pt x="5086" y="4488"/>
                  </a:lnTo>
                  <a:cubicBezTo>
                    <a:pt x="5112" y="4479"/>
                    <a:pt x="5139" y="4470"/>
                    <a:pt x="5148" y="4470"/>
                  </a:cubicBezTo>
                  <a:lnTo>
                    <a:pt x="5148" y="4470"/>
                  </a:lnTo>
                  <a:cubicBezTo>
                    <a:pt x="5157" y="4470"/>
                    <a:pt x="5148" y="4506"/>
                    <a:pt x="5148" y="4657"/>
                  </a:cubicBezTo>
                  <a:lnTo>
                    <a:pt x="5148" y="4657"/>
                  </a:lnTo>
                  <a:lnTo>
                    <a:pt x="5148" y="5139"/>
                  </a:lnTo>
                  <a:lnTo>
                    <a:pt x="4666" y="5139"/>
                  </a:lnTo>
                  <a:cubicBezTo>
                    <a:pt x="4604" y="5139"/>
                    <a:pt x="4559" y="5139"/>
                    <a:pt x="4533" y="5148"/>
                  </a:cubicBezTo>
                  <a:lnTo>
                    <a:pt x="4533" y="5148"/>
                  </a:lnTo>
                  <a:cubicBezTo>
                    <a:pt x="4506" y="5148"/>
                    <a:pt x="4488" y="5148"/>
                    <a:pt x="4479" y="5148"/>
                  </a:cubicBezTo>
                  <a:lnTo>
                    <a:pt x="4479" y="5148"/>
                  </a:lnTo>
                  <a:cubicBezTo>
                    <a:pt x="4479" y="5148"/>
                    <a:pt x="4479" y="5148"/>
                    <a:pt x="4479" y="5148"/>
                  </a:cubicBezTo>
                  <a:moveTo>
                    <a:pt x="2276" y="4550"/>
                  </a:moveTo>
                  <a:cubicBezTo>
                    <a:pt x="2213" y="4604"/>
                    <a:pt x="2213" y="4693"/>
                    <a:pt x="2276" y="4755"/>
                  </a:cubicBezTo>
                  <a:lnTo>
                    <a:pt x="2276" y="4755"/>
                  </a:lnTo>
                  <a:cubicBezTo>
                    <a:pt x="2329" y="4809"/>
                    <a:pt x="2418" y="4809"/>
                    <a:pt x="2472" y="4755"/>
                  </a:cubicBezTo>
                  <a:lnTo>
                    <a:pt x="2472" y="4755"/>
                  </a:lnTo>
                  <a:cubicBezTo>
                    <a:pt x="2525" y="4693"/>
                    <a:pt x="2525" y="4604"/>
                    <a:pt x="2472" y="4550"/>
                  </a:cubicBezTo>
                  <a:lnTo>
                    <a:pt x="2472" y="4550"/>
                  </a:lnTo>
                  <a:cubicBezTo>
                    <a:pt x="2445" y="4523"/>
                    <a:pt x="2409" y="4515"/>
                    <a:pt x="2374" y="4515"/>
                  </a:cubicBezTo>
                  <a:lnTo>
                    <a:pt x="2374" y="4515"/>
                  </a:lnTo>
                  <a:cubicBezTo>
                    <a:pt x="2338" y="4515"/>
                    <a:pt x="2302" y="4523"/>
                    <a:pt x="2276" y="4550"/>
                  </a:cubicBezTo>
                  <a:close/>
                  <a:moveTo>
                    <a:pt x="1758" y="4862"/>
                  </a:moveTo>
                  <a:cubicBezTo>
                    <a:pt x="1705" y="4916"/>
                    <a:pt x="1705" y="5005"/>
                    <a:pt x="1758" y="5059"/>
                  </a:cubicBezTo>
                  <a:lnTo>
                    <a:pt x="1758" y="5059"/>
                  </a:lnTo>
                  <a:cubicBezTo>
                    <a:pt x="1812" y="5121"/>
                    <a:pt x="1901" y="5121"/>
                    <a:pt x="1954" y="5059"/>
                  </a:cubicBezTo>
                  <a:lnTo>
                    <a:pt x="1954" y="5059"/>
                  </a:lnTo>
                  <a:cubicBezTo>
                    <a:pt x="2008" y="5005"/>
                    <a:pt x="2008" y="4916"/>
                    <a:pt x="1954" y="4862"/>
                  </a:cubicBezTo>
                  <a:lnTo>
                    <a:pt x="1954" y="4862"/>
                  </a:lnTo>
                  <a:cubicBezTo>
                    <a:pt x="1928" y="4836"/>
                    <a:pt x="1892" y="4818"/>
                    <a:pt x="1856" y="4818"/>
                  </a:cubicBezTo>
                  <a:lnTo>
                    <a:pt x="1856" y="4818"/>
                  </a:lnTo>
                  <a:cubicBezTo>
                    <a:pt x="1821" y="4818"/>
                    <a:pt x="1785" y="4836"/>
                    <a:pt x="1758" y="48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6" name="Google Shape;536;p31"/>
            <p:cNvGrpSpPr/>
            <p:nvPr/>
          </p:nvGrpSpPr>
          <p:grpSpPr>
            <a:xfrm>
              <a:off x="219663" y="616075"/>
              <a:ext cx="8704610" cy="3911400"/>
              <a:chOff x="219663" y="616075"/>
              <a:chExt cx="8704610" cy="3911400"/>
            </a:xfrm>
          </p:grpSpPr>
          <p:cxnSp>
            <p:nvCxnSpPr>
              <p:cNvPr id="537" name="Google Shape;537;p31"/>
              <p:cNvCxnSpPr/>
              <p:nvPr/>
            </p:nvCxnSpPr>
            <p:spPr>
              <a:xfrm>
                <a:off x="219663" y="616075"/>
                <a:ext cx="0" cy="39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8" name="Google Shape;538;p31"/>
              <p:cNvCxnSpPr/>
              <p:nvPr/>
            </p:nvCxnSpPr>
            <p:spPr>
              <a:xfrm>
                <a:off x="266247" y="616075"/>
                <a:ext cx="0" cy="39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9" name="Google Shape;539;p31"/>
              <p:cNvCxnSpPr/>
              <p:nvPr/>
            </p:nvCxnSpPr>
            <p:spPr>
              <a:xfrm rot="10800000">
                <a:off x="8924272" y="616075"/>
                <a:ext cx="0" cy="39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0" name="Google Shape;540;p31"/>
              <p:cNvCxnSpPr/>
              <p:nvPr/>
            </p:nvCxnSpPr>
            <p:spPr>
              <a:xfrm rot="10800000">
                <a:off x="8877688" y="616075"/>
                <a:ext cx="0" cy="39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</p:cxnSp>
        </p:grp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32"/>
          <p:cNvSpPr/>
          <p:nvPr/>
        </p:nvSpPr>
        <p:spPr>
          <a:xfrm>
            <a:off x="1815405" y="4057897"/>
            <a:ext cx="2247775" cy="204898"/>
          </a:xfrm>
          <a:custGeom>
            <a:avLst/>
            <a:gdLst/>
            <a:ahLst/>
            <a:cxnLst/>
            <a:rect l="l" t="t" r="r" b="b"/>
            <a:pathLst>
              <a:path w="47479" h="4328" extrusionOk="0">
                <a:moveTo>
                  <a:pt x="25425" y="1"/>
                </a:moveTo>
                <a:cubicBezTo>
                  <a:pt x="25310" y="1"/>
                  <a:pt x="25078" y="45"/>
                  <a:pt x="24855" y="179"/>
                </a:cubicBezTo>
                <a:lnTo>
                  <a:pt x="24855" y="179"/>
                </a:lnTo>
                <a:cubicBezTo>
                  <a:pt x="24685" y="268"/>
                  <a:pt x="24524" y="402"/>
                  <a:pt x="24391" y="589"/>
                </a:cubicBezTo>
                <a:lnTo>
                  <a:pt x="24391" y="589"/>
                </a:lnTo>
                <a:cubicBezTo>
                  <a:pt x="24007" y="1125"/>
                  <a:pt x="23650" y="1580"/>
                  <a:pt x="23650" y="1580"/>
                </a:cubicBezTo>
                <a:lnTo>
                  <a:pt x="23650" y="1580"/>
                </a:lnTo>
                <a:cubicBezTo>
                  <a:pt x="23650" y="1580"/>
                  <a:pt x="23293" y="2035"/>
                  <a:pt x="22901" y="2588"/>
                </a:cubicBezTo>
                <a:lnTo>
                  <a:pt x="22901" y="2588"/>
                </a:lnTo>
                <a:cubicBezTo>
                  <a:pt x="22794" y="2739"/>
                  <a:pt x="22651" y="2846"/>
                  <a:pt x="22517" y="2927"/>
                </a:cubicBezTo>
                <a:lnTo>
                  <a:pt x="22517" y="2927"/>
                </a:lnTo>
                <a:cubicBezTo>
                  <a:pt x="22321" y="3034"/>
                  <a:pt x="22143" y="3078"/>
                  <a:pt x="22053" y="3078"/>
                </a:cubicBezTo>
                <a:lnTo>
                  <a:pt x="22053" y="3078"/>
                </a:lnTo>
                <a:cubicBezTo>
                  <a:pt x="22053" y="3078"/>
                  <a:pt x="22053" y="3078"/>
                  <a:pt x="22044" y="3078"/>
                </a:cubicBezTo>
                <a:lnTo>
                  <a:pt x="22044" y="3078"/>
                </a:lnTo>
                <a:lnTo>
                  <a:pt x="21045" y="3078"/>
                </a:lnTo>
                <a:cubicBezTo>
                  <a:pt x="20715" y="3078"/>
                  <a:pt x="20412" y="2945"/>
                  <a:pt x="20198" y="2722"/>
                </a:cubicBezTo>
                <a:lnTo>
                  <a:pt x="20198" y="2722"/>
                </a:lnTo>
                <a:cubicBezTo>
                  <a:pt x="19984" y="2507"/>
                  <a:pt x="19841" y="2213"/>
                  <a:pt x="19841" y="1883"/>
                </a:cubicBezTo>
                <a:lnTo>
                  <a:pt x="19841" y="1883"/>
                </a:lnTo>
                <a:cubicBezTo>
                  <a:pt x="19841" y="1553"/>
                  <a:pt x="19984" y="1250"/>
                  <a:pt x="20198" y="1036"/>
                </a:cubicBezTo>
                <a:lnTo>
                  <a:pt x="20198" y="1036"/>
                </a:lnTo>
                <a:cubicBezTo>
                  <a:pt x="20412" y="813"/>
                  <a:pt x="20715" y="679"/>
                  <a:pt x="21045" y="679"/>
                </a:cubicBezTo>
                <a:lnTo>
                  <a:pt x="21045" y="679"/>
                </a:lnTo>
                <a:cubicBezTo>
                  <a:pt x="21268" y="679"/>
                  <a:pt x="21473" y="768"/>
                  <a:pt x="21616" y="920"/>
                </a:cubicBezTo>
                <a:lnTo>
                  <a:pt x="21616" y="920"/>
                </a:lnTo>
                <a:cubicBezTo>
                  <a:pt x="21759" y="1062"/>
                  <a:pt x="21857" y="1267"/>
                  <a:pt x="21857" y="1491"/>
                </a:cubicBezTo>
                <a:lnTo>
                  <a:pt x="21857" y="1491"/>
                </a:lnTo>
                <a:cubicBezTo>
                  <a:pt x="21857" y="1714"/>
                  <a:pt x="21759" y="1910"/>
                  <a:pt x="21616" y="2061"/>
                </a:cubicBezTo>
                <a:lnTo>
                  <a:pt x="21616" y="2061"/>
                </a:lnTo>
                <a:cubicBezTo>
                  <a:pt x="21473" y="2204"/>
                  <a:pt x="21268" y="2293"/>
                  <a:pt x="21045" y="2293"/>
                </a:cubicBezTo>
                <a:lnTo>
                  <a:pt x="21045" y="2293"/>
                </a:lnTo>
                <a:cubicBezTo>
                  <a:pt x="20920" y="2293"/>
                  <a:pt x="20813" y="2249"/>
                  <a:pt x="20733" y="2160"/>
                </a:cubicBezTo>
                <a:lnTo>
                  <a:pt x="20733" y="2160"/>
                </a:lnTo>
                <a:cubicBezTo>
                  <a:pt x="20653" y="2079"/>
                  <a:pt x="20599" y="1972"/>
                  <a:pt x="20599" y="1847"/>
                </a:cubicBezTo>
                <a:lnTo>
                  <a:pt x="20599" y="1847"/>
                </a:lnTo>
                <a:cubicBezTo>
                  <a:pt x="20599" y="1731"/>
                  <a:pt x="20653" y="1615"/>
                  <a:pt x="20733" y="1535"/>
                </a:cubicBezTo>
                <a:lnTo>
                  <a:pt x="20733" y="1535"/>
                </a:lnTo>
                <a:cubicBezTo>
                  <a:pt x="20751" y="1517"/>
                  <a:pt x="20769" y="1499"/>
                  <a:pt x="20787" y="1491"/>
                </a:cubicBezTo>
                <a:lnTo>
                  <a:pt x="20787" y="1491"/>
                </a:lnTo>
                <a:cubicBezTo>
                  <a:pt x="20849" y="1571"/>
                  <a:pt x="20938" y="1615"/>
                  <a:pt x="21045" y="1615"/>
                </a:cubicBezTo>
                <a:lnTo>
                  <a:pt x="21045" y="1615"/>
                </a:lnTo>
                <a:cubicBezTo>
                  <a:pt x="21224" y="1615"/>
                  <a:pt x="21366" y="1473"/>
                  <a:pt x="21366" y="1294"/>
                </a:cubicBezTo>
                <a:lnTo>
                  <a:pt x="21366" y="1294"/>
                </a:lnTo>
                <a:cubicBezTo>
                  <a:pt x="21366" y="1116"/>
                  <a:pt x="21224" y="973"/>
                  <a:pt x="21045" y="973"/>
                </a:cubicBezTo>
                <a:lnTo>
                  <a:pt x="21045" y="973"/>
                </a:lnTo>
                <a:cubicBezTo>
                  <a:pt x="20876" y="973"/>
                  <a:pt x="20733" y="1098"/>
                  <a:pt x="20724" y="1267"/>
                </a:cubicBezTo>
                <a:lnTo>
                  <a:pt x="20724" y="1267"/>
                </a:lnTo>
                <a:cubicBezTo>
                  <a:pt x="20671" y="1294"/>
                  <a:pt x="20617" y="1339"/>
                  <a:pt x="20572" y="1375"/>
                </a:cubicBezTo>
                <a:lnTo>
                  <a:pt x="20572" y="1375"/>
                </a:lnTo>
                <a:cubicBezTo>
                  <a:pt x="20456" y="1499"/>
                  <a:pt x="20376" y="1669"/>
                  <a:pt x="20376" y="1847"/>
                </a:cubicBezTo>
                <a:lnTo>
                  <a:pt x="20376" y="1847"/>
                </a:lnTo>
                <a:cubicBezTo>
                  <a:pt x="20376" y="2035"/>
                  <a:pt x="20456" y="2204"/>
                  <a:pt x="20572" y="2320"/>
                </a:cubicBezTo>
                <a:lnTo>
                  <a:pt x="20572" y="2320"/>
                </a:lnTo>
                <a:cubicBezTo>
                  <a:pt x="20697" y="2445"/>
                  <a:pt x="20858" y="2516"/>
                  <a:pt x="21045" y="2516"/>
                </a:cubicBezTo>
                <a:lnTo>
                  <a:pt x="21045" y="2516"/>
                </a:lnTo>
                <a:cubicBezTo>
                  <a:pt x="21331" y="2516"/>
                  <a:pt x="21589" y="2400"/>
                  <a:pt x="21777" y="2213"/>
                </a:cubicBezTo>
                <a:lnTo>
                  <a:pt x="21777" y="2213"/>
                </a:lnTo>
                <a:cubicBezTo>
                  <a:pt x="21964" y="2026"/>
                  <a:pt x="22080" y="1767"/>
                  <a:pt x="22080" y="1491"/>
                </a:cubicBezTo>
                <a:lnTo>
                  <a:pt x="22080" y="1491"/>
                </a:lnTo>
                <a:cubicBezTo>
                  <a:pt x="22080" y="1205"/>
                  <a:pt x="21964" y="946"/>
                  <a:pt x="21777" y="759"/>
                </a:cubicBezTo>
                <a:lnTo>
                  <a:pt x="21777" y="759"/>
                </a:lnTo>
                <a:cubicBezTo>
                  <a:pt x="21589" y="572"/>
                  <a:pt x="21331" y="456"/>
                  <a:pt x="21045" y="456"/>
                </a:cubicBezTo>
                <a:lnTo>
                  <a:pt x="21045" y="456"/>
                </a:lnTo>
                <a:cubicBezTo>
                  <a:pt x="20653" y="456"/>
                  <a:pt x="20296" y="616"/>
                  <a:pt x="20037" y="875"/>
                </a:cubicBezTo>
                <a:lnTo>
                  <a:pt x="20037" y="875"/>
                </a:lnTo>
                <a:cubicBezTo>
                  <a:pt x="19778" y="1134"/>
                  <a:pt x="19627" y="1491"/>
                  <a:pt x="19627" y="1883"/>
                </a:cubicBezTo>
                <a:lnTo>
                  <a:pt x="19627" y="1883"/>
                </a:lnTo>
                <a:cubicBezTo>
                  <a:pt x="19627" y="2267"/>
                  <a:pt x="19778" y="2623"/>
                  <a:pt x="20037" y="2882"/>
                </a:cubicBezTo>
                <a:lnTo>
                  <a:pt x="20037" y="2882"/>
                </a:lnTo>
                <a:cubicBezTo>
                  <a:pt x="20296" y="3141"/>
                  <a:pt x="20653" y="3301"/>
                  <a:pt x="21045" y="3301"/>
                </a:cubicBezTo>
                <a:lnTo>
                  <a:pt x="21045" y="3301"/>
                </a:lnTo>
                <a:lnTo>
                  <a:pt x="22053" y="3301"/>
                </a:lnTo>
                <a:cubicBezTo>
                  <a:pt x="22160" y="3301"/>
                  <a:pt x="22392" y="3257"/>
                  <a:pt x="22624" y="3123"/>
                </a:cubicBezTo>
                <a:lnTo>
                  <a:pt x="22624" y="3123"/>
                </a:lnTo>
                <a:cubicBezTo>
                  <a:pt x="22785" y="3025"/>
                  <a:pt x="22945" y="2900"/>
                  <a:pt x="23079" y="2713"/>
                </a:cubicBezTo>
                <a:lnTo>
                  <a:pt x="23079" y="2713"/>
                </a:lnTo>
                <a:cubicBezTo>
                  <a:pt x="23463" y="2177"/>
                  <a:pt x="23820" y="1722"/>
                  <a:pt x="23829" y="1722"/>
                </a:cubicBezTo>
                <a:lnTo>
                  <a:pt x="23829" y="1722"/>
                </a:lnTo>
                <a:cubicBezTo>
                  <a:pt x="23829" y="1722"/>
                  <a:pt x="24177" y="1267"/>
                  <a:pt x="24578" y="714"/>
                </a:cubicBezTo>
                <a:lnTo>
                  <a:pt x="24578" y="714"/>
                </a:lnTo>
                <a:cubicBezTo>
                  <a:pt x="24685" y="563"/>
                  <a:pt x="24828" y="456"/>
                  <a:pt x="24962" y="375"/>
                </a:cubicBezTo>
                <a:lnTo>
                  <a:pt x="24962" y="375"/>
                </a:lnTo>
                <a:cubicBezTo>
                  <a:pt x="25158" y="259"/>
                  <a:pt x="25336" y="224"/>
                  <a:pt x="25417" y="224"/>
                </a:cubicBezTo>
                <a:lnTo>
                  <a:pt x="25417" y="224"/>
                </a:lnTo>
                <a:cubicBezTo>
                  <a:pt x="25425" y="224"/>
                  <a:pt x="25425" y="224"/>
                  <a:pt x="25425" y="224"/>
                </a:cubicBezTo>
                <a:lnTo>
                  <a:pt x="25425" y="224"/>
                </a:lnTo>
                <a:lnTo>
                  <a:pt x="26425" y="224"/>
                </a:lnTo>
                <a:cubicBezTo>
                  <a:pt x="26755" y="224"/>
                  <a:pt x="27058" y="358"/>
                  <a:pt x="27272" y="572"/>
                </a:cubicBezTo>
                <a:lnTo>
                  <a:pt x="27272" y="572"/>
                </a:lnTo>
                <a:cubicBezTo>
                  <a:pt x="27495" y="795"/>
                  <a:pt x="27629" y="1089"/>
                  <a:pt x="27629" y="1419"/>
                </a:cubicBezTo>
                <a:lnTo>
                  <a:pt x="27629" y="1419"/>
                </a:lnTo>
                <a:cubicBezTo>
                  <a:pt x="27629" y="1749"/>
                  <a:pt x="27495" y="2053"/>
                  <a:pt x="27272" y="2267"/>
                </a:cubicBezTo>
                <a:lnTo>
                  <a:pt x="27272" y="2267"/>
                </a:lnTo>
                <a:cubicBezTo>
                  <a:pt x="27058" y="2490"/>
                  <a:pt x="26755" y="2623"/>
                  <a:pt x="26425" y="2623"/>
                </a:cubicBezTo>
                <a:lnTo>
                  <a:pt x="26425" y="2623"/>
                </a:lnTo>
                <a:cubicBezTo>
                  <a:pt x="26211" y="2623"/>
                  <a:pt x="26005" y="2534"/>
                  <a:pt x="25863" y="2383"/>
                </a:cubicBezTo>
                <a:lnTo>
                  <a:pt x="25863" y="2383"/>
                </a:lnTo>
                <a:cubicBezTo>
                  <a:pt x="25711" y="2240"/>
                  <a:pt x="25622" y="2035"/>
                  <a:pt x="25622" y="1812"/>
                </a:cubicBezTo>
                <a:lnTo>
                  <a:pt x="25622" y="1812"/>
                </a:lnTo>
                <a:cubicBezTo>
                  <a:pt x="25622" y="1589"/>
                  <a:pt x="25711" y="1392"/>
                  <a:pt x="25863" y="1241"/>
                </a:cubicBezTo>
                <a:lnTo>
                  <a:pt x="25863" y="1241"/>
                </a:lnTo>
                <a:cubicBezTo>
                  <a:pt x="26005" y="1098"/>
                  <a:pt x="26211" y="1009"/>
                  <a:pt x="26425" y="1009"/>
                </a:cubicBezTo>
                <a:lnTo>
                  <a:pt x="26425" y="1009"/>
                </a:lnTo>
                <a:cubicBezTo>
                  <a:pt x="26550" y="1009"/>
                  <a:pt x="26666" y="1053"/>
                  <a:pt x="26746" y="1134"/>
                </a:cubicBezTo>
                <a:lnTo>
                  <a:pt x="26746" y="1134"/>
                </a:lnTo>
                <a:cubicBezTo>
                  <a:pt x="26826" y="1214"/>
                  <a:pt x="26871" y="1330"/>
                  <a:pt x="26871" y="1455"/>
                </a:cubicBezTo>
                <a:lnTo>
                  <a:pt x="26871" y="1455"/>
                </a:lnTo>
                <a:cubicBezTo>
                  <a:pt x="26871" y="1571"/>
                  <a:pt x="26826" y="1687"/>
                  <a:pt x="26746" y="1767"/>
                </a:cubicBezTo>
                <a:lnTo>
                  <a:pt x="26746" y="1767"/>
                </a:lnTo>
                <a:cubicBezTo>
                  <a:pt x="26728" y="1785"/>
                  <a:pt x="26710" y="1803"/>
                  <a:pt x="26692" y="1812"/>
                </a:cubicBezTo>
                <a:lnTo>
                  <a:pt x="26692" y="1812"/>
                </a:lnTo>
                <a:cubicBezTo>
                  <a:pt x="26630" y="1731"/>
                  <a:pt x="26532" y="1687"/>
                  <a:pt x="26425" y="1687"/>
                </a:cubicBezTo>
                <a:lnTo>
                  <a:pt x="26425" y="1687"/>
                </a:lnTo>
                <a:cubicBezTo>
                  <a:pt x="26246" y="1687"/>
                  <a:pt x="26103" y="1830"/>
                  <a:pt x="26103" y="2008"/>
                </a:cubicBezTo>
                <a:lnTo>
                  <a:pt x="26103" y="2008"/>
                </a:lnTo>
                <a:cubicBezTo>
                  <a:pt x="26103" y="2186"/>
                  <a:pt x="26246" y="2329"/>
                  <a:pt x="26425" y="2329"/>
                </a:cubicBezTo>
                <a:lnTo>
                  <a:pt x="26425" y="2329"/>
                </a:lnTo>
                <a:cubicBezTo>
                  <a:pt x="26603" y="2329"/>
                  <a:pt x="26737" y="2204"/>
                  <a:pt x="26755" y="2035"/>
                </a:cubicBezTo>
                <a:lnTo>
                  <a:pt x="26755" y="2035"/>
                </a:lnTo>
                <a:cubicBezTo>
                  <a:pt x="26808" y="2008"/>
                  <a:pt x="26853" y="1963"/>
                  <a:pt x="26897" y="1919"/>
                </a:cubicBezTo>
                <a:lnTo>
                  <a:pt x="26897" y="1919"/>
                </a:lnTo>
                <a:cubicBezTo>
                  <a:pt x="27022" y="1803"/>
                  <a:pt x="27094" y="1633"/>
                  <a:pt x="27094" y="1455"/>
                </a:cubicBezTo>
                <a:lnTo>
                  <a:pt x="27094" y="1455"/>
                </a:lnTo>
                <a:cubicBezTo>
                  <a:pt x="27094" y="1267"/>
                  <a:pt x="27022" y="1098"/>
                  <a:pt x="26897" y="982"/>
                </a:cubicBezTo>
                <a:lnTo>
                  <a:pt x="26897" y="982"/>
                </a:lnTo>
                <a:cubicBezTo>
                  <a:pt x="26781" y="857"/>
                  <a:pt x="26612" y="786"/>
                  <a:pt x="26425" y="786"/>
                </a:cubicBezTo>
                <a:lnTo>
                  <a:pt x="26425" y="786"/>
                </a:lnTo>
                <a:cubicBezTo>
                  <a:pt x="26148" y="786"/>
                  <a:pt x="25889" y="902"/>
                  <a:pt x="25702" y="1089"/>
                </a:cubicBezTo>
                <a:lnTo>
                  <a:pt x="25702" y="1089"/>
                </a:lnTo>
                <a:cubicBezTo>
                  <a:pt x="25515" y="1276"/>
                  <a:pt x="25399" y="1535"/>
                  <a:pt x="25399" y="1812"/>
                </a:cubicBezTo>
                <a:lnTo>
                  <a:pt x="25399" y="1812"/>
                </a:lnTo>
                <a:cubicBezTo>
                  <a:pt x="25399" y="2097"/>
                  <a:pt x="25515" y="2356"/>
                  <a:pt x="25702" y="2543"/>
                </a:cubicBezTo>
                <a:lnTo>
                  <a:pt x="25702" y="2543"/>
                </a:lnTo>
                <a:cubicBezTo>
                  <a:pt x="25889" y="2731"/>
                  <a:pt x="26148" y="2846"/>
                  <a:pt x="26425" y="2846"/>
                </a:cubicBezTo>
                <a:lnTo>
                  <a:pt x="26425" y="2846"/>
                </a:lnTo>
                <a:cubicBezTo>
                  <a:pt x="26817" y="2846"/>
                  <a:pt x="27174" y="2686"/>
                  <a:pt x="27433" y="2427"/>
                </a:cubicBezTo>
                <a:lnTo>
                  <a:pt x="27433" y="2427"/>
                </a:lnTo>
                <a:cubicBezTo>
                  <a:pt x="27691" y="2169"/>
                  <a:pt x="27852" y="1812"/>
                  <a:pt x="27852" y="1419"/>
                </a:cubicBezTo>
                <a:lnTo>
                  <a:pt x="27852" y="1419"/>
                </a:lnTo>
                <a:cubicBezTo>
                  <a:pt x="27852" y="1036"/>
                  <a:pt x="27691" y="679"/>
                  <a:pt x="27433" y="420"/>
                </a:cubicBezTo>
                <a:lnTo>
                  <a:pt x="27433" y="420"/>
                </a:lnTo>
                <a:cubicBezTo>
                  <a:pt x="27174" y="161"/>
                  <a:pt x="26817" y="1"/>
                  <a:pt x="26425" y="1"/>
                </a:cubicBezTo>
                <a:lnTo>
                  <a:pt x="26425" y="1"/>
                </a:lnTo>
                <a:close/>
                <a:moveTo>
                  <a:pt x="44356" y="1615"/>
                </a:moveTo>
                <a:lnTo>
                  <a:pt x="44356" y="1615"/>
                </a:lnTo>
                <a:lnTo>
                  <a:pt x="42893" y="1615"/>
                </a:lnTo>
                <a:lnTo>
                  <a:pt x="40020" y="1615"/>
                </a:lnTo>
                <a:lnTo>
                  <a:pt x="28521" y="1615"/>
                </a:lnTo>
                <a:cubicBezTo>
                  <a:pt x="28459" y="1615"/>
                  <a:pt x="28414" y="1660"/>
                  <a:pt x="28414" y="1722"/>
                </a:cubicBezTo>
                <a:lnTo>
                  <a:pt x="28414" y="1722"/>
                </a:lnTo>
                <a:cubicBezTo>
                  <a:pt x="28414" y="1785"/>
                  <a:pt x="28459" y="1830"/>
                  <a:pt x="28521" y="1830"/>
                </a:cubicBezTo>
                <a:lnTo>
                  <a:pt x="28521" y="1830"/>
                </a:lnTo>
                <a:lnTo>
                  <a:pt x="40020" y="1830"/>
                </a:lnTo>
                <a:lnTo>
                  <a:pt x="42893" y="1830"/>
                </a:lnTo>
                <a:cubicBezTo>
                  <a:pt x="43080" y="1830"/>
                  <a:pt x="43241" y="1910"/>
                  <a:pt x="43357" y="2026"/>
                </a:cubicBezTo>
                <a:lnTo>
                  <a:pt x="43357" y="2026"/>
                </a:lnTo>
                <a:cubicBezTo>
                  <a:pt x="43482" y="2142"/>
                  <a:pt x="43553" y="2311"/>
                  <a:pt x="43553" y="2490"/>
                </a:cubicBezTo>
                <a:lnTo>
                  <a:pt x="43553" y="2490"/>
                </a:lnTo>
                <a:cubicBezTo>
                  <a:pt x="43553" y="2668"/>
                  <a:pt x="43482" y="2838"/>
                  <a:pt x="43357" y="2954"/>
                </a:cubicBezTo>
                <a:lnTo>
                  <a:pt x="43357" y="2954"/>
                </a:lnTo>
                <a:cubicBezTo>
                  <a:pt x="43312" y="3007"/>
                  <a:pt x="43250" y="3043"/>
                  <a:pt x="43187" y="3078"/>
                </a:cubicBezTo>
                <a:lnTo>
                  <a:pt x="43187" y="3078"/>
                </a:lnTo>
                <a:cubicBezTo>
                  <a:pt x="43125" y="2980"/>
                  <a:pt x="43018" y="2918"/>
                  <a:pt x="42893" y="2918"/>
                </a:cubicBezTo>
                <a:lnTo>
                  <a:pt x="42893" y="2918"/>
                </a:lnTo>
                <a:cubicBezTo>
                  <a:pt x="42714" y="2918"/>
                  <a:pt x="42563" y="3070"/>
                  <a:pt x="42563" y="3257"/>
                </a:cubicBezTo>
                <a:lnTo>
                  <a:pt x="42563" y="3257"/>
                </a:lnTo>
                <a:cubicBezTo>
                  <a:pt x="42563" y="3444"/>
                  <a:pt x="42714" y="3596"/>
                  <a:pt x="42893" y="3596"/>
                </a:cubicBezTo>
                <a:lnTo>
                  <a:pt x="42893" y="3596"/>
                </a:lnTo>
                <a:cubicBezTo>
                  <a:pt x="43071" y="3596"/>
                  <a:pt x="43205" y="3462"/>
                  <a:pt x="43232" y="3301"/>
                </a:cubicBezTo>
                <a:lnTo>
                  <a:pt x="43232" y="3301"/>
                </a:lnTo>
                <a:cubicBezTo>
                  <a:pt x="43339" y="3257"/>
                  <a:pt x="43437" y="3194"/>
                  <a:pt x="43517" y="3114"/>
                </a:cubicBezTo>
                <a:lnTo>
                  <a:pt x="43517" y="3114"/>
                </a:lnTo>
                <a:cubicBezTo>
                  <a:pt x="43678" y="2954"/>
                  <a:pt x="43776" y="2731"/>
                  <a:pt x="43776" y="2490"/>
                </a:cubicBezTo>
                <a:lnTo>
                  <a:pt x="43776" y="2490"/>
                </a:lnTo>
                <a:cubicBezTo>
                  <a:pt x="43776" y="2249"/>
                  <a:pt x="43678" y="2026"/>
                  <a:pt x="43517" y="1865"/>
                </a:cubicBezTo>
                <a:lnTo>
                  <a:pt x="43517" y="1865"/>
                </a:lnTo>
                <a:cubicBezTo>
                  <a:pt x="43508" y="1856"/>
                  <a:pt x="43491" y="1847"/>
                  <a:pt x="43482" y="1830"/>
                </a:cubicBezTo>
                <a:lnTo>
                  <a:pt x="43482" y="1830"/>
                </a:lnTo>
                <a:lnTo>
                  <a:pt x="44356" y="1830"/>
                </a:lnTo>
                <a:lnTo>
                  <a:pt x="44356" y="1830"/>
                </a:lnTo>
                <a:lnTo>
                  <a:pt x="46122" y="1830"/>
                </a:lnTo>
                <a:cubicBezTo>
                  <a:pt x="46435" y="1830"/>
                  <a:pt x="46711" y="1963"/>
                  <a:pt x="46916" y="2169"/>
                </a:cubicBezTo>
                <a:lnTo>
                  <a:pt x="46916" y="2169"/>
                </a:lnTo>
                <a:cubicBezTo>
                  <a:pt x="47130" y="2374"/>
                  <a:pt x="47255" y="2659"/>
                  <a:pt x="47255" y="2971"/>
                </a:cubicBezTo>
                <a:lnTo>
                  <a:pt x="47255" y="2971"/>
                </a:lnTo>
                <a:cubicBezTo>
                  <a:pt x="47255" y="3275"/>
                  <a:pt x="47130" y="3560"/>
                  <a:pt x="46916" y="3765"/>
                </a:cubicBezTo>
                <a:lnTo>
                  <a:pt x="46916" y="3765"/>
                </a:lnTo>
                <a:cubicBezTo>
                  <a:pt x="46711" y="3971"/>
                  <a:pt x="46435" y="4104"/>
                  <a:pt x="46122" y="4104"/>
                </a:cubicBezTo>
                <a:lnTo>
                  <a:pt x="46122" y="4104"/>
                </a:lnTo>
                <a:cubicBezTo>
                  <a:pt x="45935" y="4104"/>
                  <a:pt x="45774" y="4024"/>
                  <a:pt x="45658" y="3908"/>
                </a:cubicBezTo>
                <a:lnTo>
                  <a:pt x="45658" y="3908"/>
                </a:lnTo>
                <a:cubicBezTo>
                  <a:pt x="45534" y="3792"/>
                  <a:pt x="45462" y="3623"/>
                  <a:pt x="45462" y="3444"/>
                </a:cubicBezTo>
                <a:lnTo>
                  <a:pt x="45462" y="3444"/>
                </a:lnTo>
                <a:cubicBezTo>
                  <a:pt x="45462" y="3266"/>
                  <a:pt x="45534" y="3096"/>
                  <a:pt x="45658" y="2980"/>
                </a:cubicBezTo>
                <a:lnTo>
                  <a:pt x="45658" y="2980"/>
                </a:lnTo>
                <a:cubicBezTo>
                  <a:pt x="45703" y="2927"/>
                  <a:pt x="45765" y="2891"/>
                  <a:pt x="45837" y="2855"/>
                </a:cubicBezTo>
                <a:lnTo>
                  <a:pt x="45837" y="2855"/>
                </a:lnTo>
                <a:cubicBezTo>
                  <a:pt x="45890" y="2954"/>
                  <a:pt x="45997" y="3016"/>
                  <a:pt x="46122" y="3016"/>
                </a:cubicBezTo>
                <a:lnTo>
                  <a:pt x="46122" y="3016"/>
                </a:lnTo>
                <a:cubicBezTo>
                  <a:pt x="46310" y="3016"/>
                  <a:pt x="46452" y="2864"/>
                  <a:pt x="46452" y="2677"/>
                </a:cubicBezTo>
                <a:lnTo>
                  <a:pt x="46452" y="2677"/>
                </a:lnTo>
                <a:cubicBezTo>
                  <a:pt x="46452" y="2490"/>
                  <a:pt x="46310" y="2338"/>
                  <a:pt x="46122" y="2338"/>
                </a:cubicBezTo>
                <a:lnTo>
                  <a:pt x="46122" y="2338"/>
                </a:lnTo>
                <a:cubicBezTo>
                  <a:pt x="45944" y="2338"/>
                  <a:pt x="45810" y="2472"/>
                  <a:pt x="45783" y="2632"/>
                </a:cubicBezTo>
                <a:lnTo>
                  <a:pt x="45783" y="2632"/>
                </a:lnTo>
                <a:cubicBezTo>
                  <a:pt x="45676" y="2677"/>
                  <a:pt x="45578" y="2739"/>
                  <a:pt x="45498" y="2829"/>
                </a:cubicBezTo>
                <a:lnTo>
                  <a:pt x="45498" y="2829"/>
                </a:lnTo>
                <a:cubicBezTo>
                  <a:pt x="45337" y="2980"/>
                  <a:pt x="45239" y="3203"/>
                  <a:pt x="45239" y="3444"/>
                </a:cubicBezTo>
                <a:lnTo>
                  <a:pt x="45239" y="3444"/>
                </a:lnTo>
                <a:cubicBezTo>
                  <a:pt x="45239" y="3685"/>
                  <a:pt x="45337" y="3908"/>
                  <a:pt x="45498" y="4069"/>
                </a:cubicBezTo>
                <a:lnTo>
                  <a:pt x="45498" y="4069"/>
                </a:lnTo>
                <a:cubicBezTo>
                  <a:pt x="45658" y="4220"/>
                  <a:pt x="45881" y="4327"/>
                  <a:pt x="46122" y="4327"/>
                </a:cubicBezTo>
                <a:lnTo>
                  <a:pt x="46122" y="4327"/>
                </a:lnTo>
                <a:cubicBezTo>
                  <a:pt x="46488" y="4327"/>
                  <a:pt x="46836" y="4167"/>
                  <a:pt x="47077" y="3926"/>
                </a:cubicBezTo>
                <a:lnTo>
                  <a:pt x="47077" y="3926"/>
                </a:lnTo>
                <a:cubicBezTo>
                  <a:pt x="47327" y="3676"/>
                  <a:pt x="47478" y="3337"/>
                  <a:pt x="47478" y="2971"/>
                </a:cubicBezTo>
                <a:lnTo>
                  <a:pt x="47478" y="2971"/>
                </a:lnTo>
                <a:cubicBezTo>
                  <a:pt x="47478" y="2597"/>
                  <a:pt x="47327" y="2258"/>
                  <a:pt x="47077" y="2008"/>
                </a:cubicBezTo>
                <a:lnTo>
                  <a:pt x="47077" y="2008"/>
                </a:lnTo>
                <a:cubicBezTo>
                  <a:pt x="46836" y="1767"/>
                  <a:pt x="46488" y="1615"/>
                  <a:pt x="46122" y="1615"/>
                </a:cubicBezTo>
                <a:lnTo>
                  <a:pt x="46122" y="1615"/>
                </a:lnTo>
                <a:lnTo>
                  <a:pt x="44356" y="1615"/>
                </a:lnTo>
                <a:close/>
                <a:moveTo>
                  <a:pt x="7450" y="1615"/>
                </a:moveTo>
                <a:lnTo>
                  <a:pt x="4577" y="1615"/>
                </a:lnTo>
                <a:lnTo>
                  <a:pt x="3123" y="1615"/>
                </a:lnTo>
                <a:lnTo>
                  <a:pt x="3114" y="1615"/>
                </a:lnTo>
                <a:lnTo>
                  <a:pt x="1356" y="1615"/>
                </a:lnTo>
                <a:cubicBezTo>
                  <a:pt x="982" y="1615"/>
                  <a:pt x="643" y="1767"/>
                  <a:pt x="393" y="2008"/>
                </a:cubicBezTo>
                <a:lnTo>
                  <a:pt x="393" y="2008"/>
                </a:lnTo>
                <a:cubicBezTo>
                  <a:pt x="152" y="2258"/>
                  <a:pt x="0" y="2597"/>
                  <a:pt x="0" y="2971"/>
                </a:cubicBezTo>
                <a:lnTo>
                  <a:pt x="0" y="2971"/>
                </a:lnTo>
                <a:cubicBezTo>
                  <a:pt x="0" y="3337"/>
                  <a:pt x="152" y="3676"/>
                  <a:pt x="393" y="3926"/>
                </a:cubicBezTo>
                <a:lnTo>
                  <a:pt x="393" y="3926"/>
                </a:lnTo>
                <a:cubicBezTo>
                  <a:pt x="643" y="4167"/>
                  <a:pt x="982" y="4327"/>
                  <a:pt x="1356" y="4327"/>
                </a:cubicBezTo>
                <a:lnTo>
                  <a:pt x="1356" y="4327"/>
                </a:lnTo>
                <a:cubicBezTo>
                  <a:pt x="1597" y="4327"/>
                  <a:pt x="1820" y="4220"/>
                  <a:pt x="1972" y="4069"/>
                </a:cubicBezTo>
                <a:lnTo>
                  <a:pt x="1972" y="4069"/>
                </a:lnTo>
                <a:cubicBezTo>
                  <a:pt x="2133" y="3908"/>
                  <a:pt x="2231" y="3685"/>
                  <a:pt x="2231" y="3444"/>
                </a:cubicBezTo>
                <a:lnTo>
                  <a:pt x="2231" y="3444"/>
                </a:lnTo>
                <a:cubicBezTo>
                  <a:pt x="2231" y="3203"/>
                  <a:pt x="2133" y="2980"/>
                  <a:pt x="1972" y="2829"/>
                </a:cubicBezTo>
                <a:lnTo>
                  <a:pt x="1972" y="2829"/>
                </a:lnTo>
                <a:cubicBezTo>
                  <a:pt x="1892" y="2739"/>
                  <a:pt x="1794" y="2677"/>
                  <a:pt x="1687" y="2632"/>
                </a:cubicBezTo>
                <a:lnTo>
                  <a:pt x="1687" y="2632"/>
                </a:lnTo>
                <a:cubicBezTo>
                  <a:pt x="1669" y="2472"/>
                  <a:pt x="1526" y="2338"/>
                  <a:pt x="1356" y="2338"/>
                </a:cubicBezTo>
                <a:lnTo>
                  <a:pt x="1356" y="2338"/>
                </a:lnTo>
                <a:cubicBezTo>
                  <a:pt x="1169" y="2338"/>
                  <a:pt x="1017" y="2490"/>
                  <a:pt x="1017" y="2677"/>
                </a:cubicBezTo>
                <a:lnTo>
                  <a:pt x="1017" y="2677"/>
                </a:lnTo>
                <a:cubicBezTo>
                  <a:pt x="1017" y="2864"/>
                  <a:pt x="1169" y="3016"/>
                  <a:pt x="1356" y="3016"/>
                </a:cubicBezTo>
                <a:lnTo>
                  <a:pt x="1356" y="3016"/>
                </a:lnTo>
                <a:cubicBezTo>
                  <a:pt x="1472" y="3016"/>
                  <a:pt x="1580" y="2954"/>
                  <a:pt x="1642" y="2855"/>
                </a:cubicBezTo>
                <a:lnTo>
                  <a:pt x="1642" y="2855"/>
                </a:lnTo>
                <a:cubicBezTo>
                  <a:pt x="1704" y="2891"/>
                  <a:pt x="1767" y="2927"/>
                  <a:pt x="1820" y="2980"/>
                </a:cubicBezTo>
                <a:lnTo>
                  <a:pt x="1820" y="2980"/>
                </a:lnTo>
                <a:cubicBezTo>
                  <a:pt x="1936" y="3096"/>
                  <a:pt x="2008" y="3266"/>
                  <a:pt x="2008" y="3444"/>
                </a:cubicBezTo>
                <a:lnTo>
                  <a:pt x="2008" y="3444"/>
                </a:lnTo>
                <a:cubicBezTo>
                  <a:pt x="2008" y="3623"/>
                  <a:pt x="1936" y="3792"/>
                  <a:pt x="1820" y="3908"/>
                </a:cubicBezTo>
                <a:lnTo>
                  <a:pt x="1820" y="3908"/>
                </a:lnTo>
                <a:cubicBezTo>
                  <a:pt x="1695" y="4024"/>
                  <a:pt x="1535" y="4104"/>
                  <a:pt x="1356" y="4104"/>
                </a:cubicBezTo>
                <a:lnTo>
                  <a:pt x="1356" y="4104"/>
                </a:lnTo>
                <a:cubicBezTo>
                  <a:pt x="1044" y="4104"/>
                  <a:pt x="759" y="3971"/>
                  <a:pt x="554" y="3765"/>
                </a:cubicBezTo>
                <a:lnTo>
                  <a:pt x="554" y="3765"/>
                </a:lnTo>
                <a:cubicBezTo>
                  <a:pt x="348" y="3560"/>
                  <a:pt x="224" y="3275"/>
                  <a:pt x="224" y="2971"/>
                </a:cubicBezTo>
                <a:lnTo>
                  <a:pt x="224" y="2971"/>
                </a:lnTo>
                <a:cubicBezTo>
                  <a:pt x="224" y="2659"/>
                  <a:pt x="348" y="2374"/>
                  <a:pt x="554" y="2169"/>
                </a:cubicBezTo>
                <a:lnTo>
                  <a:pt x="554" y="2169"/>
                </a:lnTo>
                <a:cubicBezTo>
                  <a:pt x="759" y="1963"/>
                  <a:pt x="1044" y="1830"/>
                  <a:pt x="1356" y="1830"/>
                </a:cubicBezTo>
                <a:lnTo>
                  <a:pt x="1356" y="1830"/>
                </a:lnTo>
                <a:lnTo>
                  <a:pt x="3123" y="1830"/>
                </a:lnTo>
                <a:lnTo>
                  <a:pt x="3123" y="1830"/>
                </a:lnTo>
                <a:lnTo>
                  <a:pt x="3997" y="1830"/>
                </a:lnTo>
                <a:cubicBezTo>
                  <a:pt x="3979" y="1847"/>
                  <a:pt x="3970" y="1856"/>
                  <a:pt x="3961" y="1865"/>
                </a:cubicBezTo>
                <a:lnTo>
                  <a:pt x="3961" y="1865"/>
                </a:lnTo>
                <a:cubicBezTo>
                  <a:pt x="3801" y="2026"/>
                  <a:pt x="3703" y="2249"/>
                  <a:pt x="3703" y="2490"/>
                </a:cubicBezTo>
                <a:lnTo>
                  <a:pt x="3703" y="2490"/>
                </a:lnTo>
                <a:cubicBezTo>
                  <a:pt x="3703" y="2731"/>
                  <a:pt x="3801" y="2954"/>
                  <a:pt x="3961" y="3114"/>
                </a:cubicBezTo>
                <a:lnTo>
                  <a:pt x="3961" y="3114"/>
                </a:lnTo>
                <a:cubicBezTo>
                  <a:pt x="4042" y="3194"/>
                  <a:pt x="4140" y="3257"/>
                  <a:pt x="4247" y="3301"/>
                </a:cubicBezTo>
                <a:lnTo>
                  <a:pt x="4247" y="3301"/>
                </a:lnTo>
                <a:cubicBezTo>
                  <a:pt x="4265" y="3462"/>
                  <a:pt x="4407" y="3596"/>
                  <a:pt x="4577" y="3596"/>
                </a:cubicBezTo>
                <a:lnTo>
                  <a:pt x="4577" y="3596"/>
                </a:lnTo>
                <a:cubicBezTo>
                  <a:pt x="4764" y="3596"/>
                  <a:pt x="4916" y="3444"/>
                  <a:pt x="4916" y="3257"/>
                </a:cubicBezTo>
                <a:lnTo>
                  <a:pt x="4916" y="3257"/>
                </a:lnTo>
                <a:cubicBezTo>
                  <a:pt x="4916" y="3070"/>
                  <a:pt x="4764" y="2918"/>
                  <a:pt x="4577" y="2918"/>
                </a:cubicBezTo>
                <a:lnTo>
                  <a:pt x="4577" y="2918"/>
                </a:lnTo>
                <a:cubicBezTo>
                  <a:pt x="4461" y="2918"/>
                  <a:pt x="4354" y="2980"/>
                  <a:pt x="4292" y="3078"/>
                </a:cubicBezTo>
                <a:lnTo>
                  <a:pt x="4292" y="3078"/>
                </a:lnTo>
                <a:cubicBezTo>
                  <a:pt x="4229" y="3043"/>
                  <a:pt x="4167" y="3007"/>
                  <a:pt x="4113" y="2954"/>
                </a:cubicBezTo>
                <a:lnTo>
                  <a:pt x="4113" y="2954"/>
                </a:lnTo>
                <a:cubicBezTo>
                  <a:pt x="3997" y="2838"/>
                  <a:pt x="3926" y="2668"/>
                  <a:pt x="3926" y="2490"/>
                </a:cubicBezTo>
                <a:lnTo>
                  <a:pt x="3926" y="2490"/>
                </a:lnTo>
                <a:cubicBezTo>
                  <a:pt x="3926" y="2311"/>
                  <a:pt x="3997" y="2142"/>
                  <a:pt x="4113" y="2026"/>
                </a:cubicBezTo>
                <a:lnTo>
                  <a:pt x="4113" y="2026"/>
                </a:lnTo>
                <a:cubicBezTo>
                  <a:pt x="4229" y="1910"/>
                  <a:pt x="4399" y="1830"/>
                  <a:pt x="4577" y="1830"/>
                </a:cubicBezTo>
                <a:lnTo>
                  <a:pt x="4577" y="1830"/>
                </a:lnTo>
                <a:lnTo>
                  <a:pt x="7450" y="1830"/>
                </a:lnTo>
                <a:lnTo>
                  <a:pt x="18949" y="1830"/>
                </a:lnTo>
                <a:cubicBezTo>
                  <a:pt x="19011" y="1830"/>
                  <a:pt x="19065" y="1785"/>
                  <a:pt x="19065" y="1722"/>
                </a:cubicBezTo>
                <a:lnTo>
                  <a:pt x="19065" y="1722"/>
                </a:lnTo>
                <a:cubicBezTo>
                  <a:pt x="19065" y="1660"/>
                  <a:pt x="19011" y="1615"/>
                  <a:pt x="18949" y="1615"/>
                </a:cubicBezTo>
                <a:lnTo>
                  <a:pt x="18949" y="1615"/>
                </a:lnTo>
                <a:lnTo>
                  <a:pt x="7450" y="161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32"/>
          <p:cNvSpPr/>
          <p:nvPr/>
        </p:nvSpPr>
        <p:spPr>
          <a:xfrm>
            <a:off x="5080818" y="4057897"/>
            <a:ext cx="2247775" cy="204898"/>
          </a:xfrm>
          <a:custGeom>
            <a:avLst/>
            <a:gdLst/>
            <a:ahLst/>
            <a:cxnLst/>
            <a:rect l="l" t="t" r="r" b="b"/>
            <a:pathLst>
              <a:path w="47479" h="4328" extrusionOk="0">
                <a:moveTo>
                  <a:pt x="25425" y="1"/>
                </a:moveTo>
                <a:cubicBezTo>
                  <a:pt x="25310" y="1"/>
                  <a:pt x="25078" y="45"/>
                  <a:pt x="24855" y="179"/>
                </a:cubicBezTo>
                <a:lnTo>
                  <a:pt x="24855" y="179"/>
                </a:lnTo>
                <a:cubicBezTo>
                  <a:pt x="24685" y="268"/>
                  <a:pt x="24524" y="402"/>
                  <a:pt x="24391" y="589"/>
                </a:cubicBezTo>
                <a:lnTo>
                  <a:pt x="24391" y="589"/>
                </a:lnTo>
                <a:cubicBezTo>
                  <a:pt x="24007" y="1125"/>
                  <a:pt x="23650" y="1580"/>
                  <a:pt x="23650" y="1580"/>
                </a:cubicBezTo>
                <a:lnTo>
                  <a:pt x="23650" y="1580"/>
                </a:lnTo>
                <a:cubicBezTo>
                  <a:pt x="23650" y="1580"/>
                  <a:pt x="23293" y="2035"/>
                  <a:pt x="22901" y="2588"/>
                </a:cubicBezTo>
                <a:lnTo>
                  <a:pt x="22901" y="2588"/>
                </a:lnTo>
                <a:cubicBezTo>
                  <a:pt x="22794" y="2739"/>
                  <a:pt x="22651" y="2846"/>
                  <a:pt x="22517" y="2927"/>
                </a:cubicBezTo>
                <a:lnTo>
                  <a:pt x="22517" y="2927"/>
                </a:lnTo>
                <a:cubicBezTo>
                  <a:pt x="22321" y="3034"/>
                  <a:pt x="22143" y="3078"/>
                  <a:pt x="22053" y="3078"/>
                </a:cubicBezTo>
                <a:lnTo>
                  <a:pt x="22053" y="3078"/>
                </a:lnTo>
                <a:cubicBezTo>
                  <a:pt x="22053" y="3078"/>
                  <a:pt x="22053" y="3078"/>
                  <a:pt x="22044" y="3078"/>
                </a:cubicBezTo>
                <a:lnTo>
                  <a:pt x="22044" y="3078"/>
                </a:lnTo>
                <a:lnTo>
                  <a:pt x="21045" y="3078"/>
                </a:lnTo>
                <a:cubicBezTo>
                  <a:pt x="20715" y="3078"/>
                  <a:pt x="20412" y="2945"/>
                  <a:pt x="20198" y="2722"/>
                </a:cubicBezTo>
                <a:lnTo>
                  <a:pt x="20198" y="2722"/>
                </a:lnTo>
                <a:cubicBezTo>
                  <a:pt x="19984" y="2507"/>
                  <a:pt x="19841" y="2213"/>
                  <a:pt x="19841" y="1883"/>
                </a:cubicBezTo>
                <a:lnTo>
                  <a:pt x="19841" y="1883"/>
                </a:lnTo>
                <a:cubicBezTo>
                  <a:pt x="19841" y="1553"/>
                  <a:pt x="19984" y="1250"/>
                  <a:pt x="20198" y="1036"/>
                </a:cubicBezTo>
                <a:lnTo>
                  <a:pt x="20198" y="1036"/>
                </a:lnTo>
                <a:cubicBezTo>
                  <a:pt x="20412" y="813"/>
                  <a:pt x="20715" y="679"/>
                  <a:pt x="21045" y="679"/>
                </a:cubicBezTo>
                <a:lnTo>
                  <a:pt x="21045" y="679"/>
                </a:lnTo>
                <a:cubicBezTo>
                  <a:pt x="21268" y="679"/>
                  <a:pt x="21473" y="768"/>
                  <a:pt x="21616" y="920"/>
                </a:cubicBezTo>
                <a:lnTo>
                  <a:pt x="21616" y="920"/>
                </a:lnTo>
                <a:cubicBezTo>
                  <a:pt x="21759" y="1062"/>
                  <a:pt x="21857" y="1267"/>
                  <a:pt x="21857" y="1491"/>
                </a:cubicBezTo>
                <a:lnTo>
                  <a:pt x="21857" y="1491"/>
                </a:lnTo>
                <a:cubicBezTo>
                  <a:pt x="21857" y="1714"/>
                  <a:pt x="21759" y="1910"/>
                  <a:pt x="21616" y="2061"/>
                </a:cubicBezTo>
                <a:lnTo>
                  <a:pt x="21616" y="2061"/>
                </a:lnTo>
                <a:cubicBezTo>
                  <a:pt x="21473" y="2204"/>
                  <a:pt x="21268" y="2293"/>
                  <a:pt x="21045" y="2293"/>
                </a:cubicBezTo>
                <a:lnTo>
                  <a:pt x="21045" y="2293"/>
                </a:lnTo>
                <a:cubicBezTo>
                  <a:pt x="20920" y="2293"/>
                  <a:pt x="20813" y="2249"/>
                  <a:pt x="20733" y="2160"/>
                </a:cubicBezTo>
                <a:lnTo>
                  <a:pt x="20733" y="2160"/>
                </a:lnTo>
                <a:cubicBezTo>
                  <a:pt x="20653" y="2079"/>
                  <a:pt x="20599" y="1972"/>
                  <a:pt x="20599" y="1847"/>
                </a:cubicBezTo>
                <a:lnTo>
                  <a:pt x="20599" y="1847"/>
                </a:lnTo>
                <a:cubicBezTo>
                  <a:pt x="20599" y="1731"/>
                  <a:pt x="20653" y="1615"/>
                  <a:pt x="20733" y="1535"/>
                </a:cubicBezTo>
                <a:lnTo>
                  <a:pt x="20733" y="1535"/>
                </a:lnTo>
                <a:cubicBezTo>
                  <a:pt x="20751" y="1517"/>
                  <a:pt x="20769" y="1499"/>
                  <a:pt x="20787" y="1491"/>
                </a:cubicBezTo>
                <a:lnTo>
                  <a:pt x="20787" y="1491"/>
                </a:lnTo>
                <a:cubicBezTo>
                  <a:pt x="20849" y="1571"/>
                  <a:pt x="20938" y="1615"/>
                  <a:pt x="21045" y="1615"/>
                </a:cubicBezTo>
                <a:lnTo>
                  <a:pt x="21045" y="1615"/>
                </a:lnTo>
                <a:cubicBezTo>
                  <a:pt x="21224" y="1615"/>
                  <a:pt x="21366" y="1473"/>
                  <a:pt x="21366" y="1294"/>
                </a:cubicBezTo>
                <a:lnTo>
                  <a:pt x="21366" y="1294"/>
                </a:lnTo>
                <a:cubicBezTo>
                  <a:pt x="21366" y="1116"/>
                  <a:pt x="21224" y="973"/>
                  <a:pt x="21045" y="973"/>
                </a:cubicBezTo>
                <a:lnTo>
                  <a:pt x="21045" y="973"/>
                </a:lnTo>
                <a:cubicBezTo>
                  <a:pt x="20876" y="973"/>
                  <a:pt x="20733" y="1098"/>
                  <a:pt x="20724" y="1267"/>
                </a:cubicBezTo>
                <a:lnTo>
                  <a:pt x="20724" y="1267"/>
                </a:lnTo>
                <a:cubicBezTo>
                  <a:pt x="20671" y="1294"/>
                  <a:pt x="20617" y="1339"/>
                  <a:pt x="20572" y="1375"/>
                </a:cubicBezTo>
                <a:lnTo>
                  <a:pt x="20572" y="1375"/>
                </a:lnTo>
                <a:cubicBezTo>
                  <a:pt x="20456" y="1499"/>
                  <a:pt x="20376" y="1669"/>
                  <a:pt x="20376" y="1847"/>
                </a:cubicBezTo>
                <a:lnTo>
                  <a:pt x="20376" y="1847"/>
                </a:lnTo>
                <a:cubicBezTo>
                  <a:pt x="20376" y="2035"/>
                  <a:pt x="20456" y="2204"/>
                  <a:pt x="20572" y="2320"/>
                </a:cubicBezTo>
                <a:lnTo>
                  <a:pt x="20572" y="2320"/>
                </a:lnTo>
                <a:cubicBezTo>
                  <a:pt x="20697" y="2445"/>
                  <a:pt x="20858" y="2516"/>
                  <a:pt x="21045" y="2516"/>
                </a:cubicBezTo>
                <a:lnTo>
                  <a:pt x="21045" y="2516"/>
                </a:lnTo>
                <a:cubicBezTo>
                  <a:pt x="21331" y="2516"/>
                  <a:pt x="21589" y="2400"/>
                  <a:pt x="21777" y="2213"/>
                </a:cubicBezTo>
                <a:lnTo>
                  <a:pt x="21777" y="2213"/>
                </a:lnTo>
                <a:cubicBezTo>
                  <a:pt x="21964" y="2026"/>
                  <a:pt x="22080" y="1767"/>
                  <a:pt x="22080" y="1491"/>
                </a:cubicBezTo>
                <a:lnTo>
                  <a:pt x="22080" y="1491"/>
                </a:lnTo>
                <a:cubicBezTo>
                  <a:pt x="22080" y="1205"/>
                  <a:pt x="21964" y="946"/>
                  <a:pt x="21777" y="759"/>
                </a:cubicBezTo>
                <a:lnTo>
                  <a:pt x="21777" y="759"/>
                </a:lnTo>
                <a:cubicBezTo>
                  <a:pt x="21589" y="572"/>
                  <a:pt x="21331" y="456"/>
                  <a:pt x="21045" y="456"/>
                </a:cubicBezTo>
                <a:lnTo>
                  <a:pt x="21045" y="456"/>
                </a:lnTo>
                <a:cubicBezTo>
                  <a:pt x="20653" y="456"/>
                  <a:pt x="20296" y="616"/>
                  <a:pt x="20037" y="875"/>
                </a:cubicBezTo>
                <a:lnTo>
                  <a:pt x="20037" y="875"/>
                </a:lnTo>
                <a:cubicBezTo>
                  <a:pt x="19778" y="1134"/>
                  <a:pt x="19627" y="1491"/>
                  <a:pt x="19627" y="1883"/>
                </a:cubicBezTo>
                <a:lnTo>
                  <a:pt x="19627" y="1883"/>
                </a:lnTo>
                <a:cubicBezTo>
                  <a:pt x="19627" y="2267"/>
                  <a:pt x="19778" y="2623"/>
                  <a:pt x="20037" y="2882"/>
                </a:cubicBezTo>
                <a:lnTo>
                  <a:pt x="20037" y="2882"/>
                </a:lnTo>
                <a:cubicBezTo>
                  <a:pt x="20296" y="3141"/>
                  <a:pt x="20653" y="3301"/>
                  <a:pt x="21045" y="3301"/>
                </a:cubicBezTo>
                <a:lnTo>
                  <a:pt x="21045" y="3301"/>
                </a:lnTo>
                <a:lnTo>
                  <a:pt x="22053" y="3301"/>
                </a:lnTo>
                <a:cubicBezTo>
                  <a:pt x="22160" y="3301"/>
                  <a:pt x="22392" y="3257"/>
                  <a:pt x="22624" y="3123"/>
                </a:cubicBezTo>
                <a:lnTo>
                  <a:pt x="22624" y="3123"/>
                </a:lnTo>
                <a:cubicBezTo>
                  <a:pt x="22785" y="3025"/>
                  <a:pt x="22945" y="2900"/>
                  <a:pt x="23079" y="2713"/>
                </a:cubicBezTo>
                <a:lnTo>
                  <a:pt x="23079" y="2713"/>
                </a:lnTo>
                <a:cubicBezTo>
                  <a:pt x="23463" y="2177"/>
                  <a:pt x="23820" y="1722"/>
                  <a:pt x="23829" y="1722"/>
                </a:cubicBezTo>
                <a:lnTo>
                  <a:pt x="23829" y="1722"/>
                </a:lnTo>
                <a:cubicBezTo>
                  <a:pt x="23829" y="1722"/>
                  <a:pt x="24177" y="1267"/>
                  <a:pt x="24578" y="714"/>
                </a:cubicBezTo>
                <a:lnTo>
                  <a:pt x="24578" y="714"/>
                </a:lnTo>
                <a:cubicBezTo>
                  <a:pt x="24685" y="563"/>
                  <a:pt x="24828" y="456"/>
                  <a:pt x="24962" y="375"/>
                </a:cubicBezTo>
                <a:lnTo>
                  <a:pt x="24962" y="375"/>
                </a:lnTo>
                <a:cubicBezTo>
                  <a:pt x="25158" y="259"/>
                  <a:pt x="25336" y="224"/>
                  <a:pt x="25417" y="224"/>
                </a:cubicBezTo>
                <a:lnTo>
                  <a:pt x="25417" y="224"/>
                </a:lnTo>
                <a:cubicBezTo>
                  <a:pt x="25425" y="224"/>
                  <a:pt x="25425" y="224"/>
                  <a:pt x="25425" y="224"/>
                </a:cubicBezTo>
                <a:lnTo>
                  <a:pt x="25425" y="224"/>
                </a:lnTo>
                <a:lnTo>
                  <a:pt x="26425" y="224"/>
                </a:lnTo>
                <a:cubicBezTo>
                  <a:pt x="26755" y="224"/>
                  <a:pt x="27058" y="358"/>
                  <a:pt x="27272" y="572"/>
                </a:cubicBezTo>
                <a:lnTo>
                  <a:pt x="27272" y="572"/>
                </a:lnTo>
                <a:cubicBezTo>
                  <a:pt x="27495" y="795"/>
                  <a:pt x="27629" y="1089"/>
                  <a:pt x="27629" y="1419"/>
                </a:cubicBezTo>
                <a:lnTo>
                  <a:pt x="27629" y="1419"/>
                </a:lnTo>
                <a:cubicBezTo>
                  <a:pt x="27629" y="1749"/>
                  <a:pt x="27495" y="2053"/>
                  <a:pt x="27272" y="2267"/>
                </a:cubicBezTo>
                <a:lnTo>
                  <a:pt x="27272" y="2267"/>
                </a:lnTo>
                <a:cubicBezTo>
                  <a:pt x="27058" y="2490"/>
                  <a:pt x="26755" y="2623"/>
                  <a:pt x="26425" y="2623"/>
                </a:cubicBezTo>
                <a:lnTo>
                  <a:pt x="26425" y="2623"/>
                </a:lnTo>
                <a:cubicBezTo>
                  <a:pt x="26211" y="2623"/>
                  <a:pt x="26005" y="2534"/>
                  <a:pt x="25863" y="2383"/>
                </a:cubicBezTo>
                <a:lnTo>
                  <a:pt x="25863" y="2383"/>
                </a:lnTo>
                <a:cubicBezTo>
                  <a:pt x="25711" y="2240"/>
                  <a:pt x="25622" y="2035"/>
                  <a:pt x="25622" y="1812"/>
                </a:cubicBezTo>
                <a:lnTo>
                  <a:pt x="25622" y="1812"/>
                </a:lnTo>
                <a:cubicBezTo>
                  <a:pt x="25622" y="1589"/>
                  <a:pt x="25711" y="1392"/>
                  <a:pt x="25863" y="1241"/>
                </a:cubicBezTo>
                <a:lnTo>
                  <a:pt x="25863" y="1241"/>
                </a:lnTo>
                <a:cubicBezTo>
                  <a:pt x="26005" y="1098"/>
                  <a:pt x="26211" y="1009"/>
                  <a:pt x="26425" y="1009"/>
                </a:cubicBezTo>
                <a:lnTo>
                  <a:pt x="26425" y="1009"/>
                </a:lnTo>
                <a:cubicBezTo>
                  <a:pt x="26550" y="1009"/>
                  <a:pt x="26666" y="1053"/>
                  <a:pt x="26746" y="1134"/>
                </a:cubicBezTo>
                <a:lnTo>
                  <a:pt x="26746" y="1134"/>
                </a:lnTo>
                <a:cubicBezTo>
                  <a:pt x="26826" y="1214"/>
                  <a:pt x="26871" y="1330"/>
                  <a:pt x="26871" y="1455"/>
                </a:cubicBezTo>
                <a:lnTo>
                  <a:pt x="26871" y="1455"/>
                </a:lnTo>
                <a:cubicBezTo>
                  <a:pt x="26871" y="1571"/>
                  <a:pt x="26826" y="1687"/>
                  <a:pt x="26746" y="1767"/>
                </a:cubicBezTo>
                <a:lnTo>
                  <a:pt x="26746" y="1767"/>
                </a:lnTo>
                <a:cubicBezTo>
                  <a:pt x="26728" y="1785"/>
                  <a:pt x="26710" y="1803"/>
                  <a:pt x="26692" y="1812"/>
                </a:cubicBezTo>
                <a:lnTo>
                  <a:pt x="26692" y="1812"/>
                </a:lnTo>
                <a:cubicBezTo>
                  <a:pt x="26630" y="1731"/>
                  <a:pt x="26532" y="1687"/>
                  <a:pt x="26425" y="1687"/>
                </a:cubicBezTo>
                <a:lnTo>
                  <a:pt x="26425" y="1687"/>
                </a:lnTo>
                <a:cubicBezTo>
                  <a:pt x="26246" y="1687"/>
                  <a:pt x="26103" y="1830"/>
                  <a:pt x="26103" y="2008"/>
                </a:cubicBezTo>
                <a:lnTo>
                  <a:pt x="26103" y="2008"/>
                </a:lnTo>
                <a:cubicBezTo>
                  <a:pt x="26103" y="2186"/>
                  <a:pt x="26246" y="2329"/>
                  <a:pt x="26425" y="2329"/>
                </a:cubicBezTo>
                <a:lnTo>
                  <a:pt x="26425" y="2329"/>
                </a:lnTo>
                <a:cubicBezTo>
                  <a:pt x="26603" y="2329"/>
                  <a:pt x="26737" y="2204"/>
                  <a:pt x="26755" y="2035"/>
                </a:cubicBezTo>
                <a:lnTo>
                  <a:pt x="26755" y="2035"/>
                </a:lnTo>
                <a:cubicBezTo>
                  <a:pt x="26808" y="2008"/>
                  <a:pt x="26853" y="1963"/>
                  <a:pt x="26897" y="1919"/>
                </a:cubicBezTo>
                <a:lnTo>
                  <a:pt x="26897" y="1919"/>
                </a:lnTo>
                <a:cubicBezTo>
                  <a:pt x="27022" y="1803"/>
                  <a:pt x="27094" y="1633"/>
                  <a:pt x="27094" y="1455"/>
                </a:cubicBezTo>
                <a:lnTo>
                  <a:pt x="27094" y="1455"/>
                </a:lnTo>
                <a:cubicBezTo>
                  <a:pt x="27094" y="1267"/>
                  <a:pt x="27022" y="1098"/>
                  <a:pt x="26897" y="982"/>
                </a:cubicBezTo>
                <a:lnTo>
                  <a:pt x="26897" y="982"/>
                </a:lnTo>
                <a:cubicBezTo>
                  <a:pt x="26781" y="857"/>
                  <a:pt x="26612" y="786"/>
                  <a:pt x="26425" y="786"/>
                </a:cubicBezTo>
                <a:lnTo>
                  <a:pt x="26425" y="786"/>
                </a:lnTo>
                <a:cubicBezTo>
                  <a:pt x="26148" y="786"/>
                  <a:pt x="25889" y="902"/>
                  <a:pt x="25702" y="1089"/>
                </a:cubicBezTo>
                <a:lnTo>
                  <a:pt x="25702" y="1089"/>
                </a:lnTo>
                <a:cubicBezTo>
                  <a:pt x="25515" y="1276"/>
                  <a:pt x="25399" y="1535"/>
                  <a:pt x="25399" y="1812"/>
                </a:cubicBezTo>
                <a:lnTo>
                  <a:pt x="25399" y="1812"/>
                </a:lnTo>
                <a:cubicBezTo>
                  <a:pt x="25399" y="2097"/>
                  <a:pt x="25515" y="2356"/>
                  <a:pt x="25702" y="2543"/>
                </a:cubicBezTo>
                <a:lnTo>
                  <a:pt x="25702" y="2543"/>
                </a:lnTo>
                <a:cubicBezTo>
                  <a:pt x="25889" y="2731"/>
                  <a:pt x="26148" y="2846"/>
                  <a:pt x="26425" y="2846"/>
                </a:cubicBezTo>
                <a:lnTo>
                  <a:pt x="26425" y="2846"/>
                </a:lnTo>
                <a:cubicBezTo>
                  <a:pt x="26817" y="2846"/>
                  <a:pt x="27174" y="2686"/>
                  <a:pt x="27433" y="2427"/>
                </a:cubicBezTo>
                <a:lnTo>
                  <a:pt x="27433" y="2427"/>
                </a:lnTo>
                <a:cubicBezTo>
                  <a:pt x="27691" y="2169"/>
                  <a:pt x="27852" y="1812"/>
                  <a:pt x="27852" y="1419"/>
                </a:cubicBezTo>
                <a:lnTo>
                  <a:pt x="27852" y="1419"/>
                </a:lnTo>
                <a:cubicBezTo>
                  <a:pt x="27852" y="1036"/>
                  <a:pt x="27691" y="679"/>
                  <a:pt x="27433" y="420"/>
                </a:cubicBezTo>
                <a:lnTo>
                  <a:pt x="27433" y="420"/>
                </a:lnTo>
                <a:cubicBezTo>
                  <a:pt x="27174" y="161"/>
                  <a:pt x="26817" y="1"/>
                  <a:pt x="26425" y="1"/>
                </a:cubicBezTo>
                <a:lnTo>
                  <a:pt x="26425" y="1"/>
                </a:lnTo>
                <a:close/>
                <a:moveTo>
                  <a:pt x="44356" y="1615"/>
                </a:moveTo>
                <a:lnTo>
                  <a:pt x="44356" y="1615"/>
                </a:lnTo>
                <a:lnTo>
                  <a:pt x="42893" y="1615"/>
                </a:lnTo>
                <a:lnTo>
                  <a:pt x="40020" y="1615"/>
                </a:lnTo>
                <a:lnTo>
                  <a:pt x="28521" y="1615"/>
                </a:lnTo>
                <a:cubicBezTo>
                  <a:pt x="28459" y="1615"/>
                  <a:pt x="28414" y="1660"/>
                  <a:pt x="28414" y="1722"/>
                </a:cubicBezTo>
                <a:lnTo>
                  <a:pt x="28414" y="1722"/>
                </a:lnTo>
                <a:cubicBezTo>
                  <a:pt x="28414" y="1785"/>
                  <a:pt x="28459" y="1830"/>
                  <a:pt x="28521" y="1830"/>
                </a:cubicBezTo>
                <a:lnTo>
                  <a:pt x="28521" y="1830"/>
                </a:lnTo>
                <a:lnTo>
                  <a:pt x="40020" y="1830"/>
                </a:lnTo>
                <a:lnTo>
                  <a:pt x="42893" y="1830"/>
                </a:lnTo>
                <a:cubicBezTo>
                  <a:pt x="43080" y="1830"/>
                  <a:pt x="43241" y="1910"/>
                  <a:pt x="43357" y="2026"/>
                </a:cubicBezTo>
                <a:lnTo>
                  <a:pt x="43357" y="2026"/>
                </a:lnTo>
                <a:cubicBezTo>
                  <a:pt x="43482" y="2142"/>
                  <a:pt x="43553" y="2311"/>
                  <a:pt x="43553" y="2490"/>
                </a:cubicBezTo>
                <a:lnTo>
                  <a:pt x="43553" y="2490"/>
                </a:lnTo>
                <a:cubicBezTo>
                  <a:pt x="43553" y="2668"/>
                  <a:pt x="43482" y="2838"/>
                  <a:pt x="43357" y="2954"/>
                </a:cubicBezTo>
                <a:lnTo>
                  <a:pt x="43357" y="2954"/>
                </a:lnTo>
                <a:cubicBezTo>
                  <a:pt x="43312" y="3007"/>
                  <a:pt x="43250" y="3043"/>
                  <a:pt x="43187" y="3078"/>
                </a:cubicBezTo>
                <a:lnTo>
                  <a:pt x="43187" y="3078"/>
                </a:lnTo>
                <a:cubicBezTo>
                  <a:pt x="43125" y="2980"/>
                  <a:pt x="43018" y="2918"/>
                  <a:pt x="42893" y="2918"/>
                </a:cubicBezTo>
                <a:lnTo>
                  <a:pt x="42893" y="2918"/>
                </a:lnTo>
                <a:cubicBezTo>
                  <a:pt x="42714" y="2918"/>
                  <a:pt x="42563" y="3070"/>
                  <a:pt x="42563" y="3257"/>
                </a:cubicBezTo>
                <a:lnTo>
                  <a:pt x="42563" y="3257"/>
                </a:lnTo>
                <a:cubicBezTo>
                  <a:pt x="42563" y="3444"/>
                  <a:pt x="42714" y="3596"/>
                  <a:pt x="42893" y="3596"/>
                </a:cubicBezTo>
                <a:lnTo>
                  <a:pt x="42893" y="3596"/>
                </a:lnTo>
                <a:cubicBezTo>
                  <a:pt x="43071" y="3596"/>
                  <a:pt x="43205" y="3462"/>
                  <a:pt x="43232" y="3301"/>
                </a:cubicBezTo>
                <a:lnTo>
                  <a:pt x="43232" y="3301"/>
                </a:lnTo>
                <a:cubicBezTo>
                  <a:pt x="43339" y="3257"/>
                  <a:pt x="43437" y="3194"/>
                  <a:pt x="43517" y="3114"/>
                </a:cubicBezTo>
                <a:lnTo>
                  <a:pt x="43517" y="3114"/>
                </a:lnTo>
                <a:cubicBezTo>
                  <a:pt x="43678" y="2954"/>
                  <a:pt x="43776" y="2731"/>
                  <a:pt x="43776" y="2490"/>
                </a:cubicBezTo>
                <a:lnTo>
                  <a:pt x="43776" y="2490"/>
                </a:lnTo>
                <a:cubicBezTo>
                  <a:pt x="43776" y="2249"/>
                  <a:pt x="43678" y="2026"/>
                  <a:pt x="43517" y="1865"/>
                </a:cubicBezTo>
                <a:lnTo>
                  <a:pt x="43517" y="1865"/>
                </a:lnTo>
                <a:cubicBezTo>
                  <a:pt x="43508" y="1856"/>
                  <a:pt x="43491" y="1847"/>
                  <a:pt x="43482" y="1830"/>
                </a:cubicBezTo>
                <a:lnTo>
                  <a:pt x="43482" y="1830"/>
                </a:lnTo>
                <a:lnTo>
                  <a:pt x="44356" y="1830"/>
                </a:lnTo>
                <a:lnTo>
                  <a:pt x="44356" y="1830"/>
                </a:lnTo>
                <a:lnTo>
                  <a:pt x="46122" y="1830"/>
                </a:lnTo>
                <a:cubicBezTo>
                  <a:pt x="46435" y="1830"/>
                  <a:pt x="46711" y="1963"/>
                  <a:pt x="46916" y="2169"/>
                </a:cubicBezTo>
                <a:lnTo>
                  <a:pt x="46916" y="2169"/>
                </a:lnTo>
                <a:cubicBezTo>
                  <a:pt x="47130" y="2374"/>
                  <a:pt x="47255" y="2659"/>
                  <a:pt x="47255" y="2971"/>
                </a:cubicBezTo>
                <a:lnTo>
                  <a:pt x="47255" y="2971"/>
                </a:lnTo>
                <a:cubicBezTo>
                  <a:pt x="47255" y="3275"/>
                  <a:pt x="47130" y="3560"/>
                  <a:pt x="46916" y="3765"/>
                </a:cubicBezTo>
                <a:lnTo>
                  <a:pt x="46916" y="3765"/>
                </a:lnTo>
                <a:cubicBezTo>
                  <a:pt x="46711" y="3971"/>
                  <a:pt x="46435" y="4104"/>
                  <a:pt x="46122" y="4104"/>
                </a:cubicBezTo>
                <a:lnTo>
                  <a:pt x="46122" y="4104"/>
                </a:lnTo>
                <a:cubicBezTo>
                  <a:pt x="45935" y="4104"/>
                  <a:pt x="45774" y="4024"/>
                  <a:pt x="45658" y="3908"/>
                </a:cubicBezTo>
                <a:lnTo>
                  <a:pt x="45658" y="3908"/>
                </a:lnTo>
                <a:cubicBezTo>
                  <a:pt x="45534" y="3792"/>
                  <a:pt x="45462" y="3623"/>
                  <a:pt x="45462" y="3444"/>
                </a:cubicBezTo>
                <a:lnTo>
                  <a:pt x="45462" y="3444"/>
                </a:lnTo>
                <a:cubicBezTo>
                  <a:pt x="45462" y="3266"/>
                  <a:pt x="45534" y="3096"/>
                  <a:pt x="45658" y="2980"/>
                </a:cubicBezTo>
                <a:lnTo>
                  <a:pt x="45658" y="2980"/>
                </a:lnTo>
                <a:cubicBezTo>
                  <a:pt x="45703" y="2927"/>
                  <a:pt x="45765" y="2891"/>
                  <a:pt x="45837" y="2855"/>
                </a:cubicBezTo>
                <a:lnTo>
                  <a:pt x="45837" y="2855"/>
                </a:lnTo>
                <a:cubicBezTo>
                  <a:pt x="45890" y="2954"/>
                  <a:pt x="45997" y="3016"/>
                  <a:pt x="46122" y="3016"/>
                </a:cubicBezTo>
                <a:lnTo>
                  <a:pt x="46122" y="3016"/>
                </a:lnTo>
                <a:cubicBezTo>
                  <a:pt x="46310" y="3016"/>
                  <a:pt x="46452" y="2864"/>
                  <a:pt x="46452" y="2677"/>
                </a:cubicBezTo>
                <a:lnTo>
                  <a:pt x="46452" y="2677"/>
                </a:lnTo>
                <a:cubicBezTo>
                  <a:pt x="46452" y="2490"/>
                  <a:pt x="46310" y="2338"/>
                  <a:pt x="46122" y="2338"/>
                </a:cubicBezTo>
                <a:lnTo>
                  <a:pt x="46122" y="2338"/>
                </a:lnTo>
                <a:cubicBezTo>
                  <a:pt x="45944" y="2338"/>
                  <a:pt x="45810" y="2472"/>
                  <a:pt x="45783" y="2632"/>
                </a:cubicBezTo>
                <a:lnTo>
                  <a:pt x="45783" y="2632"/>
                </a:lnTo>
                <a:cubicBezTo>
                  <a:pt x="45676" y="2677"/>
                  <a:pt x="45578" y="2739"/>
                  <a:pt x="45498" y="2829"/>
                </a:cubicBezTo>
                <a:lnTo>
                  <a:pt x="45498" y="2829"/>
                </a:lnTo>
                <a:cubicBezTo>
                  <a:pt x="45337" y="2980"/>
                  <a:pt x="45239" y="3203"/>
                  <a:pt x="45239" y="3444"/>
                </a:cubicBezTo>
                <a:lnTo>
                  <a:pt x="45239" y="3444"/>
                </a:lnTo>
                <a:cubicBezTo>
                  <a:pt x="45239" y="3685"/>
                  <a:pt x="45337" y="3908"/>
                  <a:pt x="45498" y="4069"/>
                </a:cubicBezTo>
                <a:lnTo>
                  <a:pt x="45498" y="4069"/>
                </a:lnTo>
                <a:cubicBezTo>
                  <a:pt x="45658" y="4220"/>
                  <a:pt x="45881" y="4327"/>
                  <a:pt x="46122" y="4327"/>
                </a:cubicBezTo>
                <a:lnTo>
                  <a:pt x="46122" y="4327"/>
                </a:lnTo>
                <a:cubicBezTo>
                  <a:pt x="46488" y="4327"/>
                  <a:pt x="46836" y="4167"/>
                  <a:pt x="47077" y="3926"/>
                </a:cubicBezTo>
                <a:lnTo>
                  <a:pt x="47077" y="3926"/>
                </a:lnTo>
                <a:cubicBezTo>
                  <a:pt x="47327" y="3676"/>
                  <a:pt x="47478" y="3337"/>
                  <a:pt x="47478" y="2971"/>
                </a:cubicBezTo>
                <a:lnTo>
                  <a:pt x="47478" y="2971"/>
                </a:lnTo>
                <a:cubicBezTo>
                  <a:pt x="47478" y="2597"/>
                  <a:pt x="47327" y="2258"/>
                  <a:pt x="47077" y="2008"/>
                </a:cubicBezTo>
                <a:lnTo>
                  <a:pt x="47077" y="2008"/>
                </a:lnTo>
                <a:cubicBezTo>
                  <a:pt x="46836" y="1767"/>
                  <a:pt x="46488" y="1615"/>
                  <a:pt x="46122" y="1615"/>
                </a:cubicBezTo>
                <a:lnTo>
                  <a:pt x="46122" y="1615"/>
                </a:lnTo>
                <a:lnTo>
                  <a:pt x="44356" y="1615"/>
                </a:lnTo>
                <a:close/>
                <a:moveTo>
                  <a:pt x="7450" y="1615"/>
                </a:moveTo>
                <a:lnTo>
                  <a:pt x="4577" y="1615"/>
                </a:lnTo>
                <a:lnTo>
                  <a:pt x="3123" y="1615"/>
                </a:lnTo>
                <a:lnTo>
                  <a:pt x="3114" y="1615"/>
                </a:lnTo>
                <a:lnTo>
                  <a:pt x="1356" y="1615"/>
                </a:lnTo>
                <a:cubicBezTo>
                  <a:pt x="982" y="1615"/>
                  <a:pt x="643" y="1767"/>
                  <a:pt x="393" y="2008"/>
                </a:cubicBezTo>
                <a:lnTo>
                  <a:pt x="393" y="2008"/>
                </a:lnTo>
                <a:cubicBezTo>
                  <a:pt x="152" y="2258"/>
                  <a:pt x="0" y="2597"/>
                  <a:pt x="0" y="2971"/>
                </a:cubicBezTo>
                <a:lnTo>
                  <a:pt x="0" y="2971"/>
                </a:lnTo>
                <a:cubicBezTo>
                  <a:pt x="0" y="3337"/>
                  <a:pt x="152" y="3676"/>
                  <a:pt x="393" y="3926"/>
                </a:cubicBezTo>
                <a:lnTo>
                  <a:pt x="393" y="3926"/>
                </a:lnTo>
                <a:cubicBezTo>
                  <a:pt x="643" y="4167"/>
                  <a:pt x="982" y="4327"/>
                  <a:pt x="1356" y="4327"/>
                </a:cubicBezTo>
                <a:lnTo>
                  <a:pt x="1356" y="4327"/>
                </a:lnTo>
                <a:cubicBezTo>
                  <a:pt x="1597" y="4327"/>
                  <a:pt x="1820" y="4220"/>
                  <a:pt x="1972" y="4069"/>
                </a:cubicBezTo>
                <a:lnTo>
                  <a:pt x="1972" y="4069"/>
                </a:lnTo>
                <a:cubicBezTo>
                  <a:pt x="2133" y="3908"/>
                  <a:pt x="2231" y="3685"/>
                  <a:pt x="2231" y="3444"/>
                </a:cubicBezTo>
                <a:lnTo>
                  <a:pt x="2231" y="3444"/>
                </a:lnTo>
                <a:cubicBezTo>
                  <a:pt x="2231" y="3203"/>
                  <a:pt x="2133" y="2980"/>
                  <a:pt x="1972" y="2829"/>
                </a:cubicBezTo>
                <a:lnTo>
                  <a:pt x="1972" y="2829"/>
                </a:lnTo>
                <a:cubicBezTo>
                  <a:pt x="1892" y="2739"/>
                  <a:pt x="1794" y="2677"/>
                  <a:pt x="1687" y="2632"/>
                </a:cubicBezTo>
                <a:lnTo>
                  <a:pt x="1687" y="2632"/>
                </a:lnTo>
                <a:cubicBezTo>
                  <a:pt x="1669" y="2472"/>
                  <a:pt x="1526" y="2338"/>
                  <a:pt x="1356" y="2338"/>
                </a:cubicBezTo>
                <a:lnTo>
                  <a:pt x="1356" y="2338"/>
                </a:lnTo>
                <a:cubicBezTo>
                  <a:pt x="1169" y="2338"/>
                  <a:pt x="1017" y="2490"/>
                  <a:pt x="1017" y="2677"/>
                </a:cubicBezTo>
                <a:lnTo>
                  <a:pt x="1017" y="2677"/>
                </a:lnTo>
                <a:cubicBezTo>
                  <a:pt x="1017" y="2864"/>
                  <a:pt x="1169" y="3016"/>
                  <a:pt x="1356" y="3016"/>
                </a:cubicBezTo>
                <a:lnTo>
                  <a:pt x="1356" y="3016"/>
                </a:lnTo>
                <a:cubicBezTo>
                  <a:pt x="1472" y="3016"/>
                  <a:pt x="1580" y="2954"/>
                  <a:pt x="1642" y="2855"/>
                </a:cubicBezTo>
                <a:lnTo>
                  <a:pt x="1642" y="2855"/>
                </a:lnTo>
                <a:cubicBezTo>
                  <a:pt x="1704" y="2891"/>
                  <a:pt x="1767" y="2927"/>
                  <a:pt x="1820" y="2980"/>
                </a:cubicBezTo>
                <a:lnTo>
                  <a:pt x="1820" y="2980"/>
                </a:lnTo>
                <a:cubicBezTo>
                  <a:pt x="1936" y="3096"/>
                  <a:pt x="2008" y="3266"/>
                  <a:pt x="2008" y="3444"/>
                </a:cubicBezTo>
                <a:lnTo>
                  <a:pt x="2008" y="3444"/>
                </a:lnTo>
                <a:cubicBezTo>
                  <a:pt x="2008" y="3623"/>
                  <a:pt x="1936" y="3792"/>
                  <a:pt x="1820" y="3908"/>
                </a:cubicBezTo>
                <a:lnTo>
                  <a:pt x="1820" y="3908"/>
                </a:lnTo>
                <a:cubicBezTo>
                  <a:pt x="1695" y="4024"/>
                  <a:pt x="1535" y="4104"/>
                  <a:pt x="1356" y="4104"/>
                </a:cubicBezTo>
                <a:lnTo>
                  <a:pt x="1356" y="4104"/>
                </a:lnTo>
                <a:cubicBezTo>
                  <a:pt x="1044" y="4104"/>
                  <a:pt x="759" y="3971"/>
                  <a:pt x="554" y="3765"/>
                </a:cubicBezTo>
                <a:lnTo>
                  <a:pt x="554" y="3765"/>
                </a:lnTo>
                <a:cubicBezTo>
                  <a:pt x="348" y="3560"/>
                  <a:pt x="224" y="3275"/>
                  <a:pt x="224" y="2971"/>
                </a:cubicBezTo>
                <a:lnTo>
                  <a:pt x="224" y="2971"/>
                </a:lnTo>
                <a:cubicBezTo>
                  <a:pt x="224" y="2659"/>
                  <a:pt x="348" y="2374"/>
                  <a:pt x="554" y="2169"/>
                </a:cubicBezTo>
                <a:lnTo>
                  <a:pt x="554" y="2169"/>
                </a:lnTo>
                <a:cubicBezTo>
                  <a:pt x="759" y="1963"/>
                  <a:pt x="1044" y="1830"/>
                  <a:pt x="1356" y="1830"/>
                </a:cubicBezTo>
                <a:lnTo>
                  <a:pt x="1356" y="1830"/>
                </a:lnTo>
                <a:lnTo>
                  <a:pt x="3123" y="1830"/>
                </a:lnTo>
                <a:lnTo>
                  <a:pt x="3123" y="1830"/>
                </a:lnTo>
                <a:lnTo>
                  <a:pt x="3997" y="1830"/>
                </a:lnTo>
                <a:cubicBezTo>
                  <a:pt x="3979" y="1847"/>
                  <a:pt x="3970" y="1856"/>
                  <a:pt x="3961" y="1865"/>
                </a:cubicBezTo>
                <a:lnTo>
                  <a:pt x="3961" y="1865"/>
                </a:lnTo>
                <a:cubicBezTo>
                  <a:pt x="3801" y="2026"/>
                  <a:pt x="3703" y="2249"/>
                  <a:pt x="3703" y="2490"/>
                </a:cubicBezTo>
                <a:lnTo>
                  <a:pt x="3703" y="2490"/>
                </a:lnTo>
                <a:cubicBezTo>
                  <a:pt x="3703" y="2731"/>
                  <a:pt x="3801" y="2954"/>
                  <a:pt x="3961" y="3114"/>
                </a:cubicBezTo>
                <a:lnTo>
                  <a:pt x="3961" y="3114"/>
                </a:lnTo>
                <a:cubicBezTo>
                  <a:pt x="4042" y="3194"/>
                  <a:pt x="4140" y="3257"/>
                  <a:pt x="4247" y="3301"/>
                </a:cubicBezTo>
                <a:lnTo>
                  <a:pt x="4247" y="3301"/>
                </a:lnTo>
                <a:cubicBezTo>
                  <a:pt x="4265" y="3462"/>
                  <a:pt x="4407" y="3596"/>
                  <a:pt x="4577" y="3596"/>
                </a:cubicBezTo>
                <a:lnTo>
                  <a:pt x="4577" y="3596"/>
                </a:lnTo>
                <a:cubicBezTo>
                  <a:pt x="4764" y="3596"/>
                  <a:pt x="4916" y="3444"/>
                  <a:pt x="4916" y="3257"/>
                </a:cubicBezTo>
                <a:lnTo>
                  <a:pt x="4916" y="3257"/>
                </a:lnTo>
                <a:cubicBezTo>
                  <a:pt x="4916" y="3070"/>
                  <a:pt x="4764" y="2918"/>
                  <a:pt x="4577" y="2918"/>
                </a:cubicBezTo>
                <a:lnTo>
                  <a:pt x="4577" y="2918"/>
                </a:lnTo>
                <a:cubicBezTo>
                  <a:pt x="4461" y="2918"/>
                  <a:pt x="4354" y="2980"/>
                  <a:pt x="4292" y="3078"/>
                </a:cubicBezTo>
                <a:lnTo>
                  <a:pt x="4292" y="3078"/>
                </a:lnTo>
                <a:cubicBezTo>
                  <a:pt x="4229" y="3043"/>
                  <a:pt x="4167" y="3007"/>
                  <a:pt x="4113" y="2954"/>
                </a:cubicBezTo>
                <a:lnTo>
                  <a:pt x="4113" y="2954"/>
                </a:lnTo>
                <a:cubicBezTo>
                  <a:pt x="3997" y="2838"/>
                  <a:pt x="3926" y="2668"/>
                  <a:pt x="3926" y="2490"/>
                </a:cubicBezTo>
                <a:lnTo>
                  <a:pt x="3926" y="2490"/>
                </a:lnTo>
                <a:cubicBezTo>
                  <a:pt x="3926" y="2311"/>
                  <a:pt x="3997" y="2142"/>
                  <a:pt x="4113" y="2026"/>
                </a:cubicBezTo>
                <a:lnTo>
                  <a:pt x="4113" y="2026"/>
                </a:lnTo>
                <a:cubicBezTo>
                  <a:pt x="4229" y="1910"/>
                  <a:pt x="4399" y="1830"/>
                  <a:pt x="4577" y="1830"/>
                </a:cubicBezTo>
                <a:lnTo>
                  <a:pt x="4577" y="1830"/>
                </a:lnTo>
                <a:lnTo>
                  <a:pt x="7450" y="1830"/>
                </a:lnTo>
                <a:lnTo>
                  <a:pt x="18949" y="1830"/>
                </a:lnTo>
                <a:cubicBezTo>
                  <a:pt x="19011" y="1830"/>
                  <a:pt x="19065" y="1785"/>
                  <a:pt x="19065" y="1722"/>
                </a:cubicBezTo>
                <a:lnTo>
                  <a:pt x="19065" y="1722"/>
                </a:lnTo>
                <a:cubicBezTo>
                  <a:pt x="19065" y="1660"/>
                  <a:pt x="19011" y="1615"/>
                  <a:pt x="18949" y="1615"/>
                </a:cubicBezTo>
                <a:lnTo>
                  <a:pt x="18949" y="1615"/>
                </a:lnTo>
                <a:lnTo>
                  <a:pt x="7450" y="161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44" name="Google Shape;544;p32"/>
          <p:cNvCxnSpPr/>
          <p:nvPr/>
        </p:nvCxnSpPr>
        <p:spPr>
          <a:xfrm>
            <a:off x="582450" y="244748"/>
            <a:ext cx="7979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545" name="Google Shape;545;p32"/>
          <p:cNvCxnSpPr/>
          <p:nvPr/>
        </p:nvCxnSpPr>
        <p:spPr>
          <a:xfrm>
            <a:off x="582450" y="4898968"/>
            <a:ext cx="7979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546" name="Google Shape;546;p32"/>
          <p:cNvCxnSpPr/>
          <p:nvPr/>
        </p:nvCxnSpPr>
        <p:spPr>
          <a:xfrm>
            <a:off x="582450" y="197444"/>
            <a:ext cx="7979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7" name="Google Shape;547;p32"/>
          <p:cNvCxnSpPr/>
          <p:nvPr/>
        </p:nvCxnSpPr>
        <p:spPr>
          <a:xfrm>
            <a:off x="582450" y="4945924"/>
            <a:ext cx="7979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48" name="Google Shape;548;p32"/>
          <p:cNvGrpSpPr/>
          <p:nvPr/>
        </p:nvGrpSpPr>
        <p:grpSpPr>
          <a:xfrm>
            <a:off x="123643" y="125342"/>
            <a:ext cx="8896609" cy="4892797"/>
            <a:chOff x="123643" y="125342"/>
            <a:chExt cx="8896609" cy="4892797"/>
          </a:xfrm>
        </p:grpSpPr>
        <p:sp>
          <p:nvSpPr>
            <p:cNvPr id="549" name="Google Shape;549;p32"/>
            <p:cNvSpPr/>
            <p:nvPr/>
          </p:nvSpPr>
          <p:spPr>
            <a:xfrm>
              <a:off x="123906" y="125342"/>
              <a:ext cx="343931" cy="343931"/>
            </a:xfrm>
            <a:custGeom>
              <a:avLst/>
              <a:gdLst/>
              <a:ahLst/>
              <a:cxnLst/>
              <a:rect l="l" t="t" r="r" b="b"/>
              <a:pathLst>
                <a:path w="5818" h="5818" extrusionOk="0">
                  <a:moveTo>
                    <a:pt x="2160" y="384"/>
                  </a:moveTo>
                  <a:cubicBezTo>
                    <a:pt x="1901" y="652"/>
                    <a:pt x="1767" y="991"/>
                    <a:pt x="1767" y="1339"/>
                  </a:cubicBezTo>
                  <a:lnTo>
                    <a:pt x="1767" y="1339"/>
                  </a:lnTo>
                  <a:lnTo>
                    <a:pt x="1767" y="1339"/>
                  </a:lnTo>
                  <a:cubicBezTo>
                    <a:pt x="1767" y="1517"/>
                    <a:pt x="1803" y="1705"/>
                    <a:pt x="1883" y="1883"/>
                  </a:cubicBezTo>
                  <a:lnTo>
                    <a:pt x="1883" y="1883"/>
                  </a:lnTo>
                  <a:cubicBezTo>
                    <a:pt x="1705" y="1803"/>
                    <a:pt x="1526" y="1767"/>
                    <a:pt x="1339" y="1767"/>
                  </a:cubicBezTo>
                  <a:lnTo>
                    <a:pt x="1339" y="1767"/>
                  </a:lnTo>
                  <a:cubicBezTo>
                    <a:pt x="991" y="1767"/>
                    <a:pt x="652" y="1892"/>
                    <a:pt x="384" y="2160"/>
                  </a:cubicBezTo>
                  <a:lnTo>
                    <a:pt x="384" y="2160"/>
                  </a:lnTo>
                  <a:cubicBezTo>
                    <a:pt x="126" y="2418"/>
                    <a:pt x="1" y="2757"/>
                    <a:pt x="1" y="3105"/>
                  </a:cubicBezTo>
                  <a:lnTo>
                    <a:pt x="1" y="3105"/>
                  </a:lnTo>
                  <a:cubicBezTo>
                    <a:pt x="1" y="3444"/>
                    <a:pt x="126" y="3774"/>
                    <a:pt x="375" y="4033"/>
                  </a:cubicBezTo>
                  <a:lnTo>
                    <a:pt x="375" y="4033"/>
                  </a:lnTo>
                  <a:cubicBezTo>
                    <a:pt x="358" y="4122"/>
                    <a:pt x="349" y="4211"/>
                    <a:pt x="349" y="4292"/>
                  </a:cubicBezTo>
                  <a:lnTo>
                    <a:pt x="349" y="4292"/>
                  </a:lnTo>
                  <a:lnTo>
                    <a:pt x="349" y="4292"/>
                  </a:lnTo>
                  <a:cubicBezTo>
                    <a:pt x="349" y="4729"/>
                    <a:pt x="518" y="5157"/>
                    <a:pt x="848" y="5487"/>
                  </a:cubicBezTo>
                  <a:lnTo>
                    <a:pt x="848" y="5487"/>
                  </a:lnTo>
                  <a:lnTo>
                    <a:pt x="848" y="5487"/>
                  </a:lnTo>
                  <a:cubicBezTo>
                    <a:pt x="1062" y="5710"/>
                    <a:pt x="1357" y="5817"/>
                    <a:pt x="1642" y="5817"/>
                  </a:cubicBezTo>
                  <a:lnTo>
                    <a:pt x="1642" y="5817"/>
                  </a:lnTo>
                  <a:cubicBezTo>
                    <a:pt x="1937" y="5817"/>
                    <a:pt x="2222" y="5710"/>
                    <a:pt x="2445" y="5487"/>
                  </a:cubicBezTo>
                  <a:lnTo>
                    <a:pt x="2445" y="5487"/>
                  </a:lnTo>
                  <a:lnTo>
                    <a:pt x="2445" y="5487"/>
                  </a:lnTo>
                  <a:cubicBezTo>
                    <a:pt x="2668" y="5264"/>
                    <a:pt x="2775" y="4979"/>
                    <a:pt x="2775" y="4693"/>
                  </a:cubicBezTo>
                  <a:lnTo>
                    <a:pt x="2775" y="4693"/>
                  </a:lnTo>
                  <a:cubicBezTo>
                    <a:pt x="2775" y="4399"/>
                    <a:pt x="2659" y="4113"/>
                    <a:pt x="2445" y="3890"/>
                  </a:cubicBezTo>
                  <a:lnTo>
                    <a:pt x="2445" y="3890"/>
                  </a:lnTo>
                  <a:cubicBezTo>
                    <a:pt x="2302" y="3747"/>
                    <a:pt x="2115" y="3676"/>
                    <a:pt x="1928" y="3676"/>
                  </a:cubicBezTo>
                  <a:lnTo>
                    <a:pt x="1928" y="3676"/>
                  </a:lnTo>
                  <a:cubicBezTo>
                    <a:pt x="1740" y="3676"/>
                    <a:pt x="1553" y="3747"/>
                    <a:pt x="1410" y="3890"/>
                  </a:cubicBezTo>
                  <a:lnTo>
                    <a:pt x="1410" y="3890"/>
                  </a:lnTo>
                  <a:cubicBezTo>
                    <a:pt x="1267" y="4033"/>
                    <a:pt x="1196" y="4220"/>
                    <a:pt x="1196" y="4408"/>
                  </a:cubicBezTo>
                  <a:lnTo>
                    <a:pt x="1196" y="4408"/>
                  </a:lnTo>
                  <a:cubicBezTo>
                    <a:pt x="1196" y="4524"/>
                    <a:pt x="1223" y="4649"/>
                    <a:pt x="1276" y="4756"/>
                  </a:cubicBezTo>
                  <a:lnTo>
                    <a:pt x="1276" y="4756"/>
                  </a:lnTo>
                  <a:cubicBezTo>
                    <a:pt x="1232" y="4836"/>
                    <a:pt x="1241" y="4943"/>
                    <a:pt x="1321" y="5014"/>
                  </a:cubicBezTo>
                  <a:lnTo>
                    <a:pt x="1321" y="5014"/>
                  </a:lnTo>
                  <a:cubicBezTo>
                    <a:pt x="1401" y="5103"/>
                    <a:pt x="1544" y="5103"/>
                    <a:pt x="1624" y="5014"/>
                  </a:cubicBezTo>
                  <a:lnTo>
                    <a:pt x="1624" y="5014"/>
                  </a:lnTo>
                  <a:cubicBezTo>
                    <a:pt x="1714" y="4934"/>
                    <a:pt x="1714" y="4791"/>
                    <a:pt x="1624" y="4702"/>
                  </a:cubicBezTo>
                  <a:lnTo>
                    <a:pt x="1624" y="4702"/>
                  </a:lnTo>
                  <a:cubicBezTo>
                    <a:pt x="1571" y="4649"/>
                    <a:pt x="1499" y="4631"/>
                    <a:pt x="1428" y="4649"/>
                  </a:cubicBezTo>
                  <a:lnTo>
                    <a:pt x="1428" y="4649"/>
                  </a:lnTo>
                  <a:cubicBezTo>
                    <a:pt x="1392" y="4568"/>
                    <a:pt x="1375" y="4488"/>
                    <a:pt x="1375" y="4408"/>
                  </a:cubicBezTo>
                  <a:lnTo>
                    <a:pt x="1375" y="4408"/>
                  </a:lnTo>
                  <a:cubicBezTo>
                    <a:pt x="1375" y="4265"/>
                    <a:pt x="1428" y="4122"/>
                    <a:pt x="1535" y="4015"/>
                  </a:cubicBezTo>
                  <a:lnTo>
                    <a:pt x="1535" y="4015"/>
                  </a:lnTo>
                  <a:cubicBezTo>
                    <a:pt x="1642" y="3908"/>
                    <a:pt x="1785" y="3855"/>
                    <a:pt x="1928" y="3855"/>
                  </a:cubicBezTo>
                  <a:lnTo>
                    <a:pt x="1928" y="3855"/>
                  </a:lnTo>
                  <a:cubicBezTo>
                    <a:pt x="2070" y="3855"/>
                    <a:pt x="2204" y="3908"/>
                    <a:pt x="2311" y="4015"/>
                  </a:cubicBezTo>
                  <a:lnTo>
                    <a:pt x="2311" y="4015"/>
                  </a:lnTo>
                  <a:cubicBezTo>
                    <a:pt x="2499" y="4202"/>
                    <a:pt x="2588" y="4443"/>
                    <a:pt x="2588" y="4693"/>
                  </a:cubicBezTo>
                  <a:lnTo>
                    <a:pt x="2588" y="4693"/>
                  </a:lnTo>
                  <a:cubicBezTo>
                    <a:pt x="2588" y="4934"/>
                    <a:pt x="2499" y="5175"/>
                    <a:pt x="2311" y="5362"/>
                  </a:cubicBezTo>
                  <a:lnTo>
                    <a:pt x="2311" y="5362"/>
                  </a:lnTo>
                  <a:lnTo>
                    <a:pt x="2311" y="5362"/>
                  </a:lnTo>
                  <a:cubicBezTo>
                    <a:pt x="2133" y="5550"/>
                    <a:pt x="1883" y="5639"/>
                    <a:pt x="1642" y="5639"/>
                  </a:cubicBezTo>
                  <a:lnTo>
                    <a:pt x="1642" y="5639"/>
                  </a:lnTo>
                  <a:cubicBezTo>
                    <a:pt x="1401" y="5639"/>
                    <a:pt x="1160" y="5550"/>
                    <a:pt x="973" y="5362"/>
                  </a:cubicBezTo>
                  <a:lnTo>
                    <a:pt x="973" y="5362"/>
                  </a:lnTo>
                  <a:lnTo>
                    <a:pt x="973" y="5362"/>
                  </a:lnTo>
                  <a:cubicBezTo>
                    <a:pt x="679" y="5068"/>
                    <a:pt x="536" y="4684"/>
                    <a:pt x="536" y="4292"/>
                  </a:cubicBezTo>
                  <a:lnTo>
                    <a:pt x="536" y="4292"/>
                  </a:lnTo>
                  <a:lnTo>
                    <a:pt x="536" y="4292"/>
                  </a:lnTo>
                  <a:cubicBezTo>
                    <a:pt x="536" y="3908"/>
                    <a:pt x="679" y="3524"/>
                    <a:pt x="973" y="3230"/>
                  </a:cubicBezTo>
                  <a:lnTo>
                    <a:pt x="973" y="3230"/>
                  </a:lnTo>
                  <a:cubicBezTo>
                    <a:pt x="1267" y="2936"/>
                    <a:pt x="1651" y="2793"/>
                    <a:pt x="2035" y="2793"/>
                  </a:cubicBezTo>
                  <a:lnTo>
                    <a:pt x="2035" y="2793"/>
                  </a:lnTo>
                  <a:cubicBezTo>
                    <a:pt x="2427" y="2793"/>
                    <a:pt x="2811" y="2936"/>
                    <a:pt x="3105" y="3230"/>
                  </a:cubicBezTo>
                  <a:lnTo>
                    <a:pt x="3105" y="3230"/>
                  </a:lnTo>
                  <a:lnTo>
                    <a:pt x="3382" y="3507"/>
                  </a:lnTo>
                  <a:lnTo>
                    <a:pt x="3382" y="3507"/>
                  </a:lnTo>
                  <a:lnTo>
                    <a:pt x="4185" y="4318"/>
                  </a:lnTo>
                  <a:cubicBezTo>
                    <a:pt x="4220" y="4345"/>
                    <a:pt x="4283" y="4345"/>
                    <a:pt x="4318" y="4318"/>
                  </a:cubicBezTo>
                  <a:lnTo>
                    <a:pt x="4318" y="4318"/>
                  </a:lnTo>
                  <a:cubicBezTo>
                    <a:pt x="4354" y="4283"/>
                    <a:pt x="4354" y="4220"/>
                    <a:pt x="4318" y="4185"/>
                  </a:cubicBezTo>
                  <a:lnTo>
                    <a:pt x="4318" y="4185"/>
                  </a:lnTo>
                  <a:lnTo>
                    <a:pt x="3364" y="3230"/>
                  </a:lnTo>
                  <a:lnTo>
                    <a:pt x="3230" y="3105"/>
                  </a:lnTo>
                  <a:cubicBezTo>
                    <a:pt x="2936" y="2811"/>
                    <a:pt x="2793" y="2427"/>
                    <a:pt x="2793" y="2035"/>
                  </a:cubicBezTo>
                  <a:lnTo>
                    <a:pt x="2793" y="2035"/>
                  </a:lnTo>
                  <a:lnTo>
                    <a:pt x="2793" y="2035"/>
                  </a:lnTo>
                  <a:cubicBezTo>
                    <a:pt x="2793" y="1651"/>
                    <a:pt x="2936" y="1267"/>
                    <a:pt x="3230" y="973"/>
                  </a:cubicBezTo>
                  <a:lnTo>
                    <a:pt x="3230" y="973"/>
                  </a:lnTo>
                  <a:cubicBezTo>
                    <a:pt x="3525" y="679"/>
                    <a:pt x="3908" y="536"/>
                    <a:pt x="4301" y="536"/>
                  </a:cubicBezTo>
                  <a:lnTo>
                    <a:pt x="4301" y="536"/>
                  </a:lnTo>
                  <a:cubicBezTo>
                    <a:pt x="4684" y="536"/>
                    <a:pt x="5068" y="679"/>
                    <a:pt x="5362" y="973"/>
                  </a:cubicBezTo>
                  <a:lnTo>
                    <a:pt x="5362" y="973"/>
                  </a:lnTo>
                  <a:cubicBezTo>
                    <a:pt x="5550" y="1151"/>
                    <a:pt x="5639" y="1401"/>
                    <a:pt x="5639" y="1642"/>
                  </a:cubicBezTo>
                  <a:lnTo>
                    <a:pt x="5639" y="1642"/>
                  </a:lnTo>
                  <a:cubicBezTo>
                    <a:pt x="5639" y="1883"/>
                    <a:pt x="5550" y="2133"/>
                    <a:pt x="5362" y="2311"/>
                  </a:cubicBezTo>
                  <a:lnTo>
                    <a:pt x="5362" y="2311"/>
                  </a:lnTo>
                  <a:lnTo>
                    <a:pt x="5362" y="2311"/>
                  </a:lnTo>
                  <a:cubicBezTo>
                    <a:pt x="5175" y="2499"/>
                    <a:pt x="4934" y="2588"/>
                    <a:pt x="4693" y="2588"/>
                  </a:cubicBezTo>
                  <a:lnTo>
                    <a:pt x="4693" y="2588"/>
                  </a:lnTo>
                  <a:cubicBezTo>
                    <a:pt x="4452" y="2588"/>
                    <a:pt x="4203" y="2499"/>
                    <a:pt x="4024" y="2311"/>
                  </a:cubicBezTo>
                  <a:lnTo>
                    <a:pt x="4024" y="2311"/>
                  </a:lnTo>
                  <a:cubicBezTo>
                    <a:pt x="3917" y="2204"/>
                    <a:pt x="3864" y="2061"/>
                    <a:pt x="3864" y="1928"/>
                  </a:cubicBezTo>
                  <a:lnTo>
                    <a:pt x="3864" y="1928"/>
                  </a:lnTo>
                  <a:cubicBezTo>
                    <a:pt x="3864" y="1785"/>
                    <a:pt x="3917" y="1642"/>
                    <a:pt x="4024" y="1535"/>
                  </a:cubicBezTo>
                  <a:lnTo>
                    <a:pt x="4024" y="1535"/>
                  </a:lnTo>
                  <a:cubicBezTo>
                    <a:pt x="4131" y="1428"/>
                    <a:pt x="4265" y="1375"/>
                    <a:pt x="4408" y="1375"/>
                  </a:cubicBezTo>
                  <a:lnTo>
                    <a:pt x="4408" y="1375"/>
                  </a:lnTo>
                  <a:cubicBezTo>
                    <a:pt x="4488" y="1375"/>
                    <a:pt x="4568" y="1392"/>
                    <a:pt x="4649" y="1428"/>
                  </a:cubicBezTo>
                  <a:lnTo>
                    <a:pt x="4649" y="1428"/>
                  </a:lnTo>
                  <a:cubicBezTo>
                    <a:pt x="4631" y="1499"/>
                    <a:pt x="4649" y="1571"/>
                    <a:pt x="4711" y="1624"/>
                  </a:cubicBezTo>
                  <a:lnTo>
                    <a:pt x="4711" y="1624"/>
                  </a:lnTo>
                  <a:cubicBezTo>
                    <a:pt x="4791" y="1714"/>
                    <a:pt x="4934" y="1714"/>
                    <a:pt x="5014" y="1624"/>
                  </a:cubicBezTo>
                  <a:lnTo>
                    <a:pt x="5014" y="1624"/>
                  </a:lnTo>
                  <a:cubicBezTo>
                    <a:pt x="5104" y="1544"/>
                    <a:pt x="5104" y="1401"/>
                    <a:pt x="5014" y="1312"/>
                  </a:cubicBezTo>
                  <a:lnTo>
                    <a:pt x="5014" y="1312"/>
                  </a:lnTo>
                  <a:cubicBezTo>
                    <a:pt x="4943" y="1241"/>
                    <a:pt x="4836" y="1232"/>
                    <a:pt x="4756" y="1276"/>
                  </a:cubicBezTo>
                  <a:lnTo>
                    <a:pt x="4756" y="1276"/>
                  </a:lnTo>
                  <a:cubicBezTo>
                    <a:pt x="4649" y="1223"/>
                    <a:pt x="4524" y="1196"/>
                    <a:pt x="4408" y="1196"/>
                  </a:cubicBezTo>
                  <a:lnTo>
                    <a:pt x="4408" y="1196"/>
                  </a:lnTo>
                  <a:cubicBezTo>
                    <a:pt x="4220" y="1196"/>
                    <a:pt x="4033" y="1267"/>
                    <a:pt x="3890" y="1410"/>
                  </a:cubicBezTo>
                  <a:lnTo>
                    <a:pt x="3890" y="1410"/>
                  </a:lnTo>
                  <a:cubicBezTo>
                    <a:pt x="3748" y="1553"/>
                    <a:pt x="3676" y="1740"/>
                    <a:pt x="3676" y="1928"/>
                  </a:cubicBezTo>
                  <a:lnTo>
                    <a:pt x="3676" y="1928"/>
                  </a:lnTo>
                  <a:cubicBezTo>
                    <a:pt x="3676" y="2115"/>
                    <a:pt x="3748" y="2302"/>
                    <a:pt x="3890" y="2445"/>
                  </a:cubicBezTo>
                  <a:lnTo>
                    <a:pt x="3890" y="2445"/>
                  </a:lnTo>
                  <a:cubicBezTo>
                    <a:pt x="4113" y="2659"/>
                    <a:pt x="4399" y="2775"/>
                    <a:pt x="4693" y="2775"/>
                  </a:cubicBezTo>
                  <a:lnTo>
                    <a:pt x="4693" y="2775"/>
                  </a:lnTo>
                  <a:cubicBezTo>
                    <a:pt x="4979" y="2775"/>
                    <a:pt x="5273" y="2659"/>
                    <a:pt x="5487" y="2445"/>
                  </a:cubicBezTo>
                  <a:lnTo>
                    <a:pt x="5487" y="2445"/>
                  </a:lnTo>
                  <a:lnTo>
                    <a:pt x="5496" y="2436"/>
                  </a:lnTo>
                  <a:cubicBezTo>
                    <a:pt x="5710" y="2222"/>
                    <a:pt x="5817" y="1928"/>
                    <a:pt x="5817" y="1642"/>
                  </a:cubicBezTo>
                  <a:lnTo>
                    <a:pt x="5817" y="1642"/>
                  </a:lnTo>
                  <a:cubicBezTo>
                    <a:pt x="5817" y="1357"/>
                    <a:pt x="5710" y="1062"/>
                    <a:pt x="5496" y="848"/>
                  </a:cubicBezTo>
                  <a:lnTo>
                    <a:pt x="5496" y="848"/>
                  </a:lnTo>
                  <a:lnTo>
                    <a:pt x="5487" y="839"/>
                  </a:lnTo>
                  <a:cubicBezTo>
                    <a:pt x="5166" y="518"/>
                    <a:pt x="4729" y="349"/>
                    <a:pt x="4301" y="349"/>
                  </a:cubicBezTo>
                  <a:lnTo>
                    <a:pt x="4301" y="349"/>
                  </a:lnTo>
                  <a:cubicBezTo>
                    <a:pt x="4211" y="349"/>
                    <a:pt x="4122" y="358"/>
                    <a:pt x="4033" y="366"/>
                  </a:cubicBezTo>
                  <a:lnTo>
                    <a:pt x="4033" y="366"/>
                  </a:lnTo>
                  <a:cubicBezTo>
                    <a:pt x="3774" y="126"/>
                    <a:pt x="3444" y="1"/>
                    <a:pt x="3105" y="1"/>
                  </a:cubicBezTo>
                  <a:lnTo>
                    <a:pt x="3105" y="1"/>
                  </a:lnTo>
                  <a:cubicBezTo>
                    <a:pt x="2757" y="1"/>
                    <a:pt x="2418" y="126"/>
                    <a:pt x="2160" y="384"/>
                  </a:cubicBezTo>
                  <a:moveTo>
                    <a:pt x="2284" y="2160"/>
                  </a:moveTo>
                  <a:lnTo>
                    <a:pt x="2284" y="2160"/>
                  </a:lnTo>
                  <a:cubicBezTo>
                    <a:pt x="2061" y="1928"/>
                    <a:pt x="1945" y="1633"/>
                    <a:pt x="1945" y="1339"/>
                  </a:cubicBezTo>
                  <a:lnTo>
                    <a:pt x="1945" y="1339"/>
                  </a:lnTo>
                  <a:lnTo>
                    <a:pt x="1945" y="1339"/>
                  </a:lnTo>
                  <a:cubicBezTo>
                    <a:pt x="1945" y="1036"/>
                    <a:pt x="2061" y="741"/>
                    <a:pt x="2284" y="518"/>
                  </a:cubicBezTo>
                  <a:lnTo>
                    <a:pt x="2284" y="518"/>
                  </a:lnTo>
                  <a:cubicBezTo>
                    <a:pt x="2508" y="286"/>
                    <a:pt x="2811" y="179"/>
                    <a:pt x="3105" y="179"/>
                  </a:cubicBezTo>
                  <a:lnTo>
                    <a:pt x="3105" y="179"/>
                  </a:lnTo>
                  <a:cubicBezTo>
                    <a:pt x="3355" y="179"/>
                    <a:pt x="3605" y="259"/>
                    <a:pt x="3819" y="420"/>
                  </a:cubicBezTo>
                  <a:lnTo>
                    <a:pt x="3819" y="420"/>
                  </a:lnTo>
                  <a:cubicBezTo>
                    <a:pt x="3551" y="500"/>
                    <a:pt x="3310" y="634"/>
                    <a:pt x="3105" y="839"/>
                  </a:cubicBezTo>
                  <a:lnTo>
                    <a:pt x="3105" y="839"/>
                  </a:lnTo>
                  <a:cubicBezTo>
                    <a:pt x="2775" y="1169"/>
                    <a:pt x="2615" y="1606"/>
                    <a:pt x="2615" y="2035"/>
                  </a:cubicBezTo>
                  <a:lnTo>
                    <a:pt x="2615" y="2035"/>
                  </a:lnTo>
                  <a:lnTo>
                    <a:pt x="2615" y="2035"/>
                  </a:lnTo>
                  <a:cubicBezTo>
                    <a:pt x="2615" y="2213"/>
                    <a:pt x="2641" y="2392"/>
                    <a:pt x="2695" y="2570"/>
                  </a:cubicBezTo>
                  <a:lnTo>
                    <a:pt x="2695" y="2570"/>
                  </a:lnTo>
                  <a:close/>
                  <a:moveTo>
                    <a:pt x="179" y="3105"/>
                  </a:moveTo>
                  <a:cubicBezTo>
                    <a:pt x="179" y="2811"/>
                    <a:pt x="286" y="2507"/>
                    <a:pt x="518" y="2284"/>
                  </a:cubicBezTo>
                  <a:lnTo>
                    <a:pt x="518" y="2284"/>
                  </a:lnTo>
                  <a:cubicBezTo>
                    <a:pt x="741" y="2061"/>
                    <a:pt x="1036" y="1945"/>
                    <a:pt x="1339" y="1945"/>
                  </a:cubicBezTo>
                  <a:lnTo>
                    <a:pt x="1339" y="1945"/>
                  </a:lnTo>
                  <a:cubicBezTo>
                    <a:pt x="1633" y="1945"/>
                    <a:pt x="1928" y="2061"/>
                    <a:pt x="2160" y="2284"/>
                  </a:cubicBezTo>
                  <a:lnTo>
                    <a:pt x="2160" y="2284"/>
                  </a:lnTo>
                  <a:lnTo>
                    <a:pt x="2570" y="2695"/>
                  </a:lnTo>
                  <a:cubicBezTo>
                    <a:pt x="2392" y="2641"/>
                    <a:pt x="2213" y="2606"/>
                    <a:pt x="2035" y="2606"/>
                  </a:cubicBezTo>
                  <a:lnTo>
                    <a:pt x="2035" y="2606"/>
                  </a:lnTo>
                  <a:cubicBezTo>
                    <a:pt x="1606" y="2606"/>
                    <a:pt x="1169" y="2775"/>
                    <a:pt x="839" y="3105"/>
                  </a:cubicBezTo>
                  <a:lnTo>
                    <a:pt x="839" y="3105"/>
                  </a:lnTo>
                  <a:cubicBezTo>
                    <a:pt x="634" y="3310"/>
                    <a:pt x="491" y="3551"/>
                    <a:pt x="420" y="3819"/>
                  </a:cubicBezTo>
                  <a:lnTo>
                    <a:pt x="420" y="3819"/>
                  </a:lnTo>
                  <a:cubicBezTo>
                    <a:pt x="259" y="3605"/>
                    <a:pt x="179" y="3355"/>
                    <a:pt x="179" y="3105"/>
                  </a:cubicBezTo>
                  <a:moveTo>
                    <a:pt x="491" y="581"/>
                  </a:moveTo>
                  <a:lnTo>
                    <a:pt x="491" y="1160"/>
                  </a:lnTo>
                  <a:cubicBezTo>
                    <a:pt x="491" y="1455"/>
                    <a:pt x="536" y="1526"/>
                    <a:pt x="670" y="1526"/>
                  </a:cubicBezTo>
                  <a:lnTo>
                    <a:pt x="670" y="1526"/>
                  </a:lnTo>
                  <a:cubicBezTo>
                    <a:pt x="705" y="1526"/>
                    <a:pt x="732" y="1517"/>
                    <a:pt x="777" y="1508"/>
                  </a:cubicBezTo>
                  <a:lnTo>
                    <a:pt x="777" y="1508"/>
                  </a:lnTo>
                  <a:cubicBezTo>
                    <a:pt x="902" y="1482"/>
                    <a:pt x="1116" y="1428"/>
                    <a:pt x="1499" y="1624"/>
                  </a:cubicBezTo>
                  <a:lnTo>
                    <a:pt x="1499" y="1624"/>
                  </a:lnTo>
                  <a:lnTo>
                    <a:pt x="1499" y="1624"/>
                  </a:lnTo>
                  <a:lnTo>
                    <a:pt x="1499" y="1624"/>
                  </a:lnTo>
                  <a:lnTo>
                    <a:pt x="1499" y="1624"/>
                  </a:lnTo>
                  <a:lnTo>
                    <a:pt x="1499" y="1624"/>
                  </a:lnTo>
                  <a:lnTo>
                    <a:pt x="1508" y="1624"/>
                  </a:lnTo>
                  <a:lnTo>
                    <a:pt x="1508" y="1624"/>
                  </a:lnTo>
                  <a:lnTo>
                    <a:pt x="1508" y="1624"/>
                  </a:lnTo>
                  <a:lnTo>
                    <a:pt x="1508" y="1624"/>
                  </a:lnTo>
                  <a:lnTo>
                    <a:pt x="1508" y="1624"/>
                  </a:lnTo>
                  <a:lnTo>
                    <a:pt x="1508" y="1624"/>
                  </a:lnTo>
                  <a:lnTo>
                    <a:pt x="1508" y="1624"/>
                  </a:lnTo>
                  <a:lnTo>
                    <a:pt x="1517" y="1624"/>
                  </a:lnTo>
                  <a:cubicBezTo>
                    <a:pt x="1526" y="1633"/>
                    <a:pt x="1535" y="1633"/>
                    <a:pt x="1544" y="1633"/>
                  </a:cubicBezTo>
                  <a:lnTo>
                    <a:pt x="1544" y="1633"/>
                  </a:lnTo>
                  <a:lnTo>
                    <a:pt x="1544" y="1633"/>
                  </a:lnTo>
                  <a:lnTo>
                    <a:pt x="1544" y="1633"/>
                  </a:lnTo>
                  <a:lnTo>
                    <a:pt x="1544" y="1633"/>
                  </a:lnTo>
                  <a:cubicBezTo>
                    <a:pt x="1553" y="1633"/>
                    <a:pt x="1562" y="1633"/>
                    <a:pt x="1571" y="1624"/>
                  </a:cubicBezTo>
                  <a:lnTo>
                    <a:pt x="1571" y="1624"/>
                  </a:lnTo>
                  <a:lnTo>
                    <a:pt x="1571" y="1624"/>
                  </a:lnTo>
                  <a:lnTo>
                    <a:pt x="1571" y="1624"/>
                  </a:lnTo>
                  <a:lnTo>
                    <a:pt x="1571" y="1624"/>
                  </a:lnTo>
                  <a:lnTo>
                    <a:pt x="1571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9" y="1624"/>
                  </a:lnTo>
                  <a:lnTo>
                    <a:pt x="1589" y="1615"/>
                  </a:lnTo>
                  <a:lnTo>
                    <a:pt x="1589" y="1615"/>
                  </a:lnTo>
                  <a:lnTo>
                    <a:pt x="1589" y="1615"/>
                  </a:lnTo>
                  <a:lnTo>
                    <a:pt x="1589" y="1615"/>
                  </a:lnTo>
                  <a:lnTo>
                    <a:pt x="1589" y="1615"/>
                  </a:lnTo>
                  <a:lnTo>
                    <a:pt x="1589" y="1615"/>
                  </a:lnTo>
                  <a:cubicBezTo>
                    <a:pt x="1598" y="1615"/>
                    <a:pt x="1598" y="1615"/>
                    <a:pt x="1598" y="1606"/>
                  </a:cubicBezTo>
                  <a:lnTo>
                    <a:pt x="1598" y="1606"/>
                  </a:lnTo>
                  <a:lnTo>
                    <a:pt x="1598" y="1606"/>
                  </a:lnTo>
                  <a:lnTo>
                    <a:pt x="1598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89"/>
                  </a:lnTo>
                  <a:lnTo>
                    <a:pt x="1615" y="1589"/>
                  </a:lnTo>
                  <a:lnTo>
                    <a:pt x="1615" y="1589"/>
                  </a:lnTo>
                  <a:lnTo>
                    <a:pt x="1615" y="1589"/>
                  </a:lnTo>
                  <a:lnTo>
                    <a:pt x="1624" y="1589"/>
                  </a:lnTo>
                  <a:lnTo>
                    <a:pt x="1624" y="1589"/>
                  </a:lnTo>
                  <a:lnTo>
                    <a:pt x="1624" y="1589"/>
                  </a:lnTo>
                  <a:lnTo>
                    <a:pt x="1624" y="1580"/>
                  </a:lnTo>
                  <a:lnTo>
                    <a:pt x="1624" y="1580"/>
                  </a:lnTo>
                  <a:lnTo>
                    <a:pt x="1624" y="1580"/>
                  </a:lnTo>
                  <a:lnTo>
                    <a:pt x="1624" y="1580"/>
                  </a:lnTo>
                  <a:lnTo>
                    <a:pt x="1624" y="1580"/>
                  </a:lnTo>
                  <a:lnTo>
                    <a:pt x="1624" y="1580"/>
                  </a:lnTo>
                  <a:cubicBezTo>
                    <a:pt x="1624" y="1571"/>
                    <a:pt x="1633" y="1553"/>
                    <a:pt x="1633" y="1544"/>
                  </a:cubicBezTo>
                  <a:lnTo>
                    <a:pt x="1633" y="1544"/>
                  </a:lnTo>
                  <a:lnTo>
                    <a:pt x="1633" y="1544"/>
                  </a:lnTo>
                  <a:lnTo>
                    <a:pt x="1633" y="1544"/>
                  </a:lnTo>
                  <a:lnTo>
                    <a:pt x="1633" y="1544"/>
                  </a:lnTo>
                  <a:cubicBezTo>
                    <a:pt x="1633" y="1535"/>
                    <a:pt x="1624" y="1517"/>
                    <a:pt x="1624" y="1508"/>
                  </a:cubicBezTo>
                  <a:lnTo>
                    <a:pt x="1624" y="1508"/>
                  </a:lnTo>
                  <a:lnTo>
                    <a:pt x="1624" y="1508"/>
                  </a:lnTo>
                  <a:lnTo>
                    <a:pt x="1624" y="1508"/>
                  </a:lnTo>
                  <a:lnTo>
                    <a:pt x="1624" y="1508"/>
                  </a:lnTo>
                  <a:lnTo>
                    <a:pt x="1624" y="1508"/>
                  </a:lnTo>
                  <a:lnTo>
                    <a:pt x="1624" y="1508"/>
                  </a:lnTo>
                  <a:lnTo>
                    <a:pt x="1624" y="1508"/>
                  </a:lnTo>
                  <a:lnTo>
                    <a:pt x="1624" y="1499"/>
                  </a:lnTo>
                  <a:lnTo>
                    <a:pt x="1624" y="1499"/>
                  </a:lnTo>
                  <a:cubicBezTo>
                    <a:pt x="1428" y="1116"/>
                    <a:pt x="1482" y="902"/>
                    <a:pt x="1508" y="777"/>
                  </a:cubicBezTo>
                  <a:lnTo>
                    <a:pt x="1508" y="777"/>
                  </a:lnTo>
                  <a:cubicBezTo>
                    <a:pt x="1517" y="732"/>
                    <a:pt x="1526" y="705"/>
                    <a:pt x="1526" y="670"/>
                  </a:cubicBezTo>
                  <a:lnTo>
                    <a:pt x="1526" y="670"/>
                  </a:lnTo>
                  <a:cubicBezTo>
                    <a:pt x="1526" y="536"/>
                    <a:pt x="1455" y="500"/>
                    <a:pt x="1152" y="491"/>
                  </a:cubicBezTo>
                  <a:lnTo>
                    <a:pt x="1152" y="491"/>
                  </a:lnTo>
                  <a:lnTo>
                    <a:pt x="581" y="491"/>
                  </a:lnTo>
                  <a:cubicBezTo>
                    <a:pt x="527" y="491"/>
                    <a:pt x="491" y="536"/>
                    <a:pt x="491" y="581"/>
                  </a:cubicBezTo>
                  <a:moveTo>
                    <a:pt x="1294" y="670"/>
                  </a:moveTo>
                  <a:cubicBezTo>
                    <a:pt x="1330" y="670"/>
                    <a:pt x="1339" y="670"/>
                    <a:pt x="1339" y="670"/>
                  </a:cubicBezTo>
                  <a:lnTo>
                    <a:pt x="1339" y="670"/>
                  </a:lnTo>
                  <a:cubicBezTo>
                    <a:pt x="1339" y="679"/>
                    <a:pt x="1339" y="705"/>
                    <a:pt x="1330" y="732"/>
                  </a:cubicBezTo>
                  <a:lnTo>
                    <a:pt x="1330" y="732"/>
                  </a:lnTo>
                  <a:cubicBezTo>
                    <a:pt x="1303" y="857"/>
                    <a:pt x="1259" y="1053"/>
                    <a:pt x="1366" y="1375"/>
                  </a:cubicBezTo>
                  <a:lnTo>
                    <a:pt x="1366" y="1375"/>
                  </a:lnTo>
                  <a:cubicBezTo>
                    <a:pt x="1053" y="1259"/>
                    <a:pt x="857" y="1303"/>
                    <a:pt x="732" y="1330"/>
                  </a:cubicBezTo>
                  <a:lnTo>
                    <a:pt x="732" y="1330"/>
                  </a:lnTo>
                  <a:cubicBezTo>
                    <a:pt x="705" y="1339"/>
                    <a:pt x="679" y="1348"/>
                    <a:pt x="670" y="1348"/>
                  </a:cubicBezTo>
                  <a:lnTo>
                    <a:pt x="670" y="1348"/>
                  </a:lnTo>
                  <a:cubicBezTo>
                    <a:pt x="661" y="1348"/>
                    <a:pt x="670" y="1312"/>
                    <a:pt x="670" y="1160"/>
                  </a:cubicBezTo>
                  <a:lnTo>
                    <a:pt x="670" y="1160"/>
                  </a:lnTo>
                  <a:lnTo>
                    <a:pt x="670" y="670"/>
                  </a:lnTo>
                  <a:lnTo>
                    <a:pt x="1152" y="679"/>
                  </a:lnTo>
                  <a:lnTo>
                    <a:pt x="1169" y="679"/>
                  </a:lnTo>
                  <a:lnTo>
                    <a:pt x="1169" y="679"/>
                  </a:lnTo>
                  <a:cubicBezTo>
                    <a:pt x="1223" y="679"/>
                    <a:pt x="1259" y="670"/>
                    <a:pt x="1294" y="670"/>
                  </a:cubicBezTo>
                  <a:close/>
                  <a:moveTo>
                    <a:pt x="3864" y="759"/>
                  </a:moveTo>
                  <a:cubicBezTo>
                    <a:pt x="3810" y="812"/>
                    <a:pt x="3810" y="902"/>
                    <a:pt x="3864" y="955"/>
                  </a:cubicBezTo>
                  <a:lnTo>
                    <a:pt x="3864" y="955"/>
                  </a:lnTo>
                  <a:cubicBezTo>
                    <a:pt x="3917" y="1009"/>
                    <a:pt x="4006" y="1009"/>
                    <a:pt x="4060" y="955"/>
                  </a:cubicBezTo>
                  <a:lnTo>
                    <a:pt x="4060" y="955"/>
                  </a:lnTo>
                  <a:cubicBezTo>
                    <a:pt x="4113" y="902"/>
                    <a:pt x="4113" y="812"/>
                    <a:pt x="4060" y="759"/>
                  </a:cubicBezTo>
                  <a:lnTo>
                    <a:pt x="4060" y="759"/>
                  </a:lnTo>
                  <a:cubicBezTo>
                    <a:pt x="4033" y="723"/>
                    <a:pt x="3997" y="714"/>
                    <a:pt x="3962" y="714"/>
                  </a:cubicBezTo>
                  <a:lnTo>
                    <a:pt x="3962" y="714"/>
                  </a:lnTo>
                  <a:cubicBezTo>
                    <a:pt x="3926" y="714"/>
                    <a:pt x="3890" y="723"/>
                    <a:pt x="3864" y="759"/>
                  </a:cubicBezTo>
                  <a:moveTo>
                    <a:pt x="3346" y="1062"/>
                  </a:moveTo>
                  <a:cubicBezTo>
                    <a:pt x="3293" y="1116"/>
                    <a:pt x="3293" y="1205"/>
                    <a:pt x="3346" y="1267"/>
                  </a:cubicBezTo>
                  <a:lnTo>
                    <a:pt x="3346" y="1267"/>
                  </a:lnTo>
                  <a:cubicBezTo>
                    <a:pt x="3400" y="1321"/>
                    <a:pt x="3489" y="1321"/>
                    <a:pt x="3551" y="1267"/>
                  </a:cubicBezTo>
                  <a:lnTo>
                    <a:pt x="3551" y="1267"/>
                  </a:lnTo>
                  <a:cubicBezTo>
                    <a:pt x="3605" y="1205"/>
                    <a:pt x="3605" y="1116"/>
                    <a:pt x="3551" y="1062"/>
                  </a:cubicBezTo>
                  <a:lnTo>
                    <a:pt x="3551" y="1062"/>
                  </a:lnTo>
                  <a:cubicBezTo>
                    <a:pt x="3516" y="1036"/>
                    <a:pt x="3480" y="1027"/>
                    <a:pt x="3444" y="1027"/>
                  </a:cubicBezTo>
                  <a:lnTo>
                    <a:pt x="3444" y="1027"/>
                  </a:lnTo>
                  <a:cubicBezTo>
                    <a:pt x="3409" y="1027"/>
                    <a:pt x="3373" y="1036"/>
                    <a:pt x="3346" y="1062"/>
                  </a:cubicBezTo>
                  <a:close/>
                  <a:moveTo>
                    <a:pt x="3061" y="1553"/>
                  </a:moveTo>
                  <a:cubicBezTo>
                    <a:pt x="3007" y="1606"/>
                    <a:pt x="3007" y="1696"/>
                    <a:pt x="3061" y="1758"/>
                  </a:cubicBezTo>
                  <a:lnTo>
                    <a:pt x="3061" y="1758"/>
                  </a:lnTo>
                  <a:cubicBezTo>
                    <a:pt x="3114" y="1812"/>
                    <a:pt x="3203" y="1812"/>
                    <a:pt x="3257" y="1758"/>
                  </a:cubicBezTo>
                  <a:lnTo>
                    <a:pt x="3257" y="1758"/>
                  </a:lnTo>
                  <a:cubicBezTo>
                    <a:pt x="3310" y="1696"/>
                    <a:pt x="3310" y="1606"/>
                    <a:pt x="3257" y="1553"/>
                  </a:cubicBezTo>
                  <a:lnTo>
                    <a:pt x="3257" y="1553"/>
                  </a:lnTo>
                  <a:cubicBezTo>
                    <a:pt x="3230" y="1526"/>
                    <a:pt x="3194" y="1517"/>
                    <a:pt x="3159" y="1517"/>
                  </a:cubicBezTo>
                  <a:lnTo>
                    <a:pt x="3159" y="1517"/>
                  </a:lnTo>
                  <a:cubicBezTo>
                    <a:pt x="3123" y="1517"/>
                    <a:pt x="3087" y="1526"/>
                    <a:pt x="3061" y="1553"/>
                  </a:cubicBezTo>
                  <a:close/>
                  <a:moveTo>
                    <a:pt x="2998" y="2124"/>
                  </a:moveTo>
                  <a:cubicBezTo>
                    <a:pt x="2945" y="2177"/>
                    <a:pt x="2945" y="2267"/>
                    <a:pt x="2998" y="2320"/>
                  </a:cubicBezTo>
                  <a:lnTo>
                    <a:pt x="2998" y="2320"/>
                  </a:lnTo>
                  <a:cubicBezTo>
                    <a:pt x="3052" y="2383"/>
                    <a:pt x="3141" y="2383"/>
                    <a:pt x="3194" y="2320"/>
                  </a:cubicBezTo>
                  <a:lnTo>
                    <a:pt x="3194" y="2320"/>
                  </a:lnTo>
                  <a:cubicBezTo>
                    <a:pt x="3248" y="2267"/>
                    <a:pt x="3248" y="2177"/>
                    <a:pt x="3194" y="2124"/>
                  </a:cubicBezTo>
                  <a:lnTo>
                    <a:pt x="3194" y="2124"/>
                  </a:lnTo>
                  <a:cubicBezTo>
                    <a:pt x="3168" y="2097"/>
                    <a:pt x="3132" y="2088"/>
                    <a:pt x="3096" y="2088"/>
                  </a:cubicBezTo>
                  <a:lnTo>
                    <a:pt x="3096" y="2088"/>
                  </a:lnTo>
                  <a:cubicBezTo>
                    <a:pt x="3061" y="2088"/>
                    <a:pt x="3025" y="2097"/>
                    <a:pt x="2998" y="2124"/>
                  </a:cubicBezTo>
                  <a:close/>
                  <a:moveTo>
                    <a:pt x="3212" y="2659"/>
                  </a:moveTo>
                  <a:cubicBezTo>
                    <a:pt x="3159" y="2713"/>
                    <a:pt x="3159" y="2802"/>
                    <a:pt x="3212" y="2855"/>
                  </a:cubicBezTo>
                  <a:lnTo>
                    <a:pt x="3212" y="2855"/>
                  </a:lnTo>
                  <a:cubicBezTo>
                    <a:pt x="3266" y="2909"/>
                    <a:pt x="3355" y="2909"/>
                    <a:pt x="3409" y="2855"/>
                  </a:cubicBezTo>
                  <a:lnTo>
                    <a:pt x="3409" y="2855"/>
                  </a:lnTo>
                  <a:cubicBezTo>
                    <a:pt x="3462" y="2802"/>
                    <a:pt x="3462" y="2713"/>
                    <a:pt x="3409" y="2659"/>
                  </a:cubicBezTo>
                  <a:lnTo>
                    <a:pt x="3409" y="2659"/>
                  </a:lnTo>
                  <a:cubicBezTo>
                    <a:pt x="3382" y="2632"/>
                    <a:pt x="3346" y="2615"/>
                    <a:pt x="3310" y="2615"/>
                  </a:cubicBezTo>
                  <a:lnTo>
                    <a:pt x="3310" y="2615"/>
                  </a:lnTo>
                  <a:cubicBezTo>
                    <a:pt x="3275" y="2615"/>
                    <a:pt x="3239" y="2632"/>
                    <a:pt x="3212" y="2659"/>
                  </a:cubicBezTo>
                  <a:moveTo>
                    <a:pt x="2124" y="2998"/>
                  </a:moveTo>
                  <a:cubicBezTo>
                    <a:pt x="2070" y="3052"/>
                    <a:pt x="2070" y="3141"/>
                    <a:pt x="2124" y="3203"/>
                  </a:cubicBezTo>
                  <a:lnTo>
                    <a:pt x="2124" y="3203"/>
                  </a:lnTo>
                  <a:cubicBezTo>
                    <a:pt x="2177" y="3257"/>
                    <a:pt x="2267" y="3257"/>
                    <a:pt x="2320" y="3203"/>
                  </a:cubicBezTo>
                  <a:lnTo>
                    <a:pt x="2320" y="3203"/>
                  </a:lnTo>
                  <a:cubicBezTo>
                    <a:pt x="2374" y="3141"/>
                    <a:pt x="2374" y="3052"/>
                    <a:pt x="2320" y="2998"/>
                  </a:cubicBezTo>
                  <a:lnTo>
                    <a:pt x="2320" y="2998"/>
                  </a:lnTo>
                  <a:cubicBezTo>
                    <a:pt x="2293" y="2971"/>
                    <a:pt x="2258" y="2962"/>
                    <a:pt x="2222" y="2962"/>
                  </a:cubicBezTo>
                  <a:lnTo>
                    <a:pt x="2222" y="2962"/>
                  </a:lnTo>
                  <a:cubicBezTo>
                    <a:pt x="2186" y="2962"/>
                    <a:pt x="2151" y="2971"/>
                    <a:pt x="2124" y="2998"/>
                  </a:cubicBezTo>
                  <a:close/>
                  <a:moveTo>
                    <a:pt x="1553" y="3061"/>
                  </a:moveTo>
                  <a:cubicBezTo>
                    <a:pt x="1499" y="3114"/>
                    <a:pt x="1499" y="3203"/>
                    <a:pt x="1553" y="3257"/>
                  </a:cubicBezTo>
                  <a:lnTo>
                    <a:pt x="1553" y="3257"/>
                  </a:lnTo>
                  <a:cubicBezTo>
                    <a:pt x="1606" y="3319"/>
                    <a:pt x="1696" y="3319"/>
                    <a:pt x="1749" y="3257"/>
                  </a:cubicBezTo>
                  <a:lnTo>
                    <a:pt x="1749" y="3257"/>
                  </a:lnTo>
                  <a:cubicBezTo>
                    <a:pt x="1803" y="3203"/>
                    <a:pt x="1803" y="3114"/>
                    <a:pt x="1749" y="3061"/>
                  </a:cubicBezTo>
                  <a:lnTo>
                    <a:pt x="1749" y="3061"/>
                  </a:lnTo>
                  <a:cubicBezTo>
                    <a:pt x="1722" y="3034"/>
                    <a:pt x="1687" y="3025"/>
                    <a:pt x="1651" y="3025"/>
                  </a:cubicBezTo>
                  <a:lnTo>
                    <a:pt x="1651" y="3025"/>
                  </a:lnTo>
                  <a:cubicBezTo>
                    <a:pt x="1615" y="3025"/>
                    <a:pt x="1580" y="3034"/>
                    <a:pt x="1553" y="3061"/>
                  </a:cubicBezTo>
                  <a:close/>
                  <a:moveTo>
                    <a:pt x="2659" y="3212"/>
                  </a:moveTo>
                  <a:cubicBezTo>
                    <a:pt x="2606" y="3266"/>
                    <a:pt x="2606" y="3355"/>
                    <a:pt x="2659" y="3408"/>
                  </a:cubicBezTo>
                  <a:lnTo>
                    <a:pt x="2659" y="3408"/>
                  </a:lnTo>
                  <a:cubicBezTo>
                    <a:pt x="2713" y="3462"/>
                    <a:pt x="2802" y="3462"/>
                    <a:pt x="2855" y="3408"/>
                  </a:cubicBezTo>
                  <a:lnTo>
                    <a:pt x="2855" y="3408"/>
                  </a:lnTo>
                  <a:cubicBezTo>
                    <a:pt x="2909" y="3355"/>
                    <a:pt x="2909" y="3266"/>
                    <a:pt x="2855" y="3212"/>
                  </a:cubicBezTo>
                  <a:lnTo>
                    <a:pt x="2855" y="3212"/>
                  </a:lnTo>
                  <a:cubicBezTo>
                    <a:pt x="2829" y="3185"/>
                    <a:pt x="2793" y="3168"/>
                    <a:pt x="2757" y="3168"/>
                  </a:cubicBezTo>
                  <a:lnTo>
                    <a:pt x="2757" y="3168"/>
                  </a:lnTo>
                  <a:cubicBezTo>
                    <a:pt x="2722" y="3168"/>
                    <a:pt x="2686" y="3185"/>
                    <a:pt x="2659" y="3212"/>
                  </a:cubicBezTo>
                  <a:close/>
                  <a:moveTo>
                    <a:pt x="1062" y="3346"/>
                  </a:moveTo>
                  <a:cubicBezTo>
                    <a:pt x="1009" y="3408"/>
                    <a:pt x="1009" y="3498"/>
                    <a:pt x="1062" y="3551"/>
                  </a:cubicBezTo>
                  <a:lnTo>
                    <a:pt x="1062" y="3551"/>
                  </a:lnTo>
                  <a:cubicBezTo>
                    <a:pt x="1116" y="3605"/>
                    <a:pt x="1205" y="3605"/>
                    <a:pt x="1259" y="3551"/>
                  </a:cubicBezTo>
                  <a:lnTo>
                    <a:pt x="1259" y="3551"/>
                  </a:lnTo>
                  <a:cubicBezTo>
                    <a:pt x="1312" y="3498"/>
                    <a:pt x="1312" y="3408"/>
                    <a:pt x="1259" y="3346"/>
                  </a:cubicBezTo>
                  <a:lnTo>
                    <a:pt x="1259" y="3346"/>
                  </a:lnTo>
                  <a:cubicBezTo>
                    <a:pt x="1232" y="3319"/>
                    <a:pt x="1196" y="3310"/>
                    <a:pt x="1160" y="3310"/>
                  </a:cubicBezTo>
                  <a:lnTo>
                    <a:pt x="1160" y="3310"/>
                  </a:lnTo>
                  <a:cubicBezTo>
                    <a:pt x="1125" y="3310"/>
                    <a:pt x="1089" y="3319"/>
                    <a:pt x="1062" y="3346"/>
                  </a:cubicBezTo>
                  <a:close/>
                  <a:moveTo>
                    <a:pt x="750" y="3863"/>
                  </a:moveTo>
                  <a:cubicBezTo>
                    <a:pt x="697" y="3917"/>
                    <a:pt x="697" y="4006"/>
                    <a:pt x="750" y="4060"/>
                  </a:cubicBezTo>
                  <a:lnTo>
                    <a:pt x="750" y="4060"/>
                  </a:lnTo>
                  <a:cubicBezTo>
                    <a:pt x="804" y="4113"/>
                    <a:pt x="893" y="4113"/>
                    <a:pt x="946" y="4060"/>
                  </a:cubicBezTo>
                  <a:lnTo>
                    <a:pt x="946" y="4060"/>
                  </a:lnTo>
                  <a:cubicBezTo>
                    <a:pt x="1009" y="4006"/>
                    <a:pt x="1009" y="3917"/>
                    <a:pt x="946" y="3863"/>
                  </a:cubicBezTo>
                  <a:lnTo>
                    <a:pt x="946" y="3863"/>
                  </a:lnTo>
                  <a:cubicBezTo>
                    <a:pt x="920" y="3837"/>
                    <a:pt x="884" y="3819"/>
                    <a:pt x="848" y="3819"/>
                  </a:cubicBezTo>
                  <a:lnTo>
                    <a:pt x="848" y="3819"/>
                  </a:lnTo>
                  <a:cubicBezTo>
                    <a:pt x="813" y="3819"/>
                    <a:pt x="777" y="3837"/>
                    <a:pt x="750" y="3863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2"/>
            <p:cNvSpPr/>
            <p:nvPr/>
          </p:nvSpPr>
          <p:spPr>
            <a:xfrm>
              <a:off x="8675789" y="125342"/>
              <a:ext cx="344463" cy="343931"/>
            </a:xfrm>
            <a:custGeom>
              <a:avLst/>
              <a:gdLst/>
              <a:ahLst/>
              <a:cxnLst/>
              <a:rect l="l" t="t" r="r" b="b"/>
              <a:pathLst>
                <a:path w="5827" h="5818" extrusionOk="0">
                  <a:moveTo>
                    <a:pt x="1785" y="366"/>
                  </a:moveTo>
                  <a:cubicBezTo>
                    <a:pt x="1696" y="358"/>
                    <a:pt x="1606" y="349"/>
                    <a:pt x="1526" y="349"/>
                  </a:cubicBezTo>
                  <a:lnTo>
                    <a:pt x="1526" y="349"/>
                  </a:lnTo>
                  <a:cubicBezTo>
                    <a:pt x="1089" y="349"/>
                    <a:pt x="661" y="518"/>
                    <a:pt x="331" y="839"/>
                  </a:cubicBezTo>
                  <a:lnTo>
                    <a:pt x="331" y="839"/>
                  </a:lnTo>
                  <a:lnTo>
                    <a:pt x="331" y="848"/>
                  </a:lnTo>
                  <a:cubicBezTo>
                    <a:pt x="108" y="1062"/>
                    <a:pt x="1" y="1357"/>
                    <a:pt x="1" y="1642"/>
                  </a:cubicBezTo>
                  <a:lnTo>
                    <a:pt x="1" y="1642"/>
                  </a:lnTo>
                  <a:cubicBezTo>
                    <a:pt x="1" y="1928"/>
                    <a:pt x="108" y="2222"/>
                    <a:pt x="331" y="2436"/>
                  </a:cubicBezTo>
                  <a:lnTo>
                    <a:pt x="331" y="2436"/>
                  </a:lnTo>
                  <a:lnTo>
                    <a:pt x="331" y="2445"/>
                  </a:lnTo>
                  <a:cubicBezTo>
                    <a:pt x="554" y="2659"/>
                    <a:pt x="839" y="2775"/>
                    <a:pt x="1125" y="2775"/>
                  </a:cubicBezTo>
                  <a:lnTo>
                    <a:pt x="1125" y="2775"/>
                  </a:lnTo>
                  <a:cubicBezTo>
                    <a:pt x="1419" y="2775"/>
                    <a:pt x="1705" y="2659"/>
                    <a:pt x="1928" y="2445"/>
                  </a:cubicBezTo>
                  <a:lnTo>
                    <a:pt x="1928" y="2445"/>
                  </a:lnTo>
                  <a:cubicBezTo>
                    <a:pt x="2070" y="2302"/>
                    <a:pt x="2142" y="2115"/>
                    <a:pt x="2142" y="1928"/>
                  </a:cubicBezTo>
                  <a:lnTo>
                    <a:pt x="2142" y="1928"/>
                  </a:lnTo>
                  <a:cubicBezTo>
                    <a:pt x="2142" y="1740"/>
                    <a:pt x="2070" y="1553"/>
                    <a:pt x="1928" y="1410"/>
                  </a:cubicBezTo>
                  <a:lnTo>
                    <a:pt x="1928" y="1410"/>
                  </a:lnTo>
                  <a:cubicBezTo>
                    <a:pt x="1785" y="1267"/>
                    <a:pt x="1598" y="1196"/>
                    <a:pt x="1410" y="1196"/>
                  </a:cubicBezTo>
                  <a:lnTo>
                    <a:pt x="1410" y="1196"/>
                  </a:lnTo>
                  <a:cubicBezTo>
                    <a:pt x="1294" y="1196"/>
                    <a:pt x="1169" y="1223"/>
                    <a:pt x="1062" y="1276"/>
                  </a:cubicBezTo>
                  <a:lnTo>
                    <a:pt x="1062" y="1276"/>
                  </a:lnTo>
                  <a:cubicBezTo>
                    <a:pt x="982" y="1232"/>
                    <a:pt x="875" y="1241"/>
                    <a:pt x="804" y="1312"/>
                  </a:cubicBezTo>
                  <a:lnTo>
                    <a:pt x="804" y="1312"/>
                  </a:lnTo>
                  <a:cubicBezTo>
                    <a:pt x="714" y="1401"/>
                    <a:pt x="714" y="1544"/>
                    <a:pt x="804" y="1624"/>
                  </a:cubicBezTo>
                  <a:lnTo>
                    <a:pt x="804" y="1624"/>
                  </a:lnTo>
                  <a:cubicBezTo>
                    <a:pt x="884" y="1714"/>
                    <a:pt x="1027" y="1714"/>
                    <a:pt x="1116" y="1624"/>
                  </a:cubicBezTo>
                  <a:lnTo>
                    <a:pt x="1116" y="1624"/>
                  </a:lnTo>
                  <a:cubicBezTo>
                    <a:pt x="1169" y="1571"/>
                    <a:pt x="1187" y="1499"/>
                    <a:pt x="1169" y="1428"/>
                  </a:cubicBezTo>
                  <a:lnTo>
                    <a:pt x="1169" y="1428"/>
                  </a:lnTo>
                  <a:cubicBezTo>
                    <a:pt x="1250" y="1392"/>
                    <a:pt x="1330" y="1375"/>
                    <a:pt x="1410" y="1375"/>
                  </a:cubicBezTo>
                  <a:lnTo>
                    <a:pt x="1410" y="1375"/>
                  </a:lnTo>
                  <a:cubicBezTo>
                    <a:pt x="1553" y="1375"/>
                    <a:pt x="1696" y="1428"/>
                    <a:pt x="1803" y="1535"/>
                  </a:cubicBezTo>
                  <a:lnTo>
                    <a:pt x="1803" y="1535"/>
                  </a:lnTo>
                  <a:cubicBezTo>
                    <a:pt x="1910" y="1642"/>
                    <a:pt x="1963" y="1785"/>
                    <a:pt x="1963" y="1928"/>
                  </a:cubicBezTo>
                  <a:lnTo>
                    <a:pt x="1963" y="1928"/>
                  </a:lnTo>
                  <a:cubicBezTo>
                    <a:pt x="1963" y="2061"/>
                    <a:pt x="1910" y="2204"/>
                    <a:pt x="1803" y="2311"/>
                  </a:cubicBezTo>
                  <a:lnTo>
                    <a:pt x="1803" y="2311"/>
                  </a:lnTo>
                  <a:cubicBezTo>
                    <a:pt x="1615" y="2499"/>
                    <a:pt x="1375" y="2588"/>
                    <a:pt x="1125" y="2588"/>
                  </a:cubicBezTo>
                  <a:lnTo>
                    <a:pt x="1125" y="2588"/>
                  </a:lnTo>
                  <a:cubicBezTo>
                    <a:pt x="884" y="2588"/>
                    <a:pt x="643" y="2499"/>
                    <a:pt x="456" y="2311"/>
                  </a:cubicBezTo>
                  <a:lnTo>
                    <a:pt x="456" y="2311"/>
                  </a:lnTo>
                  <a:lnTo>
                    <a:pt x="456" y="2311"/>
                  </a:lnTo>
                  <a:cubicBezTo>
                    <a:pt x="268" y="2133"/>
                    <a:pt x="179" y="1883"/>
                    <a:pt x="179" y="1642"/>
                  </a:cubicBezTo>
                  <a:lnTo>
                    <a:pt x="179" y="1642"/>
                  </a:lnTo>
                  <a:cubicBezTo>
                    <a:pt x="179" y="1401"/>
                    <a:pt x="268" y="1151"/>
                    <a:pt x="456" y="973"/>
                  </a:cubicBezTo>
                  <a:lnTo>
                    <a:pt x="456" y="973"/>
                  </a:lnTo>
                  <a:cubicBezTo>
                    <a:pt x="750" y="679"/>
                    <a:pt x="1134" y="536"/>
                    <a:pt x="1526" y="536"/>
                  </a:cubicBezTo>
                  <a:lnTo>
                    <a:pt x="1526" y="536"/>
                  </a:lnTo>
                  <a:cubicBezTo>
                    <a:pt x="1910" y="536"/>
                    <a:pt x="2293" y="679"/>
                    <a:pt x="2588" y="973"/>
                  </a:cubicBezTo>
                  <a:lnTo>
                    <a:pt x="2588" y="973"/>
                  </a:lnTo>
                  <a:cubicBezTo>
                    <a:pt x="2882" y="1267"/>
                    <a:pt x="3025" y="1651"/>
                    <a:pt x="3025" y="2035"/>
                  </a:cubicBezTo>
                  <a:lnTo>
                    <a:pt x="3025" y="2035"/>
                  </a:lnTo>
                  <a:lnTo>
                    <a:pt x="3025" y="2035"/>
                  </a:lnTo>
                  <a:cubicBezTo>
                    <a:pt x="3025" y="2427"/>
                    <a:pt x="2882" y="2811"/>
                    <a:pt x="2588" y="3105"/>
                  </a:cubicBezTo>
                  <a:lnTo>
                    <a:pt x="2588" y="3105"/>
                  </a:lnTo>
                  <a:lnTo>
                    <a:pt x="1508" y="4185"/>
                  </a:lnTo>
                  <a:cubicBezTo>
                    <a:pt x="1473" y="4220"/>
                    <a:pt x="1473" y="4283"/>
                    <a:pt x="1508" y="4318"/>
                  </a:cubicBezTo>
                  <a:lnTo>
                    <a:pt x="1508" y="4318"/>
                  </a:lnTo>
                  <a:cubicBezTo>
                    <a:pt x="1544" y="4345"/>
                    <a:pt x="1598" y="4345"/>
                    <a:pt x="1633" y="4318"/>
                  </a:cubicBezTo>
                  <a:lnTo>
                    <a:pt x="1633" y="4318"/>
                  </a:lnTo>
                  <a:lnTo>
                    <a:pt x="2436" y="3507"/>
                  </a:lnTo>
                  <a:lnTo>
                    <a:pt x="2436" y="3507"/>
                  </a:lnTo>
                  <a:lnTo>
                    <a:pt x="2713" y="3230"/>
                  </a:lnTo>
                  <a:cubicBezTo>
                    <a:pt x="3007" y="2936"/>
                    <a:pt x="3400" y="2793"/>
                    <a:pt x="3783" y="2793"/>
                  </a:cubicBezTo>
                  <a:lnTo>
                    <a:pt x="3783" y="2793"/>
                  </a:lnTo>
                  <a:cubicBezTo>
                    <a:pt x="4167" y="2793"/>
                    <a:pt x="4559" y="2936"/>
                    <a:pt x="4845" y="3230"/>
                  </a:cubicBezTo>
                  <a:lnTo>
                    <a:pt x="4845" y="3230"/>
                  </a:lnTo>
                  <a:cubicBezTo>
                    <a:pt x="5139" y="3524"/>
                    <a:pt x="5291" y="3908"/>
                    <a:pt x="5291" y="4292"/>
                  </a:cubicBezTo>
                  <a:lnTo>
                    <a:pt x="5291" y="4292"/>
                  </a:lnTo>
                  <a:lnTo>
                    <a:pt x="5291" y="4292"/>
                  </a:lnTo>
                  <a:cubicBezTo>
                    <a:pt x="5291" y="4684"/>
                    <a:pt x="5139" y="5068"/>
                    <a:pt x="4854" y="5362"/>
                  </a:cubicBezTo>
                  <a:lnTo>
                    <a:pt x="4854" y="5362"/>
                  </a:lnTo>
                  <a:lnTo>
                    <a:pt x="4854" y="5362"/>
                  </a:lnTo>
                  <a:cubicBezTo>
                    <a:pt x="4666" y="5550"/>
                    <a:pt x="4426" y="5639"/>
                    <a:pt x="4176" y="5639"/>
                  </a:cubicBezTo>
                  <a:lnTo>
                    <a:pt x="4176" y="5639"/>
                  </a:lnTo>
                  <a:cubicBezTo>
                    <a:pt x="3935" y="5639"/>
                    <a:pt x="3694" y="5550"/>
                    <a:pt x="3507" y="5362"/>
                  </a:cubicBezTo>
                  <a:lnTo>
                    <a:pt x="3507" y="5362"/>
                  </a:lnTo>
                  <a:lnTo>
                    <a:pt x="3507" y="5362"/>
                  </a:lnTo>
                  <a:cubicBezTo>
                    <a:pt x="3319" y="5175"/>
                    <a:pt x="3230" y="4934"/>
                    <a:pt x="3230" y="4693"/>
                  </a:cubicBezTo>
                  <a:lnTo>
                    <a:pt x="3230" y="4693"/>
                  </a:lnTo>
                  <a:cubicBezTo>
                    <a:pt x="3230" y="4443"/>
                    <a:pt x="3319" y="4202"/>
                    <a:pt x="3507" y="4015"/>
                  </a:cubicBezTo>
                  <a:lnTo>
                    <a:pt x="3507" y="4015"/>
                  </a:lnTo>
                  <a:cubicBezTo>
                    <a:pt x="3614" y="3908"/>
                    <a:pt x="3756" y="3855"/>
                    <a:pt x="3899" y="3855"/>
                  </a:cubicBezTo>
                  <a:lnTo>
                    <a:pt x="3899" y="3855"/>
                  </a:lnTo>
                  <a:cubicBezTo>
                    <a:pt x="4033" y="3855"/>
                    <a:pt x="4176" y="3908"/>
                    <a:pt x="4283" y="4015"/>
                  </a:cubicBezTo>
                  <a:lnTo>
                    <a:pt x="4283" y="4015"/>
                  </a:lnTo>
                  <a:cubicBezTo>
                    <a:pt x="4390" y="4122"/>
                    <a:pt x="4443" y="4265"/>
                    <a:pt x="4443" y="4408"/>
                  </a:cubicBezTo>
                  <a:lnTo>
                    <a:pt x="4443" y="4408"/>
                  </a:lnTo>
                  <a:cubicBezTo>
                    <a:pt x="4443" y="4488"/>
                    <a:pt x="4426" y="4568"/>
                    <a:pt x="4390" y="4649"/>
                  </a:cubicBezTo>
                  <a:lnTo>
                    <a:pt x="4390" y="4649"/>
                  </a:lnTo>
                  <a:cubicBezTo>
                    <a:pt x="4318" y="4631"/>
                    <a:pt x="4247" y="4649"/>
                    <a:pt x="4194" y="4702"/>
                  </a:cubicBezTo>
                  <a:lnTo>
                    <a:pt x="4194" y="4702"/>
                  </a:lnTo>
                  <a:cubicBezTo>
                    <a:pt x="4104" y="4791"/>
                    <a:pt x="4104" y="4934"/>
                    <a:pt x="4194" y="5014"/>
                  </a:cubicBezTo>
                  <a:lnTo>
                    <a:pt x="4194" y="5014"/>
                  </a:lnTo>
                  <a:cubicBezTo>
                    <a:pt x="4283" y="5103"/>
                    <a:pt x="4417" y="5103"/>
                    <a:pt x="4506" y="5014"/>
                  </a:cubicBezTo>
                  <a:lnTo>
                    <a:pt x="4506" y="5014"/>
                  </a:lnTo>
                  <a:cubicBezTo>
                    <a:pt x="4577" y="4943"/>
                    <a:pt x="4586" y="4836"/>
                    <a:pt x="4541" y="4756"/>
                  </a:cubicBezTo>
                  <a:lnTo>
                    <a:pt x="4541" y="4756"/>
                  </a:lnTo>
                  <a:cubicBezTo>
                    <a:pt x="4595" y="4649"/>
                    <a:pt x="4622" y="4524"/>
                    <a:pt x="4622" y="4408"/>
                  </a:cubicBezTo>
                  <a:lnTo>
                    <a:pt x="4622" y="4408"/>
                  </a:lnTo>
                  <a:cubicBezTo>
                    <a:pt x="4622" y="4220"/>
                    <a:pt x="4559" y="4033"/>
                    <a:pt x="4417" y="3890"/>
                  </a:cubicBezTo>
                  <a:lnTo>
                    <a:pt x="4417" y="3890"/>
                  </a:lnTo>
                  <a:cubicBezTo>
                    <a:pt x="4274" y="3747"/>
                    <a:pt x="4087" y="3676"/>
                    <a:pt x="3899" y="3676"/>
                  </a:cubicBezTo>
                  <a:lnTo>
                    <a:pt x="3899" y="3676"/>
                  </a:lnTo>
                  <a:cubicBezTo>
                    <a:pt x="3712" y="3676"/>
                    <a:pt x="3524" y="3747"/>
                    <a:pt x="3382" y="3890"/>
                  </a:cubicBezTo>
                  <a:lnTo>
                    <a:pt x="3382" y="3890"/>
                  </a:lnTo>
                  <a:cubicBezTo>
                    <a:pt x="3159" y="4113"/>
                    <a:pt x="3052" y="4399"/>
                    <a:pt x="3052" y="4693"/>
                  </a:cubicBezTo>
                  <a:lnTo>
                    <a:pt x="3052" y="4693"/>
                  </a:lnTo>
                  <a:cubicBezTo>
                    <a:pt x="3052" y="4979"/>
                    <a:pt x="3159" y="5264"/>
                    <a:pt x="3373" y="5487"/>
                  </a:cubicBezTo>
                  <a:lnTo>
                    <a:pt x="3373" y="5487"/>
                  </a:lnTo>
                  <a:lnTo>
                    <a:pt x="3382" y="5487"/>
                  </a:lnTo>
                  <a:cubicBezTo>
                    <a:pt x="3596" y="5710"/>
                    <a:pt x="3890" y="5817"/>
                    <a:pt x="4176" y="5817"/>
                  </a:cubicBezTo>
                  <a:lnTo>
                    <a:pt x="4176" y="5817"/>
                  </a:lnTo>
                  <a:cubicBezTo>
                    <a:pt x="4470" y="5817"/>
                    <a:pt x="4756" y="5710"/>
                    <a:pt x="4979" y="5487"/>
                  </a:cubicBezTo>
                  <a:lnTo>
                    <a:pt x="4979" y="5487"/>
                  </a:lnTo>
                  <a:lnTo>
                    <a:pt x="4979" y="5487"/>
                  </a:lnTo>
                  <a:cubicBezTo>
                    <a:pt x="5309" y="5157"/>
                    <a:pt x="5469" y="4729"/>
                    <a:pt x="5469" y="4292"/>
                  </a:cubicBezTo>
                  <a:lnTo>
                    <a:pt x="5469" y="4292"/>
                  </a:lnTo>
                  <a:lnTo>
                    <a:pt x="5469" y="4292"/>
                  </a:lnTo>
                  <a:cubicBezTo>
                    <a:pt x="5469" y="4211"/>
                    <a:pt x="5460" y="4122"/>
                    <a:pt x="5451" y="4033"/>
                  </a:cubicBezTo>
                  <a:lnTo>
                    <a:pt x="5451" y="4033"/>
                  </a:lnTo>
                  <a:cubicBezTo>
                    <a:pt x="5701" y="3774"/>
                    <a:pt x="5826" y="3444"/>
                    <a:pt x="5826" y="3105"/>
                  </a:cubicBezTo>
                  <a:lnTo>
                    <a:pt x="5826" y="3105"/>
                  </a:lnTo>
                  <a:cubicBezTo>
                    <a:pt x="5826" y="2757"/>
                    <a:pt x="5692" y="2418"/>
                    <a:pt x="5434" y="2160"/>
                  </a:cubicBezTo>
                  <a:lnTo>
                    <a:pt x="5434" y="2160"/>
                  </a:lnTo>
                  <a:cubicBezTo>
                    <a:pt x="5175" y="1892"/>
                    <a:pt x="4827" y="1767"/>
                    <a:pt x="4488" y="1767"/>
                  </a:cubicBezTo>
                  <a:lnTo>
                    <a:pt x="4488" y="1767"/>
                  </a:lnTo>
                  <a:cubicBezTo>
                    <a:pt x="4301" y="1767"/>
                    <a:pt x="4113" y="1803"/>
                    <a:pt x="3944" y="1883"/>
                  </a:cubicBezTo>
                  <a:lnTo>
                    <a:pt x="3944" y="1883"/>
                  </a:lnTo>
                  <a:cubicBezTo>
                    <a:pt x="4015" y="1705"/>
                    <a:pt x="4051" y="1517"/>
                    <a:pt x="4051" y="1339"/>
                  </a:cubicBezTo>
                  <a:lnTo>
                    <a:pt x="4051" y="1339"/>
                  </a:lnTo>
                  <a:lnTo>
                    <a:pt x="4051" y="1339"/>
                  </a:lnTo>
                  <a:cubicBezTo>
                    <a:pt x="4051" y="991"/>
                    <a:pt x="3926" y="652"/>
                    <a:pt x="3658" y="384"/>
                  </a:cubicBezTo>
                  <a:lnTo>
                    <a:pt x="3658" y="384"/>
                  </a:lnTo>
                  <a:cubicBezTo>
                    <a:pt x="3400" y="126"/>
                    <a:pt x="3061" y="1"/>
                    <a:pt x="2713" y="1"/>
                  </a:cubicBezTo>
                  <a:lnTo>
                    <a:pt x="2713" y="1"/>
                  </a:lnTo>
                  <a:cubicBezTo>
                    <a:pt x="2374" y="1"/>
                    <a:pt x="2044" y="126"/>
                    <a:pt x="1785" y="366"/>
                  </a:cubicBezTo>
                  <a:moveTo>
                    <a:pt x="3212" y="2035"/>
                  </a:moveTo>
                  <a:lnTo>
                    <a:pt x="3212" y="2035"/>
                  </a:lnTo>
                  <a:cubicBezTo>
                    <a:pt x="3212" y="1606"/>
                    <a:pt x="3043" y="1169"/>
                    <a:pt x="2713" y="839"/>
                  </a:cubicBezTo>
                  <a:lnTo>
                    <a:pt x="2713" y="839"/>
                  </a:lnTo>
                  <a:cubicBezTo>
                    <a:pt x="2507" y="634"/>
                    <a:pt x="2267" y="500"/>
                    <a:pt x="1999" y="420"/>
                  </a:cubicBezTo>
                  <a:lnTo>
                    <a:pt x="1999" y="420"/>
                  </a:lnTo>
                  <a:cubicBezTo>
                    <a:pt x="2213" y="259"/>
                    <a:pt x="2463" y="179"/>
                    <a:pt x="2713" y="179"/>
                  </a:cubicBezTo>
                  <a:lnTo>
                    <a:pt x="2713" y="179"/>
                  </a:lnTo>
                  <a:cubicBezTo>
                    <a:pt x="3007" y="179"/>
                    <a:pt x="3310" y="286"/>
                    <a:pt x="3533" y="518"/>
                  </a:cubicBezTo>
                  <a:lnTo>
                    <a:pt x="3533" y="518"/>
                  </a:lnTo>
                  <a:cubicBezTo>
                    <a:pt x="3756" y="741"/>
                    <a:pt x="3872" y="1036"/>
                    <a:pt x="3872" y="1339"/>
                  </a:cubicBezTo>
                  <a:lnTo>
                    <a:pt x="3872" y="1339"/>
                  </a:lnTo>
                  <a:lnTo>
                    <a:pt x="3872" y="1339"/>
                  </a:lnTo>
                  <a:cubicBezTo>
                    <a:pt x="3872" y="1633"/>
                    <a:pt x="3756" y="1928"/>
                    <a:pt x="3533" y="2160"/>
                  </a:cubicBezTo>
                  <a:lnTo>
                    <a:pt x="3533" y="2160"/>
                  </a:lnTo>
                  <a:lnTo>
                    <a:pt x="3123" y="2570"/>
                  </a:lnTo>
                  <a:cubicBezTo>
                    <a:pt x="3177" y="2392"/>
                    <a:pt x="3203" y="2213"/>
                    <a:pt x="3203" y="2035"/>
                  </a:cubicBezTo>
                  <a:moveTo>
                    <a:pt x="3658" y="2284"/>
                  </a:moveTo>
                  <a:cubicBezTo>
                    <a:pt x="3890" y="2061"/>
                    <a:pt x="4185" y="1945"/>
                    <a:pt x="4479" y="1945"/>
                  </a:cubicBezTo>
                  <a:lnTo>
                    <a:pt x="4479" y="1945"/>
                  </a:lnTo>
                  <a:cubicBezTo>
                    <a:pt x="4782" y="1945"/>
                    <a:pt x="5077" y="2061"/>
                    <a:pt x="5300" y="2284"/>
                  </a:cubicBezTo>
                  <a:lnTo>
                    <a:pt x="5300" y="2284"/>
                  </a:lnTo>
                  <a:cubicBezTo>
                    <a:pt x="5532" y="2507"/>
                    <a:pt x="5639" y="2811"/>
                    <a:pt x="5639" y="3105"/>
                  </a:cubicBezTo>
                  <a:lnTo>
                    <a:pt x="5639" y="3105"/>
                  </a:lnTo>
                  <a:cubicBezTo>
                    <a:pt x="5639" y="3355"/>
                    <a:pt x="5558" y="3605"/>
                    <a:pt x="5398" y="3819"/>
                  </a:cubicBezTo>
                  <a:lnTo>
                    <a:pt x="5398" y="3819"/>
                  </a:lnTo>
                  <a:cubicBezTo>
                    <a:pt x="5327" y="3551"/>
                    <a:pt x="5184" y="3310"/>
                    <a:pt x="4979" y="3105"/>
                  </a:cubicBezTo>
                  <a:lnTo>
                    <a:pt x="4979" y="3105"/>
                  </a:lnTo>
                  <a:cubicBezTo>
                    <a:pt x="4649" y="2775"/>
                    <a:pt x="4211" y="2606"/>
                    <a:pt x="3783" y="2606"/>
                  </a:cubicBezTo>
                  <a:lnTo>
                    <a:pt x="3783" y="2606"/>
                  </a:lnTo>
                  <a:cubicBezTo>
                    <a:pt x="3605" y="2606"/>
                    <a:pt x="3426" y="2641"/>
                    <a:pt x="3248" y="2695"/>
                  </a:cubicBezTo>
                  <a:lnTo>
                    <a:pt x="3248" y="2695"/>
                  </a:lnTo>
                  <a:close/>
                  <a:moveTo>
                    <a:pt x="4666" y="491"/>
                  </a:moveTo>
                  <a:cubicBezTo>
                    <a:pt x="4363" y="500"/>
                    <a:pt x="4292" y="536"/>
                    <a:pt x="4292" y="670"/>
                  </a:cubicBezTo>
                  <a:lnTo>
                    <a:pt x="4292" y="670"/>
                  </a:lnTo>
                  <a:cubicBezTo>
                    <a:pt x="4292" y="705"/>
                    <a:pt x="4301" y="732"/>
                    <a:pt x="4310" y="777"/>
                  </a:cubicBezTo>
                  <a:lnTo>
                    <a:pt x="4310" y="777"/>
                  </a:lnTo>
                  <a:cubicBezTo>
                    <a:pt x="4336" y="902"/>
                    <a:pt x="4390" y="1116"/>
                    <a:pt x="4194" y="1499"/>
                  </a:cubicBezTo>
                  <a:lnTo>
                    <a:pt x="4194" y="1499"/>
                  </a:lnTo>
                  <a:lnTo>
                    <a:pt x="4194" y="1499"/>
                  </a:lnTo>
                  <a:lnTo>
                    <a:pt x="4194" y="1508"/>
                  </a:lnTo>
                  <a:lnTo>
                    <a:pt x="4194" y="1508"/>
                  </a:lnTo>
                  <a:lnTo>
                    <a:pt x="4194" y="1508"/>
                  </a:lnTo>
                  <a:lnTo>
                    <a:pt x="4194" y="1508"/>
                  </a:lnTo>
                  <a:lnTo>
                    <a:pt x="4194" y="1508"/>
                  </a:lnTo>
                  <a:lnTo>
                    <a:pt x="4194" y="1508"/>
                  </a:lnTo>
                  <a:lnTo>
                    <a:pt x="4194" y="1508"/>
                  </a:lnTo>
                  <a:cubicBezTo>
                    <a:pt x="4185" y="1517"/>
                    <a:pt x="4185" y="1535"/>
                    <a:pt x="4185" y="1544"/>
                  </a:cubicBezTo>
                  <a:lnTo>
                    <a:pt x="4185" y="1544"/>
                  </a:lnTo>
                  <a:lnTo>
                    <a:pt x="4185" y="1544"/>
                  </a:lnTo>
                  <a:lnTo>
                    <a:pt x="4185" y="1544"/>
                  </a:lnTo>
                  <a:lnTo>
                    <a:pt x="4185" y="1544"/>
                  </a:lnTo>
                  <a:cubicBezTo>
                    <a:pt x="4185" y="1553"/>
                    <a:pt x="4185" y="1571"/>
                    <a:pt x="4194" y="1580"/>
                  </a:cubicBezTo>
                  <a:lnTo>
                    <a:pt x="4194" y="1580"/>
                  </a:lnTo>
                  <a:lnTo>
                    <a:pt x="4194" y="1580"/>
                  </a:lnTo>
                  <a:lnTo>
                    <a:pt x="4194" y="1580"/>
                  </a:lnTo>
                  <a:lnTo>
                    <a:pt x="4194" y="1580"/>
                  </a:lnTo>
                  <a:lnTo>
                    <a:pt x="4194" y="1580"/>
                  </a:lnTo>
                  <a:lnTo>
                    <a:pt x="4194" y="1580"/>
                  </a:lnTo>
                  <a:lnTo>
                    <a:pt x="4194" y="1589"/>
                  </a:lnTo>
                  <a:lnTo>
                    <a:pt x="4194" y="1589"/>
                  </a:lnTo>
                  <a:lnTo>
                    <a:pt x="4194" y="1589"/>
                  </a:lnTo>
                  <a:lnTo>
                    <a:pt x="4194" y="1589"/>
                  </a:lnTo>
                  <a:lnTo>
                    <a:pt x="4194" y="1589"/>
                  </a:lnTo>
                  <a:lnTo>
                    <a:pt x="4194" y="1589"/>
                  </a:lnTo>
                  <a:lnTo>
                    <a:pt x="4194" y="1589"/>
                  </a:lnTo>
                  <a:lnTo>
                    <a:pt x="4194" y="1598"/>
                  </a:lnTo>
                  <a:lnTo>
                    <a:pt x="4194" y="1598"/>
                  </a:lnTo>
                  <a:lnTo>
                    <a:pt x="4194" y="1598"/>
                  </a:lnTo>
                  <a:lnTo>
                    <a:pt x="4194" y="1598"/>
                  </a:lnTo>
                  <a:lnTo>
                    <a:pt x="4194" y="1598"/>
                  </a:lnTo>
                  <a:lnTo>
                    <a:pt x="4202" y="1598"/>
                  </a:lnTo>
                  <a:lnTo>
                    <a:pt x="4202" y="1598"/>
                  </a:lnTo>
                  <a:lnTo>
                    <a:pt x="4202" y="1598"/>
                  </a:lnTo>
                  <a:lnTo>
                    <a:pt x="4202" y="1598"/>
                  </a:lnTo>
                  <a:lnTo>
                    <a:pt x="4202" y="1598"/>
                  </a:lnTo>
                  <a:lnTo>
                    <a:pt x="4202" y="1598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11" y="1606"/>
                  </a:lnTo>
                  <a:lnTo>
                    <a:pt x="4211" y="1606"/>
                  </a:lnTo>
                  <a:lnTo>
                    <a:pt x="4211" y="1606"/>
                  </a:lnTo>
                  <a:lnTo>
                    <a:pt x="4211" y="1606"/>
                  </a:lnTo>
                  <a:cubicBezTo>
                    <a:pt x="4211" y="1615"/>
                    <a:pt x="4220" y="1615"/>
                    <a:pt x="4220" y="1615"/>
                  </a:cubicBezTo>
                  <a:lnTo>
                    <a:pt x="4220" y="1615"/>
                  </a:lnTo>
                  <a:lnTo>
                    <a:pt x="4220" y="1615"/>
                  </a:lnTo>
                  <a:lnTo>
                    <a:pt x="4220" y="1615"/>
                  </a:lnTo>
                  <a:lnTo>
                    <a:pt x="4220" y="1615"/>
                  </a:lnTo>
                  <a:lnTo>
                    <a:pt x="4220" y="1615"/>
                  </a:lnTo>
                  <a:lnTo>
                    <a:pt x="4220" y="1615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38" y="1624"/>
                  </a:lnTo>
                  <a:lnTo>
                    <a:pt x="4238" y="1624"/>
                  </a:lnTo>
                  <a:lnTo>
                    <a:pt x="4238" y="1624"/>
                  </a:lnTo>
                  <a:lnTo>
                    <a:pt x="4238" y="1624"/>
                  </a:lnTo>
                  <a:lnTo>
                    <a:pt x="4238" y="1624"/>
                  </a:lnTo>
                  <a:lnTo>
                    <a:pt x="4238" y="1624"/>
                  </a:lnTo>
                  <a:lnTo>
                    <a:pt x="4238" y="1624"/>
                  </a:lnTo>
                  <a:cubicBezTo>
                    <a:pt x="4247" y="1633"/>
                    <a:pt x="4256" y="1633"/>
                    <a:pt x="4274" y="1633"/>
                  </a:cubicBezTo>
                  <a:lnTo>
                    <a:pt x="4274" y="1633"/>
                  </a:lnTo>
                  <a:lnTo>
                    <a:pt x="4274" y="1633"/>
                  </a:lnTo>
                  <a:lnTo>
                    <a:pt x="4274" y="1633"/>
                  </a:lnTo>
                  <a:lnTo>
                    <a:pt x="4274" y="1633"/>
                  </a:lnTo>
                  <a:cubicBezTo>
                    <a:pt x="4283" y="1633"/>
                    <a:pt x="4292" y="1633"/>
                    <a:pt x="4301" y="1624"/>
                  </a:cubicBezTo>
                  <a:lnTo>
                    <a:pt x="4301" y="1624"/>
                  </a:lnTo>
                  <a:lnTo>
                    <a:pt x="4301" y="1624"/>
                  </a:lnTo>
                  <a:lnTo>
                    <a:pt x="4301" y="1624"/>
                  </a:lnTo>
                  <a:lnTo>
                    <a:pt x="4301" y="1624"/>
                  </a:lnTo>
                  <a:lnTo>
                    <a:pt x="4301" y="1624"/>
                  </a:lnTo>
                  <a:lnTo>
                    <a:pt x="4301" y="1624"/>
                  </a:lnTo>
                  <a:lnTo>
                    <a:pt x="4310" y="1624"/>
                  </a:lnTo>
                  <a:lnTo>
                    <a:pt x="4310" y="1624"/>
                  </a:lnTo>
                  <a:lnTo>
                    <a:pt x="4310" y="1624"/>
                  </a:lnTo>
                  <a:lnTo>
                    <a:pt x="4310" y="1624"/>
                  </a:lnTo>
                  <a:lnTo>
                    <a:pt x="4310" y="1624"/>
                  </a:lnTo>
                  <a:lnTo>
                    <a:pt x="4310" y="1624"/>
                  </a:lnTo>
                  <a:cubicBezTo>
                    <a:pt x="4693" y="1428"/>
                    <a:pt x="4907" y="1482"/>
                    <a:pt x="5032" y="1508"/>
                  </a:cubicBezTo>
                  <a:lnTo>
                    <a:pt x="5032" y="1508"/>
                  </a:lnTo>
                  <a:cubicBezTo>
                    <a:pt x="5077" y="1517"/>
                    <a:pt x="5112" y="1526"/>
                    <a:pt x="5139" y="1526"/>
                  </a:cubicBezTo>
                  <a:lnTo>
                    <a:pt x="5139" y="1526"/>
                  </a:lnTo>
                  <a:cubicBezTo>
                    <a:pt x="5282" y="1526"/>
                    <a:pt x="5318" y="1455"/>
                    <a:pt x="5318" y="1160"/>
                  </a:cubicBezTo>
                  <a:lnTo>
                    <a:pt x="5318" y="1160"/>
                  </a:lnTo>
                  <a:lnTo>
                    <a:pt x="5318" y="581"/>
                  </a:lnTo>
                  <a:cubicBezTo>
                    <a:pt x="5318" y="536"/>
                    <a:pt x="5282" y="491"/>
                    <a:pt x="5228" y="491"/>
                  </a:cubicBezTo>
                  <a:lnTo>
                    <a:pt x="5228" y="491"/>
                  </a:lnTo>
                  <a:lnTo>
                    <a:pt x="4657" y="491"/>
                  </a:lnTo>
                  <a:close/>
                  <a:moveTo>
                    <a:pt x="4488" y="732"/>
                  </a:moveTo>
                  <a:cubicBezTo>
                    <a:pt x="4479" y="705"/>
                    <a:pt x="4470" y="679"/>
                    <a:pt x="4470" y="670"/>
                  </a:cubicBezTo>
                  <a:lnTo>
                    <a:pt x="4470" y="670"/>
                  </a:lnTo>
                  <a:cubicBezTo>
                    <a:pt x="4470" y="670"/>
                    <a:pt x="4488" y="670"/>
                    <a:pt x="4524" y="670"/>
                  </a:cubicBezTo>
                  <a:lnTo>
                    <a:pt x="4524" y="670"/>
                  </a:lnTo>
                  <a:cubicBezTo>
                    <a:pt x="4559" y="670"/>
                    <a:pt x="4595" y="679"/>
                    <a:pt x="4666" y="679"/>
                  </a:cubicBezTo>
                  <a:lnTo>
                    <a:pt x="4666" y="679"/>
                  </a:lnTo>
                  <a:lnTo>
                    <a:pt x="5148" y="670"/>
                  </a:lnTo>
                  <a:lnTo>
                    <a:pt x="5148" y="1160"/>
                  </a:lnTo>
                  <a:cubicBezTo>
                    <a:pt x="5148" y="1312"/>
                    <a:pt x="5157" y="1348"/>
                    <a:pt x="5148" y="1348"/>
                  </a:cubicBezTo>
                  <a:lnTo>
                    <a:pt x="5148" y="1348"/>
                  </a:lnTo>
                  <a:cubicBezTo>
                    <a:pt x="5139" y="1348"/>
                    <a:pt x="5112" y="1339"/>
                    <a:pt x="5086" y="1330"/>
                  </a:cubicBezTo>
                  <a:lnTo>
                    <a:pt x="5086" y="1330"/>
                  </a:lnTo>
                  <a:cubicBezTo>
                    <a:pt x="4961" y="1303"/>
                    <a:pt x="4765" y="1259"/>
                    <a:pt x="4452" y="1375"/>
                  </a:cubicBezTo>
                  <a:lnTo>
                    <a:pt x="4452" y="1375"/>
                  </a:lnTo>
                  <a:cubicBezTo>
                    <a:pt x="4559" y="1053"/>
                    <a:pt x="4515" y="857"/>
                    <a:pt x="4488" y="732"/>
                  </a:cubicBezTo>
                  <a:moveTo>
                    <a:pt x="1758" y="759"/>
                  </a:moveTo>
                  <a:cubicBezTo>
                    <a:pt x="1696" y="812"/>
                    <a:pt x="1696" y="902"/>
                    <a:pt x="1758" y="955"/>
                  </a:cubicBezTo>
                  <a:lnTo>
                    <a:pt x="1758" y="955"/>
                  </a:lnTo>
                  <a:cubicBezTo>
                    <a:pt x="1812" y="1009"/>
                    <a:pt x="1901" y="1009"/>
                    <a:pt x="1954" y="955"/>
                  </a:cubicBezTo>
                  <a:lnTo>
                    <a:pt x="1954" y="955"/>
                  </a:lnTo>
                  <a:cubicBezTo>
                    <a:pt x="2008" y="902"/>
                    <a:pt x="2008" y="812"/>
                    <a:pt x="1954" y="759"/>
                  </a:cubicBezTo>
                  <a:lnTo>
                    <a:pt x="1954" y="759"/>
                  </a:lnTo>
                  <a:cubicBezTo>
                    <a:pt x="1928" y="723"/>
                    <a:pt x="1892" y="714"/>
                    <a:pt x="1856" y="714"/>
                  </a:cubicBezTo>
                  <a:lnTo>
                    <a:pt x="1856" y="714"/>
                  </a:lnTo>
                  <a:cubicBezTo>
                    <a:pt x="1821" y="714"/>
                    <a:pt x="1785" y="723"/>
                    <a:pt x="1758" y="759"/>
                  </a:cubicBezTo>
                  <a:close/>
                  <a:moveTo>
                    <a:pt x="2267" y="1062"/>
                  </a:moveTo>
                  <a:cubicBezTo>
                    <a:pt x="2213" y="1116"/>
                    <a:pt x="2213" y="1205"/>
                    <a:pt x="2267" y="1267"/>
                  </a:cubicBezTo>
                  <a:lnTo>
                    <a:pt x="2267" y="1267"/>
                  </a:lnTo>
                  <a:cubicBezTo>
                    <a:pt x="2320" y="1321"/>
                    <a:pt x="2409" y="1321"/>
                    <a:pt x="2463" y="1267"/>
                  </a:cubicBezTo>
                  <a:lnTo>
                    <a:pt x="2463" y="1267"/>
                  </a:lnTo>
                  <a:cubicBezTo>
                    <a:pt x="2525" y="1205"/>
                    <a:pt x="2525" y="1116"/>
                    <a:pt x="2463" y="1062"/>
                  </a:cubicBezTo>
                  <a:lnTo>
                    <a:pt x="2463" y="1062"/>
                  </a:lnTo>
                  <a:cubicBezTo>
                    <a:pt x="2436" y="1036"/>
                    <a:pt x="2400" y="1027"/>
                    <a:pt x="2365" y="1027"/>
                  </a:cubicBezTo>
                  <a:lnTo>
                    <a:pt x="2365" y="1027"/>
                  </a:lnTo>
                  <a:cubicBezTo>
                    <a:pt x="2329" y="1027"/>
                    <a:pt x="2293" y="1036"/>
                    <a:pt x="2267" y="1062"/>
                  </a:cubicBezTo>
                  <a:close/>
                  <a:moveTo>
                    <a:pt x="2552" y="1553"/>
                  </a:moveTo>
                  <a:cubicBezTo>
                    <a:pt x="2499" y="1606"/>
                    <a:pt x="2499" y="1696"/>
                    <a:pt x="2552" y="1758"/>
                  </a:cubicBezTo>
                  <a:lnTo>
                    <a:pt x="2552" y="1758"/>
                  </a:lnTo>
                  <a:cubicBezTo>
                    <a:pt x="2615" y="1812"/>
                    <a:pt x="2704" y="1812"/>
                    <a:pt x="2757" y="1758"/>
                  </a:cubicBezTo>
                  <a:lnTo>
                    <a:pt x="2757" y="1758"/>
                  </a:lnTo>
                  <a:cubicBezTo>
                    <a:pt x="2811" y="1696"/>
                    <a:pt x="2811" y="1606"/>
                    <a:pt x="2757" y="1553"/>
                  </a:cubicBezTo>
                  <a:lnTo>
                    <a:pt x="2757" y="1553"/>
                  </a:lnTo>
                  <a:cubicBezTo>
                    <a:pt x="2731" y="1526"/>
                    <a:pt x="2695" y="1517"/>
                    <a:pt x="2659" y="1517"/>
                  </a:cubicBezTo>
                  <a:lnTo>
                    <a:pt x="2659" y="1517"/>
                  </a:lnTo>
                  <a:cubicBezTo>
                    <a:pt x="2623" y="1517"/>
                    <a:pt x="2588" y="1526"/>
                    <a:pt x="2552" y="1553"/>
                  </a:cubicBezTo>
                  <a:close/>
                  <a:moveTo>
                    <a:pt x="2615" y="2124"/>
                  </a:moveTo>
                  <a:cubicBezTo>
                    <a:pt x="2561" y="2177"/>
                    <a:pt x="2561" y="2267"/>
                    <a:pt x="2615" y="2320"/>
                  </a:cubicBezTo>
                  <a:lnTo>
                    <a:pt x="2615" y="2320"/>
                  </a:lnTo>
                  <a:cubicBezTo>
                    <a:pt x="2677" y="2383"/>
                    <a:pt x="2766" y="2383"/>
                    <a:pt x="2820" y="2320"/>
                  </a:cubicBezTo>
                  <a:lnTo>
                    <a:pt x="2820" y="2320"/>
                  </a:lnTo>
                  <a:cubicBezTo>
                    <a:pt x="2873" y="2267"/>
                    <a:pt x="2873" y="2177"/>
                    <a:pt x="2820" y="2124"/>
                  </a:cubicBezTo>
                  <a:lnTo>
                    <a:pt x="2820" y="2124"/>
                  </a:lnTo>
                  <a:cubicBezTo>
                    <a:pt x="2793" y="2097"/>
                    <a:pt x="2757" y="2088"/>
                    <a:pt x="2722" y="2088"/>
                  </a:cubicBezTo>
                  <a:lnTo>
                    <a:pt x="2722" y="2088"/>
                  </a:lnTo>
                  <a:cubicBezTo>
                    <a:pt x="2686" y="2088"/>
                    <a:pt x="2650" y="2097"/>
                    <a:pt x="2615" y="2124"/>
                  </a:cubicBezTo>
                  <a:close/>
                  <a:moveTo>
                    <a:pt x="2409" y="2659"/>
                  </a:moveTo>
                  <a:cubicBezTo>
                    <a:pt x="2356" y="2713"/>
                    <a:pt x="2356" y="2802"/>
                    <a:pt x="2409" y="2855"/>
                  </a:cubicBezTo>
                  <a:lnTo>
                    <a:pt x="2409" y="2855"/>
                  </a:lnTo>
                  <a:cubicBezTo>
                    <a:pt x="2463" y="2909"/>
                    <a:pt x="2552" y="2909"/>
                    <a:pt x="2606" y="2855"/>
                  </a:cubicBezTo>
                  <a:lnTo>
                    <a:pt x="2606" y="2855"/>
                  </a:lnTo>
                  <a:cubicBezTo>
                    <a:pt x="2659" y="2802"/>
                    <a:pt x="2659" y="2713"/>
                    <a:pt x="2606" y="2659"/>
                  </a:cubicBezTo>
                  <a:lnTo>
                    <a:pt x="2606" y="2659"/>
                  </a:lnTo>
                  <a:cubicBezTo>
                    <a:pt x="2579" y="2632"/>
                    <a:pt x="2543" y="2615"/>
                    <a:pt x="2507" y="2615"/>
                  </a:cubicBezTo>
                  <a:lnTo>
                    <a:pt x="2507" y="2615"/>
                  </a:lnTo>
                  <a:cubicBezTo>
                    <a:pt x="2472" y="2615"/>
                    <a:pt x="2436" y="2632"/>
                    <a:pt x="2409" y="2659"/>
                  </a:cubicBezTo>
                  <a:moveTo>
                    <a:pt x="3498" y="2998"/>
                  </a:moveTo>
                  <a:cubicBezTo>
                    <a:pt x="3435" y="3052"/>
                    <a:pt x="3435" y="3141"/>
                    <a:pt x="3498" y="3203"/>
                  </a:cubicBezTo>
                  <a:lnTo>
                    <a:pt x="3498" y="3203"/>
                  </a:lnTo>
                  <a:cubicBezTo>
                    <a:pt x="3551" y="3257"/>
                    <a:pt x="3640" y="3257"/>
                    <a:pt x="3694" y="3203"/>
                  </a:cubicBezTo>
                  <a:lnTo>
                    <a:pt x="3694" y="3203"/>
                  </a:lnTo>
                  <a:cubicBezTo>
                    <a:pt x="3748" y="3141"/>
                    <a:pt x="3748" y="3052"/>
                    <a:pt x="3694" y="2998"/>
                  </a:cubicBezTo>
                  <a:lnTo>
                    <a:pt x="3694" y="2998"/>
                  </a:lnTo>
                  <a:cubicBezTo>
                    <a:pt x="3667" y="2971"/>
                    <a:pt x="3632" y="2962"/>
                    <a:pt x="3596" y="2962"/>
                  </a:cubicBezTo>
                  <a:lnTo>
                    <a:pt x="3596" y="2962"/>
                  </a:lnTo>
                  <a:cubicBezTo>
                    <a:pt x="3560" y="2962"/>
                    <a:pt x="3524" y="2971"/>
                    <a:pt x="3498" y="2998"/>
                  </a:cubicBezTo>
                  <a:close/>
                  <a:moveTo>
                    <a:pt x="4060" y="3061"/>
                  </a:moveTo>
                  <a:cubicBezTo>
                    <a:pt x="4006" y="3114"/>
                    <a:pt x="4006" y="3203"/>
                    <a:pt x="4060" y="3257"/>
                  </a:cubicBezTo>
                  <a:lnTo>
                    <a:pt x="4060" y="3257"/>
                  </a:lnTo>
                  <a:cubicBezTo>
                    <a:pt x="4122" y="3319"/>
                    <a:pt x="4211" y="3319"/>
                    <a:pt x="4265" y="3257"/>
                  </a:cubicBezTo>
                  <a:lnTo>
                    <a:pt x="4265" y="3257"/>
                  </a:lnTo>
                  <a:cubicBezTo>
                    <a:pt x="4318" y="3203"/>
                    <a:pt x="4318" y="3114"/>
                    <a:pt x="4265" y="3061"/>
                  </a:cubicBezTo>
                  <a:lnTo>
                    <a:pt x="4265" y="3061"/>
                  </a:lnTo>
                  <a:cubicBezTo>
                    <a:pt x="4238" y="3034"/>
                    <a:pt x="4202" y="3025"/>
                    <a:pt x="4167" y="3025"/>
                  </a:cubicBezTo>
                  <a:lnTo>
                    <a:pt x="4167" y="3025"/>
                  </a:lnTo>
                  <a:cubicBezTo>
                    <a:pt x="4131" y="3025"/>
                    <a:pt x="4095" y="3034"/>
                    <a:pt x="4060" y="3061"/>
                  </a:cubicBezTo>
                  <a:moveTo>
                    <a:pt x="2962" y="3212"/>
                  </a:moveTo>
                  <a:cubicBezTo>
                    <a:pt x="2909" y="3266"/>
                    <a:pt x="2909" y="3355"/>
                    <a:pt x="2962" y="3408"/>
                  </a:cubicBezTo>
                  <a:lnTo>
                    <a:pt x="2962" y="3408"/>
                  </a:lnTo>
                  <a:cubicBezTo>
                    <a:pt x="3016" y="3462"/>
                    <a:pt x="3105" y="3462"/>
                    <a:pt x="3159" y="3408"/>
                  </a:cubicBezTo>
                  <a:lnTo>
                    <a:pt x="3159" y="3408"/>
                  </a:lnTo>
                  <a:cubicBezTo>
                    <a:pt x="3212" y="3355"/>
                    <a:pt x="3212" y="3266"/>
                    <a:pt x="3159" y="3212"/>
                  </a:cubicBezTo>
                  <a:lnTo>
                    <a:pt x="3159" y="3212"/>
                  </a:lnTo>
                  <a:cubicBezTo>
                    <a:pt x="3132" y="3185"/>
                    <a:pt x="3096" y="3168"/>
                    <a:pt x="3061" y="3168"/>
                  </a:cubicBezTo>
                  <a:lnTo>
                    <a:pt x="3061" y="3168"/>
                  </a:lnTo>
                  <a:cubicBezTo>
                    <a:pt x="3025" y="3168"/>
                    <a:pt x="2989" y="3185"/>
                    <a:pt x="2962" y="3212"/>
                  </a:cubicBezTo>
                  <a:close/>
                  <a:moveTo>
                    <a:pt x="4559" y="3346"/>
                  </a:moveTo>
                  <a:cubicBezTo>
                    <a:pt x="4497" y="3408"/>
                    <a:pt x="4497" y="3498"/>
                    <a:pt x="4559" y="3551"/>
                  </a:cubicBezTo>
                  <a:lnTo>
                    <a:pt x="4559" y="3551"/>
                  </a:lnTo>
                  <a:cubicBezTo>
                    <a:pt x="4613" y="3605"/>
                    <a:pt x="4702" y="3605"/>
                    <a:pt x="4756" y="3551"/>
                  </a:cubicBezTo>
                  <a:lnTo>
                    <a:pt x="4756" y="3551"/>
                  </a:lnTo>
                  <a:cubicBezTo>
                    <a:pt x="4809" y="3498"/>
                    <a:pt x="4809" y="3408"/>
                    <a:pt x="4756" y="3346"/>
                  </a:cubicBezTo>
                  <a:lnTo>
                    <a:pt x="4756" y="3346"/>
                  </a:lnTo>
                  <a:cubicBezTo>
                    <a:pt x="4729" y="3319"/>
                    <a:pt x="4693" y="3310"/>
                    <a:pt x="4657" y="3310"/>
                  </a:cubicBezTo>
                  <a:lnTo>
                    <a:pt x="4657" y="3310"/>
                  </a:lnTo>
                  <a:cubicBezTo>
                    <a:pt x="4622" y="3310"/>
                    <a:pt x="4586" y="3319"/>
                    <a:pt x="4559" y="3346"/>
                  </a:cubicBezTo>
                  <a:close/>
                  <a:moveTo>
                    <a:pt x="4863" y="3863"/>
                  </a:moveTo>
                  <a:cubicBezTo>
                    <a:pt x="4809" y="3917"/>
                    <a:pt x="4809" y="4006"/>
                    <a:pt x="4863" y="4060"/>
                  </a:cubicBezTo>
                  <a:lnTo>
                    <a:pt x="4863" y="4060"/>
                  </a:lnTo>
                  <a:cubicBezTo>
                    <a:pt x="4916" y="4113"/>
                    <a:pt x="5005" y="4113"/>
                    <a:pt x="5068" y="4060"/>
                  </a:cubicBezTo>
                  <a:lnTo>
                    <a:pt x="5068" y="4060"/>
                  </a:lnTo>
                  <a:cubicBezTo>
                    <a:pt x="5121" y="4006"/>
                    <a:pt x="5121" y="3917"/>
                    <a:pt x="5068" y="3863"/>
                  </a:cubicBezTo>
                  <a:lnTo>
                    <a:pt x="5068" y="3863"/>
                  </a:lnTo>
                  <a:cubicBezTo>
                    <a:pt x="5041" y="3837"/>
                    <a:pt x="4996" y="3819"/>
                    <a:pt x="4961" y="3819"/>
                  </a:cubicBezTo>
                  <a:lnTo>
                    <a:pt x="4961" y="3819"/>
                  </a:lnTo>
                  <a:cubicBezTo>
                    <a:pt x="4925" y="3819"/>
                    <a:pt x="4889" y="3837"/>
                    <a:pt x="4863" y="3863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2"/>
            <p:cNvSpPr/>
            <p:nvPr/>
          </p:nvSpPr>
          <p:spPr>
            <a:xfrm>
              <a:off x="123643" y="4674267"/>
              <a:ext cx="344463" cy="343872"/>
            </a:xfrm>
            <a:custGeom>
              <a:avLst/>
              <a:gdLst/>
              <a:ahLst/>
              <a:cxnLst/>
              <a:rect l="l" t="t" r="r" b="b"/>
              <a:pathLst>
                <a:path w="5827" h="5817" extrusionOk="0">
                  <a:moveTo>
                    <a:pt x="848" y="322"/>
                  </a:moveTo>
                  <a:lnTo>
                    <a:pt x="848" y="331"/>
                  </a:lnTo>
                  <a:cubicBezTo>
                    <a:pt x="518" y="652"/>
                    <a:pt x="349" y="1089"/>
                    <a:pt x="349" y="1517"/>
                  </a:cubicBezTo>
                  <a:lnTo>
                    <a:pt x="349" y="1517"/>
                  </a:lnTo>
                  <a:lnTo>
                    <a:pt x="349" y="1517"/>
                  </a:lnTo>
                  <a:cubicBezTo>
                    <a:pt x="349" y="1606"/>
                    <a:pt x="358" y="1695"/>
                    <a:pt x="375" y="1785"/>
                  </a:cubicBezTo>
                  <a:lnTo>
                    <a:pt x="375" y="1785"/>
                  </a:lnTo>
                  <a:cubicBezTo>
                    <a:pt x="126" y="2043"/>
                    <a:pt x="1" y="2373"/>
                    <a:pt x="1" y="2712"/>
                  </a:cubicBezTo>
                  <a:lnTo>
                    <a:pt x="1" y="2712"/>
                  </a:lnTo>
                  <a:cubicBezTo>
                    <a:pt x="1" y="3051"/>
                    <a:pt x="126" y="3399"/>
                    <a:pt x="393" y="3658"/>
                  </a:cubicBezTo>
                  <a:lnTo>
                    <a:pt x="393" y="3658"/>
                  </a:lnTo>
                  <a:cubicBezTo>
                    <a:pt x="652" y="3917"/>
                    <a:pt x="991" y="4051"/>
                    <a:pt x="1339" y="4051"/>
                  </a:cubicBezTo>
                  <a:lnTo>
                    <a:pt x="1339" y="4051"/>
                  </a:lnTo>
                  <a:cubicBezTo>
                    <a:pt x="1526" y="4051"/>
                    <a:pt x="1714" y="4015"/>
                    <a:pt x="1883" y="3935"/>
                  </a:cubicBezTo>
                  <a:lnTo>
                    <a:pt x="1883" y="3935"/>
                  </a:lnTo>
                  <a:cubicBezTo>
                    <a:pt x="1803" y="4113"/>
                    <a:pt x="1767" y="4291"/>
                    <a:pt x="1767" y="4479"/>
                  </a:cubicBezTo>
                  <a:lnTo>
                    <a:pt x="1767" y="4479"/>
                  </a:lnTo>
                  <a:lnTo>
                    <a:pt x="1767" y="4479"/>
                  </a:lnTo>
                  <a:cubicBezTo>
                    <a:pt x="1767" y="4827"/>
                    <a:pt x="1901" y="5166"/>
                    <a:pt x="2160" y="5433"/>
                  </a:cubicBezTo>
                  <a:lnTo>
                    <a:pt x="2160" y="5433"/>
                  </a:lnTo>
                  <a:cubicBezTo>
                    <a:pt x="2418" y="5692"/>
                    <a:pt x="2766" y="5817"/>
                    <a:pt x="3105" y="5817"/>
                  </a:cubicBezTo>
                  <a:lnTo>
                    <a:pt x="3105" y="5817"/>
                  </a:lnTo>
                  <a:cubicBezTo>
                    <a:pt x="3444" y="5817"/>
                    <a:pt x="3783" y="5692"/>
                    <a:pt x="4042" y="5442"/>
                  </a:cubicBezTo>
                  <a:lnTo>
                    <a:pt x="4042" y="5442"/>
                  </a:lnTo>
                  <a:cubicBezTo>
                    <a:pt x="4122" y="5460"/>
                    <a:pt x="4211" y="5469"/>
                    <a:pt x="4301" y="5469"/>
                  </a:cubicBezTo>
                  <a:lnTo>
                    <a:pt x="4301" y="5469"/>
                  </a:lnTo>
                  <a:cubicBezTo>
                    <a:pt x="4729" y="5469"/>
                    <a:pt x="5166" y="5300"/>
                    <a:pt x="5496" y="4969"/>
                  </a:cubicBezTo>
                  <a:lnTo>
                    <a:pt x="5496" y="4969"/>
                  </a:lnTo>
                  <a:lnTo>
                    <a:pt x="5496" y="4969"/>
                  </a:lnTo>
                  <a:cubicBezTo>
                    <a:pt x="5719" y="4755"/>
                    <a:pt x="5826" y="4461"/>
                    <a:pt x="5826" y="4176"/>
                  </a:cubicBezTo>
                  <a:lnTo>
                    <a:pt x="5826" y="4176"/>
                  </a:lnTo>
                  <a:cubicBezTo>
                    <a:pt x="5826" y="3881"/>
                    <a:pt x="5719" y="3596"/>
                    <a:pt x="5496" y="3373"/>
                  </a:cubicBezTo>
                  <a:lnTo>
                    <a:pt x="5496" y="3373"/>
                  </a:lnTo>
                  <a:lnTo>
                    <a:pt x="5496" y="3373"/>
                  </a:lnTo>
                  <a:cubicBezTo>
                    <a:pt x="5273" y="3159"/>
                    <a:pt x="4988" y="3043"/>
                    <a:pt x="4693" y="3043"/>
                  </a:cubicBezTo>
                  <a:lnTo>
                    <a:pt x="4693" y="3043"/>
                  </a:lnTo>
                  <a:cubicBezTo>
                    <a:pt x="4408" y="3043"/>
                    <a:pt x="4113" y="3159"/>
                    <a:pt x="3899" y="3373"/>
                  </a:cubicBezTo>
                  <a:lnTo>
                    <a:pt x="3899" y="3373"/>
                  </a:lnTo>
                  <a:cubicBezTo>
                    <a:pt x="3756" y="3515"/>
                    <a:pt x="3685" y="3703"/>
                    <a:pt x="3685" y="3890"/>
                  </a:cubicBezTo>
                  <a:lnTo>
                    <a:pt x="3685" y="3890"/>
                  </a:lnTo>
                  <a:cubicBezTo>
                    <a:pt x="3685" y="4077"/>
                    <a:pt x="3756" y="4265"/>
                    <a:pt x="3899" y="4407"/>
                  </a:cubicBezTo>
                  <a:lnTo>
                    <a:pt x="3899" y="4407"/>
                  </a:lnTo>
                  <a:cubicBezTo>
                    <a:pt x="4033" y="4550"/>
                    <a:pt x="4229" y="4622"/>
                    <a:pt x="4417" y="4622"/>
                  </a:cubicBezTo>
                  <a:lnTo>
                    <a:pt x="4417" y="4622"/>
                  </a:lnTo>
                  <a:cubicBezTo>
                    <a:pt x="4533" y="4622"/>
                    <a:pt x="4649" y="4595"/>
                    <a:pt x="4756" y="4541"/>
                  </a:cubicBezTo>
                  <a:lnTo>
                    <a:pt x="4756" y="4541"/>
                  </a:lnTo>
                  <a:cubicBezTo>
                    <a:pt x="4845" y="4586"/>
                    <a:pt x="4952" y="4577"/>
                    <a:pt x="5023" y="4497"/>
                  </a:cubicBezTo>
                  <a:lnTo>
                    <a:pt x="5023" y="4497"/>
                  </a:lnTo>
                  <a:cubicBezTo>
                    <a:pt x="5104" y="4416"/>
                    <a:pt x="5104" y="4274"/>
                    <a:pt x="5023" y="4193"/>
                  </a:cubicBezTo>
                  <a:lnTo>
                    <a:pt x="5023" y="4193"/>
                  </a:lnTo>
                  <a:cubicBezTo>
                    <a:pt x="4934" y="4104"/>
                    <a:pt x="4800" y="4104"/>
                    <a:pt x="4711" y="4193"/>
                  </a:cubicBezTo>
                  <a:lnTo>
                    <a:pt x="4711" y="4193"/>
                  </a:lnTo>
                  <a:cubicBezTo>
                    <a:pt x="4657" y="4247"/>
                    <a:pt x="4640" y="4318"/>
                    <a:pt x="4649" y="4390"/>
                  </a:cubicBezTo>
                  <a:lnTo>
                    <a:pt x="4649" y="4390"/>
                  </a:lnTo>
                  <a:cubicBezTo>
                    <a:pt x="4577" y="4425"/>
                    <a:pt x="4497" y="4443"/>
                    <a:pt x="4417" y="4443"/>
                  </a:cubicBezTo>
                  <a:lnTo>
                    <a:pt x="4417" y="4443"/>
                  </a:lnTo>
                  <a:cubicBezTo>
                    <a:pt x="4274" y="4443"/>
                    <a:pt x="4131" y="4390"/>
                    <a:pt x="4024" y="4283"/>
                  </a:cubicBezTo>
                  <a:lnTo>
                    <a:pt x="4024" y="4283"/>
                  </a:lnTo>
                  <a:cubicBezTo>
                    <a:pt x="3917" y="4176"/>
                    <a:pt x="3864" y="4033"/>
                    <a:pt x="3864" y="3890"/>
                  </a:cubicBezTo>
                  <a:lnTo>
                    <a:pt x="3864" y="3890"/>
                  </a:lnTo>
                  <a:cubicBezTo>
                    <a:pt x="3864" y="3747"/>
                    <a:pt x="3917" y="3613"/>
                    <a:pt x="4024" y="3506"/>
                  </a:cubicBezTo>
                  <a:lnTo>
                    <a:pt x="4024" y="3506"/>
                  </a:lnTo>
                  <a:cubicBezTo>
                    <a:pt x="4211" y="3319"/>
                    <a:pt x="4452" y="3230"/>
                    <a:pt x="4693" y="3230"/>
                  </a:cubicBezTo>
                  <a:lnTo>
                    <a:pt x="4693" y="3230"/>
                  </a:lnTo>
                  <a:cubicBezTo>
                    <a:pt x="4934" y="3230"/>
                    <a:pt x="5184" y="3319"/>
                    <a:pt x="5362" y="3506"/>
                  </a:cubicBezTo>
                  <a:lnTo>
                    <a:pt x="5362" y="3506"/>
                  </a:lnTo>
                  <a:lnTo>
                    <a:pt x="5362" y="3506"/>
                  </a:lnTo>
                  <a:cubicBezTo>
                    <a:pt x="5550" y="3685"/>
                    <a:pt x="5639" y="3935"/>
                    <a:pt x="5639" y="4176"/>
                  </a:cubicBezTo>
                  <a:lnTo>
                    <a:pt x="5639" y="4176"/>
                  </a:lnTo>
                  <a:cubicBezTo>
                    <a:pt x="5639" y="4416"/>
                    <a:pt x="5550" y="4657"/>
                    <a:pt x="5362" y="4845"/>
                  </a:cubicBezTo>
                  <a:lnTo>
                    <a:pt x="5362" y="4845"/>
                  </a:lnTo>
                  <a:cubicBezTo>
                    <a:pt x="5077" y="5139"/>
                    <a:pt x="4684" y="5282"/>
                    <a:pt x="4301" y="5282"/>
                  </a:cubicBezTo>
                  <a:lnTo>
                    <a:pt x="4301" y="5282"/>
                  </a:lnTo>
                  <a:cubicBezTo>
                    <a:pt x="3917" y="5282"/>
                    <a:pt x="3525" y="5139"/>
                    <a:pt x="3230" y="4845"/>
                  </a:cubicBezTo>
                  <a:lnTo>
                    <a:pt x="3230" y="4845"/>
                  </a:lnTo>
                  <a:cubicBezTo>
                    <a:pt x="2945" y="4550"/>
                    <a:pt x="2793" y="4167"/>
                    <a:pt x="2793" y="3783"/>
                  </a:cubicBezTo>
                  <a:lnTo>
                    <a:pt x="2793" y="3783"/>
                  </a:lnTo>
                  <a:lnTo>
                    <a:pt x="2793" y="3783"/>
                  </a:lnTo>
                  <a:cubicBezTo>
                    <a:pt x="2793" y="3390"/>
                    <a:pt x="2945" y="3007"/>
                    <a:pt x="3230" y="2712"/>
                  </a:cubicBezTo>
                  <a:lnTo>
                    <a:pt x="3230" y="2712"/>
                  </a:lnTo>
                  <a:lnTo>
                    <a:pt x="4318" y="1633"/>
                  </a:lnTo>
                  <a:cubicBezTo>
                    <a:pt x="4354" y="1597"/>
                    <a:pt x="4354" y="1535"/>
                    <a:pt x="4318" y="1499"/>
                  </a:cubicBezTo>
                  <a:lnTo>
                    <a:pt x="4318" y="1499"/>
                  </a:lnTo>
                  <a:cubicBezTo>
                    <a:pt x="4283" y="1464"/>
                    <a:pt x="4229" y="1464"/>
                    <a:pt x="4194" y="1499"/>
                  </a:cubicBezTo>
                  <a:lnTo>
                    <a:pt x="4194" y="1499"/>
                  </a:lnTo>
                  <a:lnTo>
                    <a:pt x="3382" y="2311"/>
                  </a:lnTo>
                  <a:lnTo>
                    <a:pt x="3382" y="2311"/>
                  </a:lnTo>
                  <a:lnTo>
                    <a:pt x="3105" y="2588"/>
                  </a:lnTo>
                  <a:cubicBezTo>
                    <a:pt x="2811" y="2882"/>
                    <a:pt x="2427" y="3025"/>
                    <a:pt x="2044" y="3025"/>
                  </a:cubicBezTo>
                  <a:lnTo>
                    <a:pt x="2044" y="3025"/>
                  </a:lnTo>
                  <a:cubicBezTo>
                    <a:pt x="1651" y="3025"/>
                    <a:pt x="1267" y="2882"/>
                    <a:pt x="973" y="2588"/>
                  </a:cubicBezTo>
                  <a:lnTo>
                    <a:pt x="973" y="2588"/>
                  </a:lnTo>
                  <a:cubicBezTo>
                    <a:pt x="679" y="2293"/>
                    <a:pt x="536" y="1910"/>
                    <a:pt x="536" y="1517"/>
                  </a:cubicBezTo>
                  <a:lnTo>
                    <a:pt x="536" y="1517"/>
                  </a:lnTo>
                  <a:lnTo>
                    <a:pt x="536" y="1517"/>
                  </a:lnTo>
                  <a:cubicBezTo>
                    <a:pt x="536" y="1133"/>
                    <a:pt x="679" y="750"/>
                    <a:pt x="973" y="455"/>
                  </a:cubicBezTo>
                  <a:lnTo>
                    <a:pt x="973" y="455"/>
                  </a:lnTo>
                  <a:lnTo>
                    <a:pt x="973" y="455"/>
                  </a:lnTo>
                  <a:cubicBezTo>
                    <a:pt x="1160" y="268"/>
                    <a:pt x="1401" y="179"/>
                    <a:pt x="1651" y="179"/>
                  </a:cubicBezTo>
                  <a:lnTo>
                    <a:pt x="1651" y="179"/>
                  </a:lnTo>
                  <a:cubicBezTo>
                    <a:pt x="1892" y="179"/>
                    <a:pt x="2133" y="268"/>
                    <a:pt x="2320" y="455"/>
                  </a:cubicBezTo>
                  <a:lnTo>
                    <a:pt x="2320" y="455"/>
                  </a:lnTo>
                  <a:lnTo>
                    <a:pt x="2320" y="455"/>
                  </a:lnTo>
                  <a:cubicBezTo>
                    <a:pt x="2508" y="643"/>
                    <a:pt x="2597" y="884"/>
                    <a:pt x="2597" y="1125"/>
                  </a:cubicBezTo>
                  <a:lnTo>
                    <a:pt x="2597" y="1125"/>
                  </a:lnTo>
                  <a:cubicBezTo>
                    <a:pt x="2597" y="1374"/>
                    <a:pt x="2508" y="1615"/>
                    <a:pt x="2320" y="1794"/>
                  </a:cubicBezTo>
                  <a:lnTo>
                    <a:pt x="2320" y="1794"/>
                  </a:lnTo>
                  <a:cubicBezTo>
                    <a:pt x="2213" y="1901"/>
                    <a:pt x="2070" y="1954"/>
                    <a:pt x="1928" y="1954"/>
                  </a:cubicBezTo>
                  <a:lnTo>
                    <a:pt x="1928" y="1954"/>
                  </a:lnTo>
                  <a:cubicBezTo>
                    <a:pt x="1785" y="1954"/>
                    <a:pt x="1651" y="1901"/>
                    <a:pt x="1544" y="1794"/>
                  </a:cubicBezTo>
                  <a:lnTo>
                    <a:pt x="1544" y="1794"/>
                  </a:lnTo>
                  <a:cubicBezTo>
                    <a:pt x="1437" y="1687"/>
                    <a:pt x="1383" y="1553"/>
                    <a:pt x="1383" y="1410"/>
                  </a:cubicBezTo>
                  <a:lnTo>
                    <a:pt x="1383" y="1410"/>
                  </a:lnTo>
                  <a:cubicBezTo>
                    <a:pt x="1383" y="1330"/>
                    <a:pt x="1401" y="1249"/>
                    <a:pt x="1428" y="1169"/>
                  </a:cubicBezTo>
                  <a:lnTo>
                    <a:pt x="1428" y="1169"/>
                  </a:lnTo>
                  <a:cubicBezTo>
                    <a:pt x="1499" y="1187"/>
                    <a:pt x="1580" y="1169"/>
                    <a:pt x="1633" y="1116"/>
                  </a:cubicBezTo>
                  <a:lnTo>
                    <a:pt x="1633" y="1116"/>
                  </a:lnTo>
                  <a:cubicBezTo>
                    <a:pt x="1714" y="1026"/>
                    <a:pt x="1714" y="884"/>
                    <a:pt x="1633" y="803"/>
                  </a:cubicBezTo>
                  <a:lnTo>
                    <a:pt x="1633" y="803"/>
                  </a:lnTo>
                  <a:cubicBezTo>
                    <a:pt x="1544" y="714"/>
                    <a:pt x="1410" y="714"/>
                    <a:pt x="1321" y="803"/>
                  </a:cubicBezTo>
                  <a:lnTo>
                    <a:pt x="1321" y="803"/>
                  </a:lnTo>
                  <a:cubicBezTo>
                    <a:pt x="1250" y="875"/>
                    <a:pt x="1232" y="982"/>
                    <a:pt x="1285" y="1062"/>
                  </a:cubicBezTo>
                  <a:lnTo>
                    <a:pt x="1285" y="1062"/>
                  </a:lnTo>
                  <a:cubicBezTo>
                    <a:pt x="1223" y="1169"/>
                    <a:pt x="1196" y="1294"/>
                    <a:pt x="1196" y="1410"/>
                  </a:cubicBezTo>
                  <a:lnTo>
                    <a:pt x="1196" y="1410"/>
                  </a:lnTo>
                  <a:cubicBezTo>
                    <a:pt x="1196" y="1597"/>
                    <a:pt x="1267" y="1785"/>
                    <a:pt x="1410" y="1927"/>
                  </a:cubicBezTo>
                  <a:lnTo>
                    <a:pt x="1410" y="1927"/>
                  </a:lnTo>
                  <a:cubicBezTo>
                    <a:pt x="1553" y="2070"/>
                    <a:pt x="1740" y="2142"/>
                    <a:pt x="1928" y="2142"/>
                  </a:cubicBezTo>
                  <a:lnTo>
                    <a:pt x="1928" y="2142"/>
                  </a:lnTo>
                  <a:cubicBezTo>
                    <a:pt x="2115" y="2142"/>
                    <a:pt x="2302" y="2070"/>
                    <a:pt x="2445" y="1927"/>
                  </a:cubicBezTo>
                  <a:lnTo>
                    <a:pt x="2445" y="1927"/>
                  </a:lnTo>
                  <a:cubicBezTo>
                    <a:pt x="2668" y="1704"/>
                    <a:pt x="2775" y="1419"/>
                    <a:pt x="2775" y="1125"/>
                  </a:cubicBezTo>
                  <a:lnTo>
                    <a:pt x="2775" y="1125"/>
                  </a:lnTo>
                  <a:cubicBezTo>
                    <a:pt x="2775" y="839"/>
                    <a:pt x="2668" y="545"/>
                    <a:pt x="2445" y="331"/>
                  </a:cubicBezTo>
                  <a:lnTo>
                    <a:pt x="2445" y="331"/>
                  </a:lnTo>
                  <a:lnTo>
                    <a:pt x="2445" y="331"/>
                  </a:lnTo>
                  <a:cubicBezTo>
                    <a:pt x="2222" y="108"/>
                    <a:pt x="1937" y="0"/>
                    <a:pt x="1651" y="0"/>
                  </a:cubicBezTo>
                  <a:lnTo>
                    <a:pt x="1651" y="0"/>
                  </a:lnTo>
                  <a:cubicBezTo>
                    <a:pt x="1357" y="0"/>
                    <a:pt x="1071" y="108"/>
                    <a:pt x="848" y="322"/>
                  </a:cubicBezTo>
                  <a:moveTo>
                    <a:pt x="518" y="3533"/>
                  </a:moveTo>
                  <a:cubicBezTo>
                    <a:pt x="295" y="3310"/>
                    <a:pt x="179" y="3007"/>
                    <a:pt x="179" y="2712"/>
                  </a:cubicBezTo>
                  <a:lnTo>
                    <a:pt x="179" y="2712"/>
                  </a:lnTo>
                  <a:cubicBezTo>
                    <a:pt x="179" y="2463"/>
                    <a:pt x="259" y="2204"/>
                    <a:pt x="420" y="1999"/>
                  </a:cubicBezTo>
                  <a:lnTo>
                    <a:pt x="420" y="1999"/>
                  </a:lnTo>
                  <a:cubicBezTo>
                    <a:pt x="500" y="2266"/>
                    <a:pt x="643" y="2507"/>
                    <a:pt x="848" y="2712"/>
                  </a:cubicBezTo>
                  <a:lnTo>
                    <a:pt x="848" y="2712"/>
                  </a:lnTo>
                  <a:cubicBezTo>
                    <a:pt x="1178" y="3043"/>
                    <a:pt x="1606" y="3203"/>
                    <a:pt x="2044" y="3203"/>
                  </a:cubicBezTo>
                  <a:lnTo>
                    <a:pt x="2044" y="3203"/>
                  </a:lnTo>
                  <a:cubicBezTo>
                    <a:pt x="2222" y="3203"/>
                    <a:pt x="2400" y="3176"/>
                    <a:pt x="2570" y="3123"/>
                  </a:cubicBezTo>
                  <a:lnTo>
                    <a:pt x="2570" y="3123"/>
                  </a:lnTo>
                  <a:lnTo>
                    <a:pt x="2160" y="3533"/>
                  </a:lnTo>
                  <a:cubicBezTo>
                    <a:pt x="1937" y="3756"/>
                    <a:pt x="1642" y="3872"/>
                    <a:pt x="1339" y="3872"/>
                  </a:cubicBezTo>
                  <a:lnTo>
                    <a:pt x="1339" y="3872"/>
                  </a:lnTo>
                  <a:cubicBezTo>
                    <a:pt x="1044" y="3872"/>
                    <a:pt x="741" y="3756"/>
                    <a:pt x="518" y="3533"/>
                  </a:cubicBezTo>
                  <a:moveTo>
                    <a:pt x="2293" y="3658"/>
                  </a:moveTo>
                  <a:lnTo>
                    <a:pt x="2704" y="3248"/>
                  </a:lnTo>
                  <a:cubicBezTo>
                    <a:pt x="2641" y="3426"/>
                    <a:pt x="2615" y="3605"/>
                    <a:pt x="2615" y="3783"/>
                  </a:cubicBezTo>
                  <a:lnTo>
                    <a:pt x="2615" y="3783"/>
                  </a:lnTo>
                  <a:lnTo>
                    <a:pt x="2615" y="3783"/>
                  </a:lnTo>
                  <a:cubicBezTo>
                    <a:pt x="2615" y="4211"/>
                    <a:pt x="2775" y="4648"/>
                    <a:pt x="3105" y="4969"/>
                  </a:cubicBezTo>
                  <a:lnTo>
                    <a:pt x="3105" y="4969"/>
                  </a:lnTo>
                  <a:cubicBezTo>
                    <a:pt x="3310" y="5184"/>
                    <a:pt x="3560" y="5317"/>
                    <a:pt x="3819" y="5398"/>
                  </a:cubicBezTo>
                  <a:lnTo>
                    <a:pt x="3819" y="5398"/>
                  </a:lnTo>
                  <a:cubicBezTo>
                    <a:pt x="3614" y="5558"/>
                    <a:pt x="3364" y="5639"/>
                    <a:pt x="3114" y="5639"/>
                  </a:cubicBezTo>
                  <a:lnTo>
                    <a:pt x="3114" y="5639"/>
                  </a:lnTo>
                  <a:cubicBezTo>
                    <a:pt x="2811" y="5639"/>
                    <a:pt x="2516" y="5523"/>
                    <a:pt x="2293" y="5300"/>
                  </a:cubicBezTo>
                  <a:lnTo>
                    <a:pt x="2293" y="5300"/>
                  </a:lnTo>
                  <a:cubicBezTo>
                    <a:pt x="2061" y="5077"/>
                    <a:pt x="1954" y="4782"/>
                    <a:pt x="1954" y="4479"/>
                  </a:cubicBezTo>
                  <a:lnTo>
                    <a:pt x="1954" y="4479"/>
                  </a:lnTo>
                  <a:lnTo>
                    <a:pt x="1954" y="4479"/>
                  </a:lnTo>
                  <a:cubicBezTo>
                    <a:pt x="1954" y="4184"/>
                    <a:pt x="2061" y="3890"/>
                    <a:pt x="2293" y="3658"/>
                  </a:cubicBezTo>
                  <a:moveTo>
                    <a:pt x="759" y="1758"/>
                  </a:moveTo>
                  <a:cubicBezTo>
                    <a:pt x="705" y="1811"/>
                    <a:pt x="705" y="1901"/>
                    <a:pt x="759" y="1954"/>
                  </a:cubicBezTo>
                  <a:lnTo>
                    <a:pt x="759" y="1954"/>
                  </a:lnTo>
                  <a:cubicBezTo>
                    <a:pt x="813" y="2008"/>
                    <a:pt x="902" y="2008"/>
                    <a:pt x="955" y="1954"/>
                  </a:cubicBezTo>
                  <a:lnTo>
                    <a:pt x="955" y="1954"/>
                  </a:lnTo>
                  <a:cubicBezTo>
                    <a:pt x="1009" y="1901"/>
                    <a:pt x="1009" y="1811"/>
                    <a:pt x="955" y="1758"/>
                  </a:cubicBezTo>
                  <a:lnTo>
                    <a:pt x="955" y="1758"/>
                  </a:lnTo>
                  <a:cubicBezTo>
                    <a:pt x="928" y="1731"/>
                    <a:pt x="893" y="1713"/>
                    <a:pt x="857" y="1713"/>
                  </a:cubicBezTo>
                  <a:lnTo>
                    <a:pt x="857" y="1713"/>
                  </a:lnTo>
                  <a:cubicBezTo>
                    <a:pt x="821" y="1713"/>
                    <a:pt x="786" y="1731"/>
                    <a:pt x="759" y="1758"/>
                  </a:cubicBezTo>
                  <a:moveTo>
                    <a:pt x="1071" y="2266"/>
                  </a:moveTo>
                  <a:cubicBezTo>
                    <a:pt x="1018" y="2320"/>
                    <a:pt x="1018" y="2409"/>
                    <a:pt x="1071" y="2463"/>
                  </a:cubicBezTo>
                  <a:lnTo>
                    <a:pt x="1071" y="2463"/>
                  </a:lnTo>
                  <a:cubicBezTo>
                    <a:pt x="1125" y="2525"/>
                    <a:pt x="1214" y="2525"/>
                    <a:pt x="1267" y="2463"/>
                  </a:cubicBezTo>
                  <a:lnTo>
                    <a:pt x="1267" y="2463"/>
                  </a:lnTo>
                  <a:cubicBezTo>
                    <a:pt x="1321" y="2409"/>
                    <a:pt x="1321" y="2320"/>
                    <a:pt x="1267" y="2266"/>
                  </a:cubicBezTo>
                  <a:lnTo>
                    <a:pt x="1267" y="2266"/>
                  </a:lnTo>
                  <a:cubicBezTo>
                    <a:pt x="1241" y="2240"/>
                    <a:pt x="1205" y="2231"/>
                    <a:pt x="1169" y="2231"/>
                  </a:cubicBezTo>
                  <a:lnTo>
                    <a:pt x="1169" y="2231"/>
                  </a:lnTo>
                  <a:cubicBezTo>
                    <a:pt x="1134" y="2231"/>
                    <a:pt x="1098" y="2240"/>
                    <a:pt x="1071" y="2266"/>
                  </a:cubicBezTo>
                  <a:close/>
                  <a:moveTo>
                    <a:pt x="2668" y="2409"/>
                  </a:moveTo>
                  <a:cubicBezTo>
                    <a:pt x="2615" y="2463"/>
                    <a:pt x="2615" y="2552"/>
                    <a:pt x="2668" y="2605"/>
                  </a:cubicBezTo>
                  <a:lnTo>
                    <a:pt x="2668" y="2605"/>
                  </a:lnTo>
                  <a:cubicBezTo>
                    <a:pt x="2722" y="2659"/>
                    <a:pt x="2811" y="2659"/>
                    <a:pt x="2864" y="2605"/>
                  </a:cubicBezTo>
                  <a:lnTo>
                    <a:pt x="2864" y="2605"/>
                  </a:lnTo>
                  <a:cubicBezTo>
                    <a:pt x="2918" y="2552"/>
                    <a:pt x="2918" y="2463"/>
                    <a:pt x="2864" y="2409"/>
                  </a:cubicBezTo>
                  <a:lnTo>
                    <a:pt x="2864" y="2409"/>
                  </a:lnTo>
                  <a:cubicBezTo>
                    <a:pt x="2838" y="2382"/>
                    <a:pt x="2802" y="2365"/>
                    <a:pt x="2766" y="2365"/>
                  </a:cubicBezTo>
                  <a:lnTo>
                    <a:pt x="2766" y="2365"/>
                  </a:lnTo>
                  <a:cubicBezTo>
                    <a:pt x="2731" y="2365"/>
                    <a:pt x="2695" y="2382"/>
                    <a:pt x="2668" y="2409"/>
                  </a:cubicBezTo>
                  <a:close/>
                  <a:moveTo>
                    <a:pt x="1562" y="2552"/>
                  </a:moveTo>
                  <a:cubicBezTo>
                    <a:pt x="1508" y="2614"/>
                    <a:pt x="1508" y="2704"/>
                    <a:pt x="1562" y="2757"/>
                  </a:cubicBezTo>
                  <a:lnTo>
                    <a:pt x="1562" y="2757"/>
                  </a:lnTo>
                  <a:cubicBezTo>
                    <a:pt x="1615" y="2811"/>
                    <a:pt x="1705" y="2811"/>
                    <a:pt x="1758" y="2757"/>
                  </a:cubicBezTo>
                  <a:lnTo>
                    <a:pt x="1758" y="2757"/>
                  </a:lnTo>
                  <a:cubicBezTo>
                    <a:pt x="1812" y="2704"/>
                    <a:pt x="1812" y="2614"/>
                    <a:pt x="1758" y="2552"/>
                  </a:cubicBezTo>
                  <a:lnTo>
                    <a:pt x="1758" y="2552"/>
                  </a:lnTo>
                  <a:cubicBezTo>
                    <a:pt x="1731" y="2525"/>
                    <a:pt x="1696" y="2516"/>
                    <a:pt x="1660" y="2516"/>
                  </a:cubicBezTo>
                  <a:lnTo>
                    <a:pt x="1660" y="2516"/>
                  </a:lnTo>
                  <a:cubicBezTo>
                    <a:pt x="1624" y="2516"/>
                    <a:pt x="1589" y="2525"/>
                    <a:pt x="1562" y="2552"/>
                  </a:cubicBezTo>
                  <a:close/>
                  <a:moveTo>
                    <a:pt x="2133" y="2614"/>
                  </a:moveTo>
                  <a:cubicBezTo>
                    <a:pt x="2079" y="2677"/>
                    <a:pt x="2079" y="2757"/>
                    <a:pt x="2133" y="2820"/>
                  </a:cubicBezTo>
                  <a:lnTo>
                    <a:pt x="2133" y="2820"/>
                  </a:lnTo>
                  <a:cubicBezTo>
                    <a:pt x="2186" y="2873"/>
                    <a:pt x="2276" y="2873"/>
                    <a:pt x="2329" y="2820"/>
                  </a:cubicBezTo>
                  <a:lnTo>
                    <a:pt x="2329" y="2820"/>
                  </a:lnTo>
                  <a:cubicBezTo>
                    <a:pt x="2383" y="2757"/>
                    <a:pt x="2383" y="2677"/>
                    <a:pt x="2329" y="2614"/>
                  </a:cubicBezTo>
                  <a:lnTo>
                    <a:pt x="2329" y="2614"/>
                  </a:lnTo>
                  <a:cubicBezTo>
                    <a:pt x="2302" y="2588"/>
                    <a:pt x="2267" y="2579"/>
                    <a:pt x="2231" y="2579"/>
                  </a:cubicBezTo>
                  <a:lnTo>
                    <a:pt x="2231" y="2579"/>
                  </a:lnTo>
                  <a:cubicBezTo>
                    <a:pt x="2195" y="2579"/>
                    <a:pt x="2160" y="2588"/>
                    <a:pt x="2133" y="2614"/>
                  </a:cubicBezTo>
                  <a:close/>
                  <a:moveTo>
                    <a:pt x="3221" y="2962"/>
                  </a:moveTo>
                  <a:cubicBezTo>
                    <a:pt x="3159" y="3016"/>
                    <a:pt x="3159" y="3105"/>
                    <a:pt x="3221" y="3159"/>
                  </a:cubicBezTo>
                  <a:lnTo>
                    <a:pt x="3221" y="3159"/>
                  </a:lnTo>
                  <a:cubicBezTo>
                    <a:pt x="3275" y="3212"/>
                    <a:pt x="3364" y="3212"/>
                    <a:pt x="3417" y="3159"/>
                  </a:cubicBezTo>
                  <a:lnTo>
                    <a:pt x="3417" y="3159"/>
                  </a:lnTo>
                  <a:cubicBezTo>
                    <a:pt x="3471" y="3105"/>
                    <a:pt x="3471" y="3016"/>
                    <a:pt x="3417" y="2962"/>
                  </a:cubicBezTo>
                  <a:lnTo>
                    <a:pt x="3417" y="2962"/>
                  </a:lnTo>
                  <a:cubicBezTo>
                    <a:pt x="3391" y="2935"/>
                    <a:pt x="3355" y="2918"/>
                    <a:pt x="3319" y="2918"/>
                  </a:cubicBezTo>
                  <a:lnTo>
                    <a:pt x="3319" y="2918"/>
                  </a:lnTo>
                  <a:cubicBezTo>
                    <a:pt x="3284" y="2918"/>
                    <a:pt x="3248" y="2935"/>
                    <a:pt x="3221" y="2962"/>
                  </a:cubicBezTo>
                  <a:moveTo>
                    <a:pt x="3007" y="3489"/>
                  </a:moveTo>
                  <a:cubicBezTo>
                    <a:pt x="2954" y="3551"/>
                    <a:pt x="2954" y="3640"/>
                    <a:pt x="3007" y="3694"/>
                  </a:cubicBezTo>
                  <a:lnTo>
                    <a:pt x="3007" y="3694"/>
                  </a:lnTo>
                  <a:cubicBezTo>
                    <a:pt x="3061" y="3747"/>
                    <a:pt x="3150" y="3747"/>
                    <a:pt x="3203" y="3694"/>
                  </a:cubicBezTo>
                  <a:lnTo>
                    <a:pt x="3203" y="3694"/>
                  </a:lnTo>
                  <a:cubicBezTo>
                    <a:pt x="3257" y="3640"/>
                    <a:pt x="3257" y="3551"/>
                    <a:pt x="3203" y="3489"/>
                  </a:cubicBezTo>
                  <a:lnTo>
                    <a:pt x="3203" y="3489"/>
                  </a:lnTo>
                  <a:cubicBezTo>
                    <a:pt x="3177" y="3462"/>
                    <a:pt x="3141" y="3453"/>
                    <a:pt x="3105" y="3453"/>
                  </a:cubicBezTo>
                  <a:lnTo>
                    <a:pt x="3105" y="3453"/>
                  </a:lnTo>
                  <a:cubicBezTo>
                    <a:pt x="3070" y="3453"/>
                    <a:pt x="3034" y="3462"/>
                    <a:pt x="3007" y="3489"/>
                  </a:cubicBezTo>
                  <a:close/>
                  <a:moveTo>
                    <a:pt x="3070" y="4060"/>
                  </a:moveTo>
                  <a:cubicBezTo>
                    <a:pt x="3016" y="4113"/>
                    <a:pt x="3016" y="4202"/>
                    <a:pt x="3070" y="4265"/>
                  </a:cubicBezTo>
                  <a:lnTo>
                    <a:pt x="3070" y="4265"/>
                  </a:lnTo>
                  <a:cubicBezTo>
                    <a:pt x="3123" y="4318"/>
                    <a:pt x="3212" y="4318"/>
                    <a:pt x="3266" y="4265"/>
                  </a:cubicBezTo>
                  <a:lnTo>
                    <a:pt x="3266" y="4265"/>
                  </a:lnTo>
                  <a:cubicBezTo>
                    <a:pt x="3319" y="4202"/>
                    <a:pt x="3319" y="4113"/>
                    <a:pt x="3266" y="4060"/>
                  </a:cubicBezTo>
                  <a:lnTo>
                    <a:pt x="3266" y="4060"/>
                  </a:lnTo>
                  <a:cubicBezTo>
                    <a:pt x="3239" y="4033"/>
                    <a:pt x="3203" y="4024"/>
                    <a:pt x="3168" y="4024"/>
                  </a:cubicBezTo>
                  <a:lnTo>
                    <a:pt x="3168" y="4024"/>
                  </a:lnTo>
                  <a:cubicBezTo>
                    <a:pt x="3132" y="4024"/>
                    <a:pt x="3096" y="4033"/>
                    <a:pt x="3070" y="4060"/>
                  </a:cubicBezTo>
                  <a:close/>
                  <a:moveTo>
                    <a:pt x="1544" y="4184"/>
                  </a:moveTo>
                  <a:lnTo>
                    <a:pt x="1544" y="4184"/>
                  </a:lnTo>
                  <a:lnTo>
                    <a:pt x="1544" y="4184"/>
                  </a:lnTo>
                  <a:cubicBezTo>
                    <a:pt x="1535" y="4184"/>
                    <a:pt x="1526" y="4184"/>
                    <a:pt x="1517" y="4184"/>
                  </a:cubicBezTo>
                  <a:lnTo>
                    <a:pt x="1517" y="4184"/>
                  </a:lnTo>
                  <a:lnTo>
                    <a:pt x="1517" y="4193"/>
                  </a:lnTo>
                  <a:lnTo>
                    <a:pt x="1517" y="4193"/>
                  </a:lnTo>
                  <a:lnTo>
                    <a:pt x="1517" y="4193"/>
                  </a:lnTo>
                  <a:lnTo>
                    <a:pt x="1517" y="4193"/>
                  </a:lnTo>
                  <a:lnTo>
                    <a:pt x="1517" y="4193"/>
                  </a:lnTo>
                  <a:lnTo>
                    <a:pt x="1508" y="4193"/>
                  </a:lnTo>
                  <a:lnTo>
                    <a:pt x="1508" y="4193"/>
                  </a:lnTo>
                  <a:lnTo>
                    <a:pt x="1508" y="4193"/>
                  </a:lnTo>
                  <a:lnTo>
                    <a:pt x="1508" y="4193"/>
                  </a:lnTo>
                  <a:lnTo>
                    <a:pt x="1508" y="4193"/>
                  </a:lnTo>
                  <a:lnTo>
                    <a:pt x="1508" y="4193"/>
                  </a:lnTo>
                  <a:lnTo>
                    <a:pt x="1508" y="4193"/>
                  </a:lnTo>
                  <a:cubicBezTo>
                    <a:pt x="1125" y="4390"/>
                    <a:pt x="902" y="4336"/>
                    <a:pt x="777" y="4309"/>
                  </a:cubicBezTo>
                  <a:lnTo>
                    <a:pt x="777" y="4309"/>
                  </a:lnTo>
                  <a:cubicBezTo>
                    <a:pt x="741" y="4300"/>
                    <a:pt x="705" y="4291"/>
                    <a:pt x="679" y="4291"/>
                  </a:cubicBezTo>
                  <a:lnTo>
                    <a:pt x="679" y="4291"/>
                  </a:lnTo>
                  <a:cubicBezTo>
                    <a:pt x="536" y="4291"/>
                    <a:pt x="500" y="4363"/>
                    <a:pt x="500" y="4657"/>
                  </a:cubicBezTo>
                  <a:lnTo>
                    <a:pt x="500" y="4657"/>
                  </a:lnTo>
                  <a:lnTo>
                    <a:pt x="500" y="5237"/>
                  </a:lnTo>
                  <a:cubicBezTo>
                    <a:pt x="500" y="5282"/>
                    <a:pt x="536" y="5326"/>
                    <a:pt x="589" y="5326"/>
                  </a:cubicBezTo>
                  <a:lnTo>
                    <a:pt x="589" y="5326"/>
                  </a:lnTo>
                  <a:lnTo>
                    <a:pt x="1160" y="5317"/>
                  </a:lnTo>
                  <a:cubicBezTo>
                    <a:pt x="1464" y="5317"/>
                    <a:pt x="1535" y="5282"/>
                    <a:pt x="1526" y="5148"/>
                  </a:cubicBezTo>
                  <a:lnTo>
                    <a:pt x="1526" y="5148"/>
                  </a:lnTo>
                  <a:cubicBezTo>
                    <a:pt x="1526" y="5112"/>
                    <a:pt x="1526" y="5077"/>
                    <a:pt x="1517" y="5041"/>
                  </a:cubicBezTo>
                  <a:lnTo>
                    <a:pt x="1517" y="5041"/>
                  </a:lnTo>
                  <a:cubicBezTo>
                    <a:pt x="1482" y="4916"/>
                    <a:pt x="1437" y="4693"/>
                    <a:pt x="1624" y="4318"/>
                  </a:cubicBezTo>
                  <a:lnTo>
                    <a:pt x="1624" y="4318"/>
                  </a:lnTo>
                  <a:lnTo>
                    <a:pt x="1624" y="4318"/>
                  </a:lnTo>
                  <a:lnTo>
                    <a:pt x="1633" y="4309"/>
                  </a:lnTo>
                  <a:lnTo>
                    <a:pt x="1633" y="4309"/>
                  </a:lnTo>
                  <a:lnTo>
                    <a:pt x="1633" y="4309"/>
                  </a:lnTo>
                  <a:lnTo>
                    <a:pt x="1633" y="4309"/>
                  </a:lnTo>
                  <a:lnTo>
                    <a:pt x="1633" y="4309"/>
                  </a:lnTo>
                  <a:lnTo>
                    <a:pt x="1633" y="4309"/>
                  </a:lnTo>
                  <a:lnTo>
                    <a:pt x="1633" y="4309"/>
                  </a:lnTo>
                  <a:cubicBezTo>
                    <a:pt x="1633" y="4300"/>
                    <a:pt x="1642" y="4283"/>
                    <a:pt x="1642" y="4274"/>
                  </a:cubicBezTo>
                  <a:lnTo>
                    <a:pt x="1642" y="4274"/>
                  </a:lnTo>
                  <a:lnTo>
                    <a:pt x="1642" y="4274"/>
                  </a:lnTo>
                  <a:lnTo>
                    <a:pt x="1642" y="4274"/>
                  </a:lnTo>
                  <a:lnTo>
                    <a:pt x="1642" y="4274"/>
                  </a:lnTo>
                  <a:cubicBezTo>
                    <a:pt x="1642" y="4265"/>
                    <a:pt x="1633" y="4247"/>
                    <a:pt x="1633" y="4238"/>
                  </a:cubicBezTo>
                  <a:lnTo>
                    <a:pt x="1633" y="4238"/>
                  </a:lnTo>
                  <a:lnTo>
                    <a:pt x="1633" y="4238"/>
                  </a:lnTo>
                  <a:lnTo>
                    <a:pt x="1633" y="4238"/>
                  </a:lnTo>
                  <a:lnTo>
                    <a:pt x="1624" y="4238"/>
                  </a:lnTo>
                  <a:lnTo>
                    <a:pt x="1624" y="4238"/>
                  </a:lnTo>
                  <a:lnTo>
                    <a:pt x="1624" y="4238"/>
                  </a:lnTo>
                  <a:lnTo>
                    <a:pt x="1624" y="4229"/>
                  </a:lnTo>
                  <a:lnTo>
                    <a:pt x="1624" y="4229"/>
                  </a:lnTo>
                  <a:lnTo>
                    <a:pt x="1624" y="4229"/>
                  </a:lnTo>
                  <a:lnTo>
                    <a:pt x="1624" y="4229"/>
                  </a:lnTo>
                  <a:lnTo>
                    <a:pt x="1624" y="4229"/>
                  </a:lnTo>
                  <a:lnTo>
                    <a:pt x="1624" y="4229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15" y="4220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06" y="4211"/>
                  </a:lnTo>
                  <a:lnTo>
                    <a:pt x="1606" y="4202"/>
                  </a:lnTo>
                  <a:lnTo>
                    <a:pt x="1606" y="4202"/>
                  </a:lnTo>
                  <a:cubicBezTo>
                    <a:pt x="1606" y="4202"/>
                    <a:pt x="1606" y="4202"/>
                    <a:pt x="1598" y="4202"/>
                  </a:cubicBezTo>
                  <a:lnTo>
                    <a:pt x="1598" y="4202"/>
                  </a:lnTo>
                  <a:lnTo>
                    <a:pt x="1598" y="4202"/>
                  </a:lnTo>
                  <a:lnTo>
                    <a:pt x="1598" y="4202"/>
                  </a:lnTo>
                  <a:lnTo>
                    <a:pt x="1598" y="4202"/>
                  </a:lnTo>
                  <a:lnTo>
                    <a:pt x="1598" y="4193"/>
                  </a:lnTo>
                  <a:lnTo>
                    <a:pt x="1598" y="4193"/>
                  </a:lnTo>
                  <a:lnTo>
                    <a:pt x="1598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0" y="4193"/>
                  </a:lnTo>
                  <a:lnTo>
                    <a:pt x="1580" y="4193"/>
                  </a:lnTo>
                  <a:lnTo>
                    <a:pt x="1580" y="4193"/>
                  </a:lnTo>
                  <a:lnTo>
                    <a:pt x="1580" y="4193"/>
                  </a:lnTo>
                  <a:lnTo>
                    <a:pt x="1580" y="4193"/>
                  </a:lnTo>
                  <a:cubicBezTo>
                    <a:pt x="1571" y="4184"/>
                    <a:pt x="1562" y="4184"/>
                    <a:pt x="1553" y="4184"/>
                  </a:cubicBezTo>
                  <a:lnTo>
                    <a:pt x="1553" y="4184"/>
                  </a:lnTo>
                  <a:lnTo>
                    <a:pt x="1553" y="4184"/>
                  </a:lnTo>
                  <a:close/>
                  <a:moveTo>
                    <a:pt x="1375" y="4443"/>
                  </a:moveTo>
                  <a:cubicBezTo>
                    <a:pt x="1267" y="4764"/>
                    <a:pt x="1312" y="4961"/>
                    <a:pt x="1339" y="5077"/>
                  </a:cubicBezTo>
                  <a:lnTo>
                    <a:pt x="1339" y="5077"/>
                  </a:lnTo>
                  <a:cubicBezTo>
                    <a:pt x="1348" y="5112"/>
                    <a:pt x="1348" y="5130"/>
                    <a:pt x="1348" y="5148"/>
                  </a:cubicBezTo>
                  <a:lnTo>
                    <a:pt x="1348" y="5148"/>
                  </a:lnTo>
                  <a:cubicBezTo>
                    <a:pt x="1348" y="5148"/>
                    <a:pt x="1339" y="5148"/>
                    <a:pt x="1294" y="5148"/>
                  </a:cubicBezTo>
                  <a:lnTo>
                    <a:pt x="1294" y="5148"/>
                  </a:lnTo>
                  <a:cubicBezTo>
                    <a:pt x="1267" y="5139"/>
                    <a:pt x="1223" y="5139"/>
                    <a:pt x="1160" y="5139"/>
                  </a:cubicBezTo>
                  <a:lnTo>
                    <a:pt x="1160" y="5139"/>
                  </a:lnTo>
                  <a:lnTo>
                    <a:pt x="679" y="5139"/>
                  </a:lnTo>
                  <a:lnTo>
                    <a:pt x="679" y="4657"/>
                  </a:lnTo>
                  <a:cubicBezTo>
                    <a:pt x="679" y="4506"/>
                    <a:pt x="670" y="4470"/>
                    <a:pt x="679" y="4470"/>
                  </a:cubicBezTo>
                  <a:lnTo>
                    <a:pt x="679" y="4470"/>
                  </a:lnTo>
                  <a:cubicBezTo>
                    <a:pt x="688" y="4470"/>
                    <a:pt x="714" y="4479"/>
                    <a:pt x="741" y="4488"/>
                  </a:cubicBezTo>
                  <a:lnTo>
                    <a:pt x="741" y="4488"/>
                  </a:lnTo>
                  <a:cubicBezTo>
                    <a:pt x="866" y="4515"/>
                    <a:pt x="1062" y="4559"/>
                    <a:pt x="1375" y="4443"/>
                  </a:cubicBezTo>
                  <a:lnTo>
                    <a:pt x="1375" y="4443"/>
                  </a:lnTo>
                  <a:lnTo>
                    <a:pt x="1375" y="4443"/>
                  </a:lnTo>
                  <a:close/>
                  <a:moveTo>
                    <a:pt x="3355" y="4550"/>
                  </a:moveTo>
                  <a:cubicBezTo>
                    <a:pt x="3301" y="4604"/>
                    <a:pt x="3301" y="4693"/>
                    <a:pt x="3355" y="4755"/>
                  </a:cubicBezTo>
                  <a:lnTo>
                    <a:pt x="3355" y="4755"/>
                  </a:lnTo>
                  <a:cubicBezTo>
                    <a:pt x="3409" y="4809"/>
                    <a:pt x="3498" y="4809"/>
                    <a:pt x="3551" y="4755"/>
                  </a:cubicBezTo>
                  <a:lnTo>
                    <a:pt x="3551" y="4755"/>
                  </a:lnTo>
                  <a:cubicBezTo>
                    <a:pt x="3614" y="4693"/>
                    <a:pt x="3614" y="4604"/>
                    <a:pt x="3551" y="4550"/>
                  </a:cubicBezTo>
                  <a:lnTo>
                    <a:pt x="3551" y="4550"/>
                  </a:lnTo>
                  <a:cubicBezTo>
                    <a:pt x="3525" y="4523"/>
                    <a:pt x="3489" y="4515"/>
                    <a:pt x="3453" y="4515"/>
                  </a:cubicBezTo>
                  <a:lnTo>
                    <a:pt x="3453" y="4515"/>
                  </a:lnTo>
                  <a:cubicBezTo>
                    <a:pt x="3417" y="4515"/>
                    <a:pt x="3382" y="4523"/>
                    <a:pt x="3355" y="4550"/>
                  </a:cubicBezTo>
                  <a:close/>
                  <a:moveTo>
                    <a:pt x="3872" y="4862"/>
                  </a:moveTo>
                  <a:cubicBezTo>
                    <a:pt x="3819" y="4916"/>
                    <a:pt x="3819" y="5005"/>
                    <a:pt x="3872" y="5059"/>
                  </a:cubicBezTo>
                  <a:lnTo>
                    <a:pt x="3872" y="5059"/>
                  </a:lnTo>
                  <a:cubicBezTo>
                    <a:pt x="3926" y="5121"/>
                    <a:pt x="4015" y="5121"/>
                    <a:pt x="4069" y="5059"/>
                  </a:cubicBezTo>
                  <a:lnTo>
                    <a:pt x="4069" y="5059"/>
                  </a:lnTo>
                  <a:cubicBezTo>
                    <a:pt x="4122" y="5005"/>
                    <a:pt x="4122" y="4916"/>
                    <a:pt x="4069" y="4862"/>
                  </a:cubicBezTo>
                  <a:lnTo>
                    <a:pt x="4069" y="4862"/>
                  </a:lnTo>
                  <a:cubicBezTo>
                    <a:pt x="4042" y="4836"/>
                    <a:pt x="4006" y="4818"/>
                    <a:pt x="3971" y="4818"/>
                  </a:cubicBezTo>
                  <a:lnTo>
                    <a:pt x="3971" y="4818"/>
                  </a:lnTo>
                  <a:cubicBezTo>
                    <a:pt x="3935" y="4818"/>
                    <a:pt x="3899" y="4836"/>
                    <a:pt x="3872" y="4862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2"/>
            <p:cNvSpPr/>
            <p:nvPr/>
          </p:nvSpPr>
          <p:spPr>
            <a:xfrm>
              <a:off x="8675789" y="4674267"/>
              <a:ext cx="344463" cy="343872"/>
            </a:xfrm>
            <a:custGeom>
              <a:avLst/>
              <a:gdLst/>
              <a:ahLst/>
              <a:cxnLst/>
              <a:rect l="l" t="t" r="r" b="b"/>
              <a:pathLst>
                <a:path w="5827" h="5817" extrusionOk="0">
                  <a:moveTo>
                    <a:pt x="3382" y="331"/>
                  </a:moveTo>
                  <a:lnTo>
                    <a:pt x="3373" y="331"/>
                  </a:lnTo>
                  <a:cubicBezTo>
                    <a:pt x="3159" y="545"/>
                    <a:pt x="3052" y="839"/>
                    <a:pt x="3052" y="1125"/>
                  </a:cubicBezTo>
                  <a:lnTo>
                    <a:pt x="3052" y="1125"/>
                  </a:lnTo>
                  <a:cubicBezTo>
                    <a:pt x="3052" y="1419"/>
                    <a:pt x="3159" y="1704"/>
                    <a:pt x="3382" y="1927"/>
                  </a:cubicBezTo>
                  <a:lnTo>
                    <a:pt x="3382" y="1927"/>
                  </a:lnTo>
                  <a:cubicBezTo>
                    <a:pt x="3524" y="2070"/>
                    <a:pt x="3712" y="2142"/>
                    <a:pt x="3899" y="2142"/>
                  </a:cubicBezTo>
                  <a:lnTo>
                    <a:pt x="3899" y="2142"/>
                  </a:lnTo>
                  <a:cubicBezTo>
                    <a:pt x="4087" y="2142"/>
                    <a:pt x="4274" y="2070"/>
                    <a:pt x="4417" y="1927"/>
                  </a:cubicBezTo>
                  <a:lnTo>
                    <a:pt x="4417" y="1927"/>
                  </a:lnTo>
                  <a:cubicBezTo>
                    <a:pt x="4559" y="1785"/>
                    <a:pt x="4631" y="1597"/>
                    <a:pt x="4631" y="1410"/>
                  </a:cubicBezTo>
                  <a:lnTo>
                    <a:pt x="4631" y="1410"/>
                  </a:lnTo>
                  <a:cubicBezTo>
                    <a:pt x="4631" y="1294"/>
                    <a:pt x="4595" y="1169"/>
                    <a:pt x="4541" y="1062"/>
                  </a:cubicBezTo>
                  <a:lnTo>
                    <a:pt x="4541" y="1062"/>
                  </a:lnTo>
                  <a:cubicBezTo>
                    <a:pt x="4586" y="982"/>
                    <a:pt x="4577" y="875"/>
                    <a:pt x="4506" y="803"/>
                  </a:cubicBezTo>
                  <a:lnTo>
                    <a:pt x="4506" y="803"/>
                  </a:lnTo>
                  <a:cubicBezTo>
                    <a:pt x="4417" y="714"/>
                    <a:pt x="4283" y="714"/>
                    <a:pt x="4194" y="803"/>
                  </a:cubicBezTo>
                  <a:lnTo>
                    <a:pt x="4194" y="803"/>
                  </a:lnTo>
                  <a:cubicBezTo>
                    <a:pt x="4104" y="884"/>
                    <a:pt x="4104" y="1026"/>
                    <a:pt x="4194" y="1116"/>
                  </a:cubicBezTo>
                  <a:lnTo>
                    <a:pt x="4194" y="1116"/>
                  </a:lnTo>
                  <a:cubicBezTo>
                    <a:pt x="4247" y="1169"/>
                    <a:pt x="4318" y="1187"/>
                    <a:pt x="4390" y="1169"/>
                  </a:cubicBezTo>
                  <a:lnTo>
                    <a:pt x="4390" y="1169"/>
                  </a:lnTo>
                  <a:cubicBezTo>
                    <a:pt x="4426" y="1249"/>
                    <a:pt x="4443" y="1330"/>
                    <a:pt x="4443" y="1410"/>
                  </a:cubicBezTo>
                  <a:lnTo>
                    <a:pt x="4443" y="1410"/>
                  </a:lnTo>
                  <a:cubicBezTo>
                    <a:pt x="4443" y="1553"/>
                    <a:pt x="4390" y="1687"/>
                    <a:pt x="4283" y="1794"/>
                  </a:cubicBezTo>
                  <a:lnTo>
                    <a:pt x="4283" y="1794"/>
                  </a:lnTo>
                  <a:cubicBezTo>
                    <a:pt x="4176" y="1901"/>
                    <a:pt x="4033" y="1954"/>
                    <a:pt x="3899" y="1954"/>
                  </a:cubicBezTo>
                  <a:lnTo>
                    <a:pt x="3899" y="1954"/>
                  </a:lnTo>
                  <a:cubicBezTo>
                    <a:pt x="3756" y="1954"/>
                    <a:pt x="3614" y="1901"/>
                    <a:pt x="3507" y="1794"/>
                  </a:cubicBezTo>
                  <a:lnTo>
                    <a:pt x="3507" y="1794"/>
                  </a:lnTo>
                  <a:cubicBezTo>
                    <a:pt x="3319" y="1615"/>
                    <a:pt x="3230" y="1374"/>
                    <a:pt x="3230" y="1125"/>
                  </a:cubicBezTo>
                  <a:lnTo>
                    <a:pt x="3230" y="1125"/>
                  </a:lnTo>
                  <a:cubicBezTo>
                    <a:pt x="3230" y="884"/>
                    <a:pt x="3319" y="643"/>
                    <a:pt x="3507" y="455"/>
                  </a:cubicBezTo>
                  <a:lnTo>
                    <a:pt x="3507" y="455"/>
                  </a:lnTo>
                  <a:lnTo>
                    <a:pt x="3507" y="455"/>
                  </a:lnTo>
                  <a:cubicBezTo>
                    <a:pt x="3694" y="268"/>
                    <a:pt x="3935" y="179"/>
                    <a:pt x="4176" y="179"/>
                  </a:cubicBezTo>
                  <a:lnTo>
                    <a:pt x="4176" y="179"/>
                  </a:lnTo>
                  <a:cubicBezTo>
                    <a:pt x="4426" y="179"/>
                    <a:pt x="4666" y="268"/>
                    <a:pt x="4854" y="455"/>
                  </a:cubicBezTo>
                  <a:lnTo>
                    <a:pt x="4854" y="455"/>
                  </a:lnTo>
                  <a:lnTo>
                    <a:pt x="4854" y="455"/>
                  </a:lnTo>
                  <a:cubicBezTo>
                    <a:pt x="5139" y="750"/>
                    <a:pt x="5291" y="1133"/>
                    <a:pt x="5291" y="1517"/>
                  </a:cubicBezTo>
                  <a:lnTo>
                    <a:pt x="5291" y="1517"/>
                  </a:lnTo>
                  <a:lnTo>
                    <a:pt x="5291" y="1517"/>
                  </a:lnTo>
                  <a:cubicBezTo>
                    <a:pt x="5291" y="1910"/>
                    <a:pt x="5139" y="2293"/>
                    <a:pt x="4854" y="2588"/>
                  </a:cubicBezTo>
                  <a:lnTo>
                    <a:pt x="4854" y="2588"/>
                  </a:lnTo>
                  <a:cubicBezTo>
                    <a:pt x="4559" y="2882"/>
                    <a:pt x="4167" y="3025"/>
                    <a:pt x="3783" y="3025"/>
                  </a:cubicBezTo>
                  <a:lnTo>
                    <a:pt x="3783" y="3025"/>
                  </a:lnTo>
                  <a:cubicBezTo>
                    <a:pt x="3400" y="3025"/>
                    <a:pt x="3007" y="2882"/>
                    <a:pt x="2722" y="2588"/>
                  </a:cubicBezTo>
                  <a:lnTo>
                    <a:pt x="2722" y="2588"/>
                  </a:lnTo>
                  <a:lnTo>
                    <a:pt x="2436" y="2311"/>
                  </a:lnTo>
                  <a:lnTo>
                    <a:pt x="2436" y="2311"/>
                  </a:lnTo>
                  <a:lnTo>
                    <a:pt x="1633" y="1499"/>
                  </a:lnTo>
                  <a:cubicBezTo>
                    <a:pt x="1598" y="1464"/>
                    <a:pt x="1544" y="1464"/>
                    <a:pt x="1508" y="1499"/>
                  </a:cubicBezTo>
                  <a:lnTo>
                    <a:pt x="1508" y="1499"/>
                  </a:lnTo>
                  <a:cubicBezTo>
                    <a:pt x="1473" y="1535"/>
                    <a:pt x="1473" y="1597"/>
                    <a:pt x="1508" y="1633"/>
                  </a:cubicBezTo>
                  <a:lnTo>
                    <a:pt x="1508" y="1633"/>
                  </a:lnTo>
                  <a:lnTo>
                    <a:pt x="2463" y="2588"/>
                  </a:lnTo>
                  <a:lnTo>
                    <a:pt x="2588" y="2712"/>
                  </a:lnTo>
                  <a:cubicBezTo>
                    <a:pt x="2882" y="3007"/>
                    <a:pt x="3034" y="3390"/>
                    <a:pt x="3034" y="3783"/>
                  </a:cubicBezTo>
                  <a:lnTo>
                    <a:pt x="3034" y="3783"/>
                  </a:lnTo>
                  <a:lnTo>
                    <a:pt x="3034" y="3783"/>
                  </a:lnTo>
                  <a:cubicBezTo>
                    <a:pt x="3034" y="4167"/>
                    <a:pt x="2882" y="4550"/>
                    <a:pt x="2588" y="4845"/>
                  </a:cubicBezTo>
                  <a:lnTo>
                    <a:pt x="2588" y="4845"/>
                  </a:lnTo>
                  <a:cubicBezTo>
                    <a:pt x="2293" y="5139"/>
                    <a:pt x="1910" y="5282"/>
                    <a:pt x="1526" y="5282"/>
                  </a:cubicBezTo>
                  <a:lnTo>
                    <a:pt x="1526" y="5282"/>
                  </a:lnTo>
                  <a:cubicBezTo>
                    <a:pt x="1134" y="5282"/>
                    <a:pt x="750" y="5139"/>
                    <a:pt x="456" y="4845"/>
                  </a:cubicBezTo>
                  <a:lnTo>
                    <a:pt x="456" y="4845"/>
                  </a:lnTo>
                  <a:cubicBezTo>
                    <a:pt x="277" y="4657"/>
                    <a:pt x="179" y="4416"/>
                    <a:pt x="179" y="4176"/>
                  </a:cubicBezTo>
                  <a:lnTo>
                    <a:pt x="179" y="4176"/>
                  </a:lnTo>
                  <a:cubicBezTo>
                    <a:pt x="179" y="3935"/>
                    <a:pt x="277" y="3685"/>
                    <a:pt x="456" y="3506"/>
                  </a:cubicBezTo>
                  <a:lnTo>
                    <a:pt x="456" y="3506"/>
                  </a:lnTo>
                  <a:lnTo>
                    <a:pt x="456" y="3506"/>
                  </a:lnTo>
                  <a:cubicBezTo>
                    <a:pt x="643" y="3319"/>
                    <a:pt x="884" y="3230"/>
                    <a:pt x="1125" y="3230"/>
                  </a:cubicBezTo>
                  <a:lnTo>
                    <a:pt x="1125" y="3230"/>
                  </a:lnTo>
                  <a:cubicBezTo>
                    <a:pt x="1375" y="3230"/>
                    <a:pt x="1615" y="3319"/>
                    <a:pt x="1803" y="3506"/>
                  </a:cubicBezTo>
                  <a:lnTo>
                    <a:pt x="1803" y="3506"/>
                  </a:lnTo>
                  <a:cubicBezTo>
                    <a:pt x="1910" y="3613"/>
                    <a:pt x="1963" y="3747"/>
                    <a:pt x="1963" y="3890"/>
                  </a:cubicBezTo>
                  <a:lnTo>
                    <a:pt x="1963" y="3890"/>
                  </a:lnTo>
                  <a:cubicBezTo>
                    <a:pt x="1963" y="4033"/>
                    <a:pt x="1910" y="4176"/>
                    <a:pt x="1803" y="4283"/>
                  </a:cubicBezTo>
                  <a:lnTo>
                    <a:pt x="1803" y="4283"/>
                  </a:lnTo>
                  <a:cubicBezTo>
                    <a:pt x="1696" y="4390"/>
                    <a:pt x="1553" y="4443"/>
                    <a:pt x="1410" y="4443"/>
                  </a:cubicBezTo>
                  <a:lnTo>
                    <a:pt x="1410" y="4443"/>
                  </a:lnTo>
                  <a:cubicBezTo>
                    <a:pt x="1330" y="4443"/>
                    <a:pt x="1250" y="4425"/>
                    <a:pt x="1178" y="4390"/>
                  </a:cubicBezTo>
                  <a:lnTo>
                    <a:pt x="1178" y="4390"/>
                  </a:lnTo>
                  <a:cubicBezTo>
                    <a:pt x="1187" y="4318"/>
                    <a:pt x="1169" y="4247"/>
                    <a:pt x="1116" y="4193"/>
                  </a:cubicBezTo>
                  <a:lnTo>
                    <a:pt x="1116" y="4193"/>
                  </a:lnTo>
                  <a:cubicBezTo>
                    <a:pt x="1027" y="4104"/>
                    <a:pt x="884" y="4104"/>
                    <a:pt x="804" y="4193"/>
                  </a:cubicBezTo>
                  <a:lnTo>
                    <a:pt x="804" y="4193"/>
                  </a:lnTo>
                  <a:cubicBezTo>
                    <a:pt x="714" y="4274"/>
                    <a:pt x="714" y="4416"/>
                    <a:pt x="804" y="4497"/>
                  </a:cubicBezTo>
                  <a:lnTo>
                    <a:pt x="804" y="4497"/>
                  </a:lnTo>
                  <a:cubicBezTo>
                    <a:pt x="875" y="4577"/>
                    <a:pt x="982" y="4586"/>
                    <a:pt x="1062" y="4541"/>
                  </a:cubicBezTo>
                  <a:lnTo>
                    <a:pt x="1062" y="4541"/>
                  </a:lnTo>
                  <a:cubicBezTo>
                    <a:pt x="1169" y="4595"/>
                    <a:pt x="1294" y="4622"/>
                    <a:pt x="1410" y="4622"/>
                  </a:cubicBezTo>
                  <a:lnTo>
                    <a:pt x="1410" y="4622"/>
                  </a:lnTo>
                  <a:cubicBezTo>
                    <a:pt x="1598" y="4622"/>
                    <a:pt x="1785" y="4550"/>
                    <a:pt x="1928" y="4407"/>
                  </a:cubicBezTo>
                  <a:lnTo>
                    <a:pt x="1928" y="4407"/>
                  </a:lnTo>
                  <a:cubicBezTo>
                    <a:pt x="2070" y="4265"/>
                    <a:pt x="2142" y="4077"/>
                    <a:pt x="2142" y="3890"/>
                  </a:cubicBezTo>
                  <a:lnTo>
                    <a:pt x="2142" y="3890"/>
                  </a:lnTo>
                  <a:cubicBezTo>
                    <a:pt x="2142" y="3703"/>
                    <a:pt x="2070" y="3515"/>
                    <a:pt x="1928" y="3373"/>
                  </a:cubicBezTo>
                  <a:lnTo>
                    <a:pt x="1928" y="3373"/>
                  </a:lnTo>
                  <a:cubicBezTo>
                    <a:pt x="1705" y="3159"/>
                    <a:pt x="1419" y="3043"/>
                    <a:pt x="1125" y="3043"/>
                  </a:cubicBezTo>
                  <a:lnTo>
                    <a:pt x="1125" y="3043"/>
                  </a:lnTo>
                  <a:cubicBezTo>
                    <a:pt x="839" y="3043"/>
                    <a:pt x="554" y="3159"/>
                    <a:pt x="331" y="3373"/>
                  </a:cubicBezTo>
                  <a:lnTo>
                    <a:pt x="331" y="3373"/>
                  </a:lnTo>
                  <a:lnTo>
                    <a:pt x="331" y="3373"/>
                  </a:lnTo>
                  <a:cubicBezTo>
                    <a:pt x="108" y="3596"/>
                    <a:pt x="1" y="3881"/>
                    <a:pt x="1" y="4176"/>
                  </a:cubicBezTo>
                  <a:lnTo>
                    <a:pt x="1" y="4176"/>
                  </a:lnTo>
                  <a:cubicBezTo>
                    <a:pt x="1" y="4461"/>
                    <a:pt x="108" y="4755"/>
                    <a:pt x="331" y="4969"/>
                  </a:cubicBezTo>
                  <a:lnTo>
                    <a:pt x="331" y="4969"/>
                  </a:lnTo>
                  <a:lnTo>
                    <a:pt x="331" y="4969"/>
                  </a:lnTo>
                  <a:cubicBezTo>
                    <a:pt x="661" y="5300"/>
                    <a:pt x="1089" y="5469"/>
                    <a:pt x="1526" y="5469"/>
                  </a:cubicBezTo>
                  <a:lnTo>
                    <a:pt x="1526" y="5469"/>
                  </a:lnTo>
                  <a:cubicBezTo>
                    <a:pt x="1606" y="5469"/>
                    <a:pt x="1696" y="5460"/>
                    <a:pt x="1785" y="5442"/>
                  </a:cubicBezTo>
                  <a:lnTo>
                    <a:pt x="1785" y="5442"/>
                  </a:lnTo>
                  <a:cubicBezTo>
                    <a:pt x="2044" y="5692"/>
                    <a:pt x="2383" y="5817"/>
                    <a:pt x="2713" y="5817"/>
                  </a:cubicBezTo>
                  <a:lnTo>
                    <a:pt x="2713" y="5817"/>
                  </a:lnTo>
                  <a:cubicBezTo>
                    <a:pt x="3061" y="5817"/>
                    <a:pt x="3400" y="5692"/>
                    <a:pt x="3667" y="5433"/>
                  </a:cubicBezTo>
                  <a:lnTo>
                    <a:pt x="3667" y="5433"/>
                  </a:lnTo>
                  <a:cubicBezTo>
                    <a:pt x="3926" y="5166"/>
                    <a:pt x="4060" y="4827"/>
                    <a:pt x="4060" y="4479"/>
                  </a:cubicBezTo>
                  <a:lnTo>
                    <a:pt x="4060" y="4479"/>
                  </a:lnTo>
                  <a:lnTo>
                    <a:pt x="4060" y="4479"/>
                  </a:lnTo>
                  <a:cubicBezTo>
                    <a:pt x="4060" y="4291"/>
                    <a:pt x="4015" y="4113"/>
                    <a:pt x="3944" y="3935"/>
                  </a:cubicBezTo>
                  <a:lnTo>
                    <a:pt x="3944" y="3935"/>
                  </a:lnTo>
                  <a:cubicBezTo>
                    <a:pt x="4113" y="4015"/>
                    <a:pt x="4301" y="4051"/>
                    <a:pt x="4488" y="4051"/>
                  </a:cubicBezTo>
                  <a:lnTo>
                    <a:pt x="4488" y="4051"/>
                  </a:lnTo>
                  <a:cubicBezTo>
                    <a:pt x="4827" y="4051"/>
                    <a:pt x="5175" y="3917"/>
                    <a:pt x="5434" y="3658"/>
                  </a:cubicBezTo>
                  <a:lnTo>
                    <a:pt x="5434" y="3658"/>
                  </a:lnTo>
                  <a:cubicBezTo>
                    <a:pt x="5692" y="3399"/>
                    <a:pt x="5826" y="3051"/>
                    <a:pt x="5826" y="2712"/>
                  </a:cubicBezTo>
                  <a:lnTo>
                    <a:pt x="5826" y="2712"/>
                  </a:lnTo>
                  <a:cubicBezTo>
                    <a:pt x="5826" y="2373"/>
                    <a:pt x="5701" y="2043"/>
                    <a:pt x="5451" y="1785"/>
                  </a:cubicBezTo>
                  <a:lnTo>
                    <a:pt x="5451" y="1785"/>
                  </a:lnTo>
                  <a:cubicBezTo>
                    <a:pt x="5460" y="1695"/>
                    <a:pt x="5469" y="1606"/>
                    <a:pt x="5469" y="1517"/>
                  </a:cubicBezTo>
                  <a:lnTo>
                    <a:pt x="5469" y="1517"/>
                  </a:lnTo>
                  <a:lnTo>
                    <a:pt x="5469" y="1517"/>
                  </a:lnTo>
                  <a:cubicBezTo>
                    <a:pt x="5469" y="1089"/>
                    <a:pt x="5309" y="652"/>
                    <a:pt x="4979" y="331"/>
                  </a:cubicBezTo>
                  <a:lnTo>
                    <a:pt x="4979" y="331"/>
                  </a:lnTo>
                  <a:lnTo>
                    <a:pt x="4979" y="322"/>
                  </a:lnTo>
                  <a:cubicBezTo>
                    <a:pt x="4756" y="108"/>
                    <a:pt x="4470" y="0"/>
                    <a:pt x="4176" y="0"/>
                  </a:cubicBezTo>
                  <a:lnTo>
                    <a:pt x="4176" y="0"/>
                  </a:lnTo>
                  <a:cubicBezTo>
                    <a:pt x="3890" y="0"/>
                    <a:pt x="3605" y="108"/>
                    <a:pt x="3382" y="331"/>
                  </a:cubicBezTo>
                  <a:moveTo>
                    <a:pt x="4979" y="2712"/>
                  </a:moveTo>
                  <a:cubicBezTo>
                    <a:pt x="5184" y="2507"/>
                    <a:pt x="5327" y="2266"/>
                    <a:pt x="5407" y="1999"/>
                  </a:cubicBezTo>
                  <a:lnTo>
                    <a:pt x="5407" y="1999"/>
                  </a:lnTo>
                  <a:cubicBezTo>
                    <a:pt x="5567" y="2204"/>
                    <a:pt x="5648" y="2463"/>
                    <a:pt x="5648" y="2712"/>
                  </a:cubicBezTo>
                  <a:lnTo>
                    <a:pt x="5648" y="2712"/>
                  </a:lnTo>
                  <a:cubicBezTo>
                    <a:pt x="5648" y="3007"/>
                    <a:pt x="5532" y="3310"/>
                    <a:pt x="5309" y="3533"/>
                  </a:cubicBezTo>
                  <a:lnTo>
                    <a:pt x="5309" y="3533"/>
                  </a:lnTo>
                  <a:cubicBezTo>
                    <a:pt x="5086" y="3756"/>
                    <a:pt x="4782" y="3872"/>
                    <a:pt x="4488" y="3872"/>
                  </a:cubicBezTo>
                  <a:lnTo>
                    <a:pt x="4488" y="3872"/>
                  </a:lnTo>
                  <a:cubicBezTo>
                    <a:pt x="4185" y="3872"/>
                    <a:pt x="3890" y="3756"/>
                    <a:pt x="3667" y="3533"/>
                  </a:cubicBezTo>
                  <a:lnTo>
                    <a:pt x="3667" y="3533"/>
                  </a:lnTo>
                  <a:lnTo>
                    <a:pt x="3257" y="3123"/>
                  </a:lnTo>
                  <a:cubicBezTo>
                    <a:pt x="3426" y="3176"/>
                    <a:pt x="3605" y="3203"/>
                    <a:pt x="3783" y="3203"/>
                  </a:cubicBezTo>
                  <a:lnTo>
                    <a:pt x="3783" y="3203"/>
                  </a:lnTo>
                  <a:cubicBezTo>
                    <a:pt x="4220" y="3203"/>
                    <a:pt x="4649" y="3043"/>
                    <a:pt x="4979" y="2712"/>
                  </a:cubicBezTo>
                  <a:close/>
                  <a:moveTo>
                    <a:pt x="3123" y="3248"/>
                  </a:moveTo>
                  <a:lnTo>
                    <a:pt x="3533" y="3658"/>
                  </a:lnTo>
                  <a:lnTo>
                    <a:pt x="3533" y="3658"/>
                  </a:lnTo>
                  <a:cubicBezTo>
                    <a:pt x="3765" y="3890"/>
                    <a:pt x="3872" y="4184"/>
                    <a:pt x="3872" y="4479"/>
                  </a:cubicBezTo>
                  <a:lnTo>
                    <a:pt x="3872" y="4479"/>
                  </a:lnTo>
                  <a:lnTo>
                    <a:pt x="3872" y="4479"/>
                  </a:lnTo>
                  <a:cubicBezTo>
                    <a:pt x="3872" y="4782"/>
                    <a:pt x="3765" y="5077"/>
                    <a:pt x="3533" y="5300"/>
                  </a:cubicBezTo>
                  <a:lnTo>
                    <a:pt x="3533" y="5300"/>
                  </a:lnTo>
                  <a:cubicBezTo>
                    <a:pt x="3310" y="5523"/>
                    <a:pt x="3016" y="5639"/>
                    <a:pt x="2713" y="5639"/>
                  </a:cubicBezTo>
                  <a:lnTo>
                    <a:pt x="2713" y="5639"/>
                  </a:lnTo>
                  <a:cubicBezTo>
                    <a:pt x="2463" y="5639"/>
                    <a:pt x="2213" y="5558"/>
                    <a:pt x="2008" y="5398"/>
                  </a:cubicBezTo>
                  <a:lnTo>
                    <a:pt x="2008" y="5398"/>
                  </a:lnTo>
                  <a:cubicBezTo>
                    <a:pt x="2267" y="5317"/>
                    <a:pt x="2516" y="5184"/>
                    <a:pt x="2722" y="4969"/>
                  </a:cubicBezTo>
                  <a:lnTo>
                    <a:pt x="2722" y="4969"/>
                  </a:lnTo>
                  <a:cubicBezTo>
                    <a:pt x="3043" y="4648"/>
                    <a:pt x="3212" y="4211"/>
                    <a:pt x="3212" y="3783"/>
                  </a:cubicBezTo>
                  <a:lnTo>
                    <a:pt x="3212" y="3783"/>
                  </a:lnTo>
                  <a:lnTo>
                    <a:pt x="3212" y="3783"/>
                  </a:lnTo>
                  <a:cubicBezTo>
                    <a:pt x="3212" y="3605"/>
                    <a:pt x="3185" y="3426"/>
                    <a:pt x="3123" y="3248"/>
                  </a:cubicBezTo>
                  <a:moveTo>
                    <a:pt x="4872" y="1758"/>
                  </a:moveTo>
                  <a:cubicBezTo>
                    <a:pt x="4818" y="1811"/>
                    <a:pt x="4818" y="1901"/>
                    <a:pt x="4872" y="1954"/>
                  </a:cubicBezTo>
                  <a:lnTo>
                    <a:pt x="4872" y="1954"/>
                  </a:lnTo>
                  <a:cubicBezTo>
                    <a:pt x="4925" y="2008"/>
                    <a:pt x="5014" y="2008"/>
                    <a:pt x="5068" y="1954"/>
                  </a:cubicBezTo>
                  <a:lnTo>
                    <a:pt x="5068" y="1954"/>
                  </a:lnTo>
                  <a:cubicBezTo>
                    <a:pt x="5121" y="1901"/>
                    <a:pt x="5121" y="1811"/>
                    <a:pt x="5068" y="1758"/>
                  </a:cubicBezTo>
                  <a:lnTo>
                    <a:pt x="5068" y="1758"/>
                  </a:lnTo>
                  <a:cubicBezTo>
                    <a:pt x="5041" y="1731"/>
                    <a:pt x="5005" y="1713"/>
                    <a:pt x="4970" y="1713"/>
                  </a:cubicBezTo>
                  <a:lnTo>
                    <a:pt x="4970" y="1713"/>
                  </a:lnTo>
                  <a:cubicBezTo>
                    <a:pt x="4934" y="1713"/>
                    <a:pt x="4898" y="1731"/>
                    <a:pt x="4872" y="1758"/>
                  </a:cubicBezTo>
                  <a:moveTo>
                    <a:pt x="4559" y="2266"/>
                  </a:moveTo>
                  <a:cubicBezTo>
                    <a:pt x="4506" y="2320"/>
                    <a:pt x="4506" y="2409"/>
                    <a:pt x="4559" y="2463"/>
                  </a:cubicBezTo>
                  <a:lnTo>
                    <a:pt x="4559" y="2463"/>
                  </a:lnTo>
                  <a:cubicBezTo>
                    <a:pt x="4613" y="2525"/>
                    <a:pt x="4702" y="2525"/>
                    <a:pt x="4756" y="2463"/>
                  </a:cubicBezTo>
                  <a:lnTo>
                    <a:pt x="4756" y="2463"/>
                  </a:lnTo>
                  <a:cubicBezTo>
                    <a:pt x="4809" y="2409"/>
                    <a:pt x="4809" y="2320"/>
                    <a:pt x="4756" y="2266"/>
                  </a:cubicBezTo>
                  <a:lnTo>
                    <a:pt x="4756" y="2266"/>
                  </a:lnTo>
                  <a:cubicBezTo>
                    <a:pt x="4729" y="2240"/>
                    <a:pt x="4693" y="2231"/>
                    <a:pt x="4657" y="2231"/>
                  </a:cubicBezTo>
                  <a:lnTo>
                    <a:pt x="4657" y="2231"/>
                  </a:lnTo>
                  <a:cubicBezTo>
                    <a:pt x="4622" y="2231"/>
                    <a:pt x="4586" y="2240"/>
                    <a:pt x="4559" y="2266"/>
                  </a:cubicBezTo>
                  <a:moveTo>
                    <a:pt x="2962" y="2409"/>
                  </a:moveTo>
                  <a:cubicBezTo>
                    <a:pt x="2909" y="2463"/>
                    <a:pt x="2909" y="2552"/>
                    <a:pt x="2962" y="2605"/>
                  </a:cubicBezTo>
                  <a:lnTo>
                    <a:pt x="2962" y="2605"/>
                  </a:lnTo>
                  <a:cubicBezTo>
                    <a:pt x="3016" y="2659"/>
                    <a:pt x="3105" y="2659"/>
                    <a:pt x="3159" y="2605"/>
                  </a:cubicBezTo>
                  <a:lnTo>
                    <a:pt x="3159" y="2605"/>
                  </a:lnTo>
                  <a:cubicBezTo>
                    <a:pt x="3221" y="2552"/>
                    <a:pt x="3221" y="2463"/>
                    <a:pt x="3159" y="2409"/>
                  </a:cubicBezTo>
                  <a:lnTo>
                    <a:pt x="3159" y="2409"/>
                  </a:lnTo>
                  <a:cubicBezTo>
                    <a:pt x="3132" y="2382"/>
                    <a:pt x="3096" y="2365"/>
                    <a:pt x="3061" y="2365"/>
                  </a:cubicBezTo>
                  <a:lnTo>
                    <a:pt x="3061" y="2365"/>
                  </a:lnTo>
                  <a:cubicBezTo>
                    <a:pt x="3025" y="2365"/>
                    <a:pt x="2989" y="2382"/>
                    <a:pt x="2962" y="2409"/>
                  </a:cubicBezTo>
                  <a:close/>
                  <a:moveTo>
                    <a:pt x="4069" y="2552"/>
                  </a:moveTo>
                  <a:cubicBezTo>
                    <a:pt x="4015" y="2614"/>
                    <a:pt x="4015" y="2704"/>
                    <a:pt x="4069" y="2757"/>
                  </a:cubicBezTo>
                  <a:lnTo>
                    <a:pt x="4069" y="2757"/>
                  </a:lnTo>
                  <a:cubicBezTo>
                    <a:pt x="4122" y="2811"/>
                    <a:pt x="4211" y="2811"/>
                    <a:pt x="4265" y="2757"/>
                  </a:cubicBezTo>
                  <a:lnTo>
                    <a:pt x="4265" y="2757"/>
                  </a:lnTo>
                  <a:cubicBezTo>
                    <a:pt x="4318" y="2704"/>
                    <a:pt x="4318" y="2614"/>
                    <a:pt x="4265" y="2552"/>
                  </a:cubicBezTo>
                  <a:lnTo>
                    <a:pt x="4265" y="2552"/>
                  </a:lnTo>
                  <a:cubicBezTo>
                    <a:pt x="4238" y="2525"/>
                    <a:pt x="4202" y="2516"/>
                    <a:pt x="4167" y="2516"/>
                  </a:cubicBezTo>
                  <a:lnTo>
                    <a:pt x="4167" y="2516"/>
                  </a:lnTo>
                  <a:cubicBezTo>
                    <a:pt x="4131" y="2516"/>
                    <a:pt x="4095" y="2525"/>
                    <a:pt x="4069" y="2552"/>
                  </a:cubicBezTo>
                  <a:moveTo>
                    <a:pt x="3498" y="2614"/>
                  </a:moveTo>
                  <a:cubicBezTo>
                    <a:pt x="3444" y="2677"/>
                    <a:pt x="3444" y="2757"/>
                    <a:pt x="3498" y="2820"/>
                  </a:cubicBezTo>
                  <a:lnTo>
                    <a:pt x="3498" y="2820"/>
                  </a:lnTo>
                  <a:cubicBezTo>
                    <a:pt x="3551" y="2873"/>
                    <a:pt x="3640" y="2873"/>
                    <a:pt x="3694" y="2820"/>
                  </a:cubicBezTo>
                  <a:lnTo>
                    <a:pt x="3694" y="2820"/>
                  </a:lnTo>
                  <a:cubicBezTo>
                    <a:pt x="3748" y="2757"/>
                    <a:pt x="3748" y="2677"/>
                    <a:pt x="3694" y="2614"/>
                  </a:cubicBezTo>
                  <a:lnTo>
                    <a:pt x="3694" y="2614"/>
                  </a:lnTo>
                  <a:cubicBezTo>
                    <a:pt x="3667" y="2588"/>
                    <a:pt x="3632" y="2579"/>
                    <a:pt x="3596" y="2579"/>
                  </a:cubicBezTo>
                  <a:lnTo>
                    <a:pt x="3596" y="2579"/>
                  </a:lnTo>
                  <a:cubicBezTo>
                    <a:pt x="3560" y="2579"/>
                    <a:pt x="3524" y="2588"/>
                    <a:pt x="3498" y="2614"/>
                  </a:cubicBezTo>
                  <a:moveTo>
                    <a:pt x="2409" y="2962"/>
                  </a:moveTo>
                  <a:cubicBezTo>
                    <a:pt x="2356" y="3016"/>
                    <a:pt x="2356" y="3105"/>
                    <a:pt x="2409" y="3159"/>
                  </a:cubicBezTo>
                  <a:lnTo>
                    <a:pt x="2409" y="3159"/>
                  </a:lnTo>
                  <a:cubicBezTo>
                    <a:pt x="2463" y="3212"/>
                    <a:pt x="2552" y="3212"/>
                    <a:pt x="2606" y="3159"/>
                  </a:cubicBezTo>
                  <a:lnTo>
                    <a:pt x="2606" y="3159"/>
                  </a:lnTo>
                  <a:cubicBezTo>
                    <a:pt x="2668" y="3105"/>
                    <a:pt x="2668" y="3016"/>
                    <a:pt x="2606" y="2962"/>
                  </a:cubicBezTo>
                  <a:lnTo>
                    <a:pt x="2606" y="2962"/>
                  </a:lnTo>
                  <a:cubicBezTo>
                    <a:pt x="2579" y="2935"/>
                    <a:pt x="2543" y="2918"/>
                    <a:pt x="2507" y="2918"/>
                  </a:cubicBezTo>
                  <a:lnTo>
                    <a:pt x="2507" y="2918"/>
                  </a:lnTo>
                  <a:cubicBezTo>
                    <a:pt x="2472" y="2918"/>
                    <a:pt x="2436" y="2935"/>
                    <a:pt x="2409" y="2962"/>
                  </a:cubicBezTo>
                  <a:moveTo>
                    <a:pt x="2623" y="3489"/>
                  </a:moveTo>
                  <a:cubicBezTo>
                    <a:pt x="2570" y="3551"/>
                    <a:pt x="2570" y="3640"/>
                    <a:pt x="2623" y="3694"/>
                  </a:cubicBezTo>
                  <a:lnTo>
                    <a:pt x="2623" y="3694"/>
                  </a:lnTo>
                  <a:cubicBezTo>
                    <a:pt x="2677" y="3747"/>
                    <a:pt x="2766" y="3747"/>
                    <a:pt x="2820" y="3694"/>
                  </a:cubicBezTo>
                  <a:lnTo>
                    <a:pt x="2820" y="3694"/>
                  </a:lnTo>
                  <a:cubicBezTo>
                    <a:pt x="2873" y="3640"/>
                    <a:pt x="2873" y="3551"/>
                    <a:pt x="2820" y="3489"/>
                  </a:cubicBezTo>
                  <a:lnTo>
                    <a:pt x="2820" y="3489"/>
                  </a:lnTo>
                  <a:cubicBezTo>
                    <a:pt x="2793" y="3462"/>
                    <a:pt x="2757" y="3453"/>
                    <a:pt x="2722" y="3453"/>
                  </a:cubicBezTo>
                  <a:lnTo>
                    <a:pt x="2722" y="3453"/>
                  </a:lnTo>
                  <a:cubicBezTo>
                    <a:pt x="2686" y="3453"/>
                    <a:pt x="2650" y="3462"/>
                    <a:pt x="2623" y="3489"/>
                  </a:cubicBezTo>
                  <a:close/>
                  <a:moveTo>
                    <a:pt x="2561" y="4060"/>
                  </a:moveTo>
                  <a:cubicBezTo>
                    <a:pt x="2507" y="4113"/>
                    <a:pt x="2507" y="4202"/>
                    <a:pt x="2561" y="4265"/>
                  </a:cubicBezTo>
                  <a:lnTo>
                    <a:pt x="2561" y="4265"/>
                  </a:lnTo>
                  <a:cubicBezTo>
                    <a:pt x="2615" y="4318"/>
                    <a:pt x="2704" y="4318"/>
                    <a:pt x="2757" y="4265"/>
                  </a:cubicBezTo>
                  <a:lnTo>
                    <a:pt x="2757" y="4265"/>
                  </a:lnTo>
                  <a:cubicBezTo>
                    <a:pt x="2811" y="4202"/>
                    <a:pt x="2811" y="4113"/>
                    <a:pt x="2757" y="4060"/>
                  </a:cubicBezTo>
                  <a:lnTo>
                    <a:pt x="2757" y="4060"/>
                  </a:lnTo>
                  <a:cubicBezTo>
                    <a:pt x="2731" y="4033"/>
                    <a:pt x="2695" y="4024"/>
                    <a:pt x="2659" y="4024"/>
                  </a:cubicBezTo>
                  <a:lnTo>
                    <a:pt x="2659" y="4024"/>
                  </a:lnTo>
                  <a:cubicBezTo>
                    <a:pt x="2623" y="4024"/>
                    <a:pt x="2588" y="4033"/>
                    <a:pt x="2561" y="4060"/>
                  </a:cubicBezTo>
                  <a:close/>
                  <a:moveTo>
                    <a:pt x="4283" y="4184"/>
                  </a:moveTo>
                  <a:lnTo>
                    <a:pt x="4283" y="4184"/>
                  </a:lnTo>
                  <a:lnTo>
                    <a:pt x="4283" y="4184"/>
                  </a:lnTo>
                  <a:cubicBezTo>
                    <a:pt x="4265" y="4184"/>
                    <a:pt x="4256" y="4184"/>
                    <a:pt x="4247" y="4193"/>
                  </a:cubicBezTo>
                  <a:lnTo>
                    <a:pt x="4247" y="4193"/>
                  </a:lnTo>
                  <a:lnTo>
                    <a:pt x="4247" y="4193"/>
                  </a:lnTo>
                  <a:lnTo>
                    <a:pt x="4247" y="4193"/>
                  </a:lnTo>
                  <a:lnTo>
                    <a:pt x="4247" y="4193"/>
                  </a:lnTo>
                  <a:lnTo>
                    <a:pt x="4247" y="4193"/>
                  </a:lnTo>
                  <a:lnTo>
                    <a:pt x="4247" y="4193"/>
                  </a:lnTo>
                  <a:lnTo>
                    <a:pt x="4247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29" y="4193"/>
                  </a:lnTo>
                  <a:lnTo>
                    <a:pt x="4229" y="4193"/>
                  </a:lnTo>
                  <a:lnTo>
                    <a:pt x="4229" y="4202"/>
                  </a:lnTo>
                  <a:lnTo>
                    <a:pt x="4229" y="4202"/>
                  </a:lnTo>
                  <a:lnTo>
                    <a:pt x="4229" y="4202"/>
                  </a:lnTo>
                  <a:lnTo>
                    <a:pt x="4229" y="4202"/>
                  </a:lnTo>
                  <a:cubicBezTo>
                    <a:pt x="4229" y="4202"/>
                    <a:pt x="4220" y="4202"/>
                    <a:pt x="4220" y="4202"/>
                  </a:cubicBezTo>
                  <a:lnTo>
                    <a:pt x="4220" y="4202"/>
                  </a:lnTo>
                  <a:lnTo>
                    <a:pt x="4220" y="4202"/>
                  </a:lnTo>
                  <a:lnTo>
                    <a:pt x="4220" y="4211"/>
                  </a:lnTo>
                  <a:lnTo>
                    <a:pt x="4220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20"/>
                  </a:lnTo>
                  <a:lnTo>
                    <a:pt x="4211" y="4220"/>
                  </a:lnTo>
                  <a:lnTo>
                    <a:pt x="4211" y="4220"/>
                  </a:lnTo>
                  <a:lnTo>
                    <a:pt x="4211" y="4220"/>
                  </a:lnTo>
                  <a:lnTo>
                    <a:pt x="4211" y="4220"/>
                  </a:lnTo>
                  <a:lnTo>
                    <a:pt x="4211" y="4220"/>
                  </a:lnTo>
                  <a:lnTo>
                    <a:pt x="4202" y="4220"/>
                  </a:lnTo>
                  <a:lnTo>
                    <a:pt x="4202" y="4220"/>
                  </a:lnTo>
                  <a:lnTo>
                    <a:pt x="4202" y="4220"/>
                  </a:lnTo>
                  <a:lnTo>
                    <a:pt x="4202" y="4220"/>
                  </a:lnTo>
                  <a:lnTo>
                    <a:pt x="4202" y="4220"/>
                  </a:lnTo>
                  <a:lnTo>
                    <a:pt x="4202" y="4220"/>
                  </a:lnTo>
                  <a:lnTo>
                    <a:pt x="4202" y="4229"/>
                  </a:lnTo>
                  <a:lnTo>
                    <a:pt x="4202" y="4229"/>
                  </a:lnTo>
                  <a:lnTo>
                    <a:pt x="4202" y="4229"/>
                  </a:lnTo>
                  <a:lnTo>
                    <a:pt x="4202" y="4229"/>
                  </a:lnTo>
                  <a:lnTo>
                    <a:pt x="4202" y="4229"/>
                  </a:lnTo>
                  <a:lnTo>
                    <a:pt x="4202" y="4229"/>
                  </a:lnTo>
                  <a:lnTo>
                    <a:pt x="4202" y="4238"/>
                  </a:lnTo>
                  <a:lnTo>
                    <a:pt x="4202" y="4238"/>
                  </a:lnTo>
                  <a:lnTo>
                    <a:pt x="4202" y="4238"/>
                  </a:lnTo>
                  <a:lnTo>
                    <a:pt x="4202" y="4238"/>
                  </a:lnTo>
                  <a:lnTo>
                    <a:pt x="4202" y="4238"/>
                  </a:lnTo>
                  <a:lnTo>
                    <a:pt x="4202" y="4238"/>
                  </a:lnTo>
                  <a:cubicBezTo>
                    <a:pt x="4194" y="4247"/>
                    <a:pt x="4194" y="4265"/>
                    <a:pt x="4194" y="4274"/>
                  </a:cubicBezTo>
                  <a:lnTo>
                    <a:pt x="4194" y="4274"/>
                  </a:lnTo>
                  <a:lnTo>
                    <a:pt x="4194" y="4274"/>
                  </a:lnTo>
                  <a:lnTo>
                    <a:pt x="4194" y="4274"/>
                  </a:lnTo>
                  <a:lnTo>
                    <a:pt x="4194" y="4274"/>
                  </a:lnTo>
                  <a:cubicBezTo>
                    <a:pt x="4194" y="4283"/>
                    <a:pt x="4194" y="4300"/>
                    <a:pt x="4202" y="4309"/>
                  </a:cubicBezTo>
                  <a:lnTo>
                    <a:pt x="4202" y="4309"/>
                  </a:lnTo>
                  <a:lnTo>
                    <a:pt x="4202" y="4309"/>
                  </a:lnTo>
                  <a:lnTo>
                    <a:pt x="4202" y="4309"/>
                  </a:lnTo>
                  <a:lnTo>
                    <a:pt x="4202" y="4309"/>
                  </a:lnTo>
                  <a:lnTo>
                    <a:pt x="4202" y="4309"/>
                  </a:lnTo>
                  <a:lnTo>
                    <a:pt x="4202" y="4309"/>
                  </a:lnTo>
                  <a:lnTo>
                    <a:pt x="4202" y="4309"/>
                  </a:lnTo>
                  <a:lnTo>
                    <a:pt x="4202" y="4318"/>
                  </a:lnTo>
                  <a:lnTo>
                    <a:pt x="4202" y="4318"/>
                  </a:lnTo>
                  <a:cubicBezTo>
                    <a:pt x="4399" y="4693"/>
                    <a:pt x="4345" y="4916"/>
                    <a:pt x="4318" y="5041"/>
                  </a:cubicBezTo>
                  <a:lnTo>
                    <a:pt x="4318" y="5041"/>
                  </a:lnTo>
                  <a:cubicBezTo>
                    <a:pt x="4310" y="5077"/>
                    <a:pt x="4301" y="5112"/>
                    <a:pt x="4301" y="5148"/>
                  </a:cubicBezTo>
                  <a:lnTo>
                    <a:pt x="4301" y="5148"/>
                  </a:lnTo>
                  <a:cubicBezTo>
                    <a:pt x="4301" y="5282"/>
                    <a:pt x="4372" y="5317"/>
                    <a:pt x="4675" y="5317"/>
                  </a:cubicBezTo>
                  <a:lnTo>
                    <a:pt x="4675" y="5317"/>
                  </a:lnTo>
                  <a:lnTo>
                    <a:pt x="5246" y="5326"/>
                  </a:lnTo>
                  <a:cubicBezTo>
                    <a:pt x="5291" y="5326"/>
                    <a:pt x="5335" y="5282"/>
                    <a:pt x="5335" y="5237"/>
                  </a:cubicBezTo>
                  <a:lnTo>
                    <a:pt x="5335" y="5237"/>
                  </a:lnTo>
                  <a:lnTo>
                    <a:pt x="5335" y="4657"/>
                  </a:lnTo>
                  <a:cubicBezTo>
                    <a:pt x="5335" y="4363"/>
                    <a:pt x="5291" y="4291"/>
                    <a:pt x="5157" y="4291"/>
                  </a:cubicBezTo>
                  <a:lnTo>
                    <a:pt x="5157" y="4291"/>
                  </a:lnTo>
                  <a:cubicBezTo>
                    <a:pt x="5121" y="4291"/>
                    <a:pt x="5095" y="4300"/>
                    <a:pt x="5050" y="4309"/>
                  </a:cubicBezTo>
                  <a:lnTo>
                    <a:pt x="5050" y="4309"/>
                  </a:lnTo>
                  <a:cubicBezTo>
                    <a:pt x="4925" y="4336"/>
                    <a:pt x="4711" y="4390"/>
                    <a:pt x="4327" y="4193"/>
                  </a:cubicBezTo>
                  <a:lnTo>
                    <a:pt x="4327" y="4193"/>
                  </a:lnTo>
                  <a:lnTo>
                    <a:pt x="4327" y="4193"/>
                  </a:lnTo>
                  <a:lnTo>
                    <a:pt x="4327" y="4193"/>
                  </a:lnTo>
                  <a:lnTo>
                    <a:pt x="4327" y="4193"/>
                  </a:lnTo>
                  <a:lnTo>
                    <a:pt x="4327" y="4193"/>
                  </a:lnTo>
                  <a:lnTo>
                    <a:pt x="4318" y="4193"/>
                  </a:lnTo>
                  <a:lnTo>
                    <a:pt x="4318" y="4193"/>
                  </a:lnTo>
                  <a:lnTo>
                    <a:pt x="4318" y="4193"/>
                  </a:lnTo>
                  <a:lnTo>
                    <a:pt x="4318" y="4193"/>
                  </a:lnTo>
                  <a:lnTo>
                    <a:pt x="4318" y="4193"/>
                  </a:lnTo>
                  <a:lnTo>
                    <a:pt x="4318" y="4193"/>
                  </a:lnTo>
                  <a:lnTo>
                    <a:pt x="4310" y="4184"/>
                  </a:lnTo>
                  <a:cubicBezTo>
                    <a:pt x="4301" y="4184"/>
                    <a:pt x="4292" y="4184"/>
                    <a:pt x="4283" y="4184"/>
                  </a:cubicBezTo>
                  <a:lnTo>
                    <a:pt x="4283" y="4184"/>
                  </a:lnTo>
                  <a:lnTo>
                    <a:pt x="4283" y="4184"/>
                  </a:lnTo>
                  <a:close/>
                  <a:moveTo>
                    <a:pt x="4479" y="5148"/>
                  </a:moveTo>
                  <a:cubicBezTo>
                    <a:pt x="4479" y="5130"/>
                    <a:pt x="4479" y="5112"/>
                    <a:pt x="4488" y="5077"/>
                  </a:cubicBezTo>
                  <a:lnTo>
                    <a:pt x="4488" y="5077"/>
                  </a:lnTo>
                  <a:cubicBezTo>
                    <a:pt x="4515" y="4961"/>
                    <a:pt x="4559" y="4764"/>
                    <a:pt x="4452" y="4443"/>
                  </a:cubicBezTo>
                  <a:lnTo>
                    <a:pt x="4452" y="4443"/>
                  </a:lnTo>
                  <a:cubicBezTo>
                    <a:pt x="4765" y="4559"/>
                    <a:pt x="4961" y="4515"/>
                    <a:pt x="5086" y="4488"/>
                  </a:cubicBezTo>
                  <a:lnTo>
                    <a:pt x="5086" y="4488"/>
                  </a:lnTo>
                  <a:cubicBezTo>
                    <a:pt x="5112" y="4479"/>
                    <a:pt x="5139" y="4470"/>
                    <a:pt x="5148" y="4470"/>
                  </a:cubicBezTo>
                  <a:lnTo>
                    <a:pt x="5148" y="4470"/>
                  </a:lnTo>
                  <a:cubicBezTo>
                    <a:pt x="5157" y="4470"/>
                    <a:pt x="5148" y="4506"/>
                    <a:pt x="5148" y="4657"/>
                  </a:cubicBezTo>
                  <a:lnTo>
                    <a:pt x="5148" y="4657"/>
                  </a:lnTo>
                  <a:lnTo>
                    <a:pt x="5148" y="5139"/>
                  </a:lnTo>
                  <a:lnTo>
                    <a:pt x="4666" y="5139"/>
                  </a:lnTo>
                  <a:cubicBezTo>
                    <a:pt x="4604" y="5139"/>
                    <a:pt x="4559" y="5139"/>
                    <a:pt x="4533" y="5148"/>
                  </a:cubicBezTo>
                  <a:lnTo>
                    <a:pt x="4533" y="5148"/>
                  </a:lnTo>
                  <a:cubicBezTo>
                    <a:pt x="4506" y="5148"/>
                    <a:pt x="4488" y="5148"/>
                    <a:pt x="4479" y="5148"/>
                  </a:cubicBezTo>
                  <a:lnTo>
                    <a:pt x="4479" y="5148"/>
                  </a:lnTo>
                  <a:cubicBezTo>
                    <a:pt x="4479" y="5148"/>
                    <a:pt x="4479" y="5148"/>
                    <a:pt x="4479" y="5148"/>
                  </a:cubicBezTo>
                  <a:moveTo>
                    <a:pt x="2276" y="4550"/>
                  </a:moveTo>
                  <a:cubicBezTo>
                    <a:pt x="2213" y="4604"/>
                    <a:pt x="2213" y="4693"/>
                    <a:pt x="2276" y="4755"/>
                  </a:cubicBezTo>
                  <a:lnTo>
                    <a:pt x="2276" y="4755"/>
                  </a:lnTo>
                  <a:cubicBezTo>
                    <a:pt x="2329" y="4809"/>
                    <a:pt x="2418" y="4809"/>
                    <a:pt x="2472" y="4755"/>
                  </a:cubicBezTo>
                  <a:lnTo>
                    <a:pt x="2472" y="4755"/>
                  </a:lnTo>
                  <a:cubicBezTo>
                    <a:pt x="2525" y="4693"/>
                    <a:pt x="2525" y="4604"/>
                    <a:pt x="2472" y="4550"/>
                  </a:cubicBezTo>
                  <a:lnTo>
                    <a:pt x="2472" y="4550"/>
                  </a:lnTo>
                  <a:cubicBezTo>
                    <a:pt x="2445" y="4523"/>
                    <a:pt x="2409" y="4515"/>
                    <a:pt x="2374" y="4515"/>
                  </a:cubicBezTo>
                  <a:lnTo>
                    <a:pt x="2374" y="4515"/>
                  </a:lnTo>
                  <a:cubicBezTo>
                    <a:pt x="2338" y="4515"/>
                    <a:pt x="2302" y="4523"/>
                    <a:pt x="2276" y="4550"/>
                  </a:cubicBezTo>
                  <a:close/>
                  <a:moveTo>
                    <a:pt x="1758" y="4862"/>
                  </a:moveTo>
                  <a:cubicBezTo>
                    <a:pt x="1705" y="4916"/>
                    <a:pt x="1705" y="5005"/>
                    <a:pt x="1758" y="5059"/>
                  </a:cubicBezTo>
                  <a:lnTo>
                    <a:pt x="1758" y="5059"/>
                  </a:lnTo>
                  <a:cubicBezTo>
                    <a:pt x="1812" y="5121"/>
                    <a:pt x="1901" y="5121"/>
                    <a:pt x="1954" y="5059"/>
                  </a:cubicBezTo>
                  <a:lnTo>
                    <a:pt x="1954" y="5059"/>
                  </a:lnTo>
                  <a:cubicBezTo>
                    <a:pt x="2008" y="5005"/>
                    <a:pt x="2008" y="4916"/>
                    <a:pt x="1954" y="4862"/>
                  </a:cubicBezTo>
                  <a:lnTo>
                    <a:pt x="1954" y="4862"/>
                  </a:lnTo>
                  <a:cubicBezTo>
                    <a:pt x="1928" y="4836"/>
                    <a:pt x="1892" y="4818"/>
                    <a:pt x="1856" y="4818"/>
                  </a:cubicBezTo>
                  <a:lnTo>
                    <a:pt x="1856" y="4818"/>
                  </a:lnTo>
                  <a:cubicBezTo>
                    <a:pt x="1821" y="4818"/>
                    <a:pt x="1785" y="4836"/>
                    <a:pt x="1758" y="48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3" name="Google Shape;553;p32"/>
            <p:cNvGrpSpPr/>
            <p:nvPr/>
          </p:nvGrpSpPr>
          <p:grpSpPr>
            <a:xfrm>
              <a:off x="219663" y="616075"/>
              <a:ext cx="8704610" cy="3911400"/>
              <a:chOff x="219663" y="616075"/>
              <a:chExt cx="8704610" cy="3911400"/>
            </a:xfrm>
          </p:grpSpPr>
          <p:cxnSp>
            <p:nvCxnSpPr>
              <p:cNvPr id="554" name="Google Shape;554;p32"/>
              <p:cNvCxnSpPr/>
              <p:nvPr/>
            </p:nvCxnSpPr>
            <p:spPr>
              <a:xfrm>
                <a:off x="219663" y="616075"/>
                <a:ext cx="0" cy="39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5" name="Google Shape;555;p32"/>
              <p:cNvCxnSpPr/>
              <p:nvPr/>
            </p:nvCxnSpPr>
            <p:spPr>
              <a:xfrm>
                <a:off x="266247" y="616075"/>
                <a:ext cx="0" cy="39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6" name="Google Shape;556;p32"/>
              <p:cNvCxnSpPr/>
              <p:nvPr/>
            </p:nvCxnSpPr>
            <p:spPr>
              <a:xfrm rot="10800000">
                <a:off x="8924272" y="616075"/>
                <a:ext cx="0" cy="39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7" name="Google Shape;557;p32"/>
              <p:cNvCxnSpPr/>
              <p:nvPr/>
            </p:nvCxnSpPr>
            <p:spPr>
              <a:xfrm rot="10800000">
                <a:off x="8877688" y="616075"/>
                <a:ext cx="0" cy="39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</p:cxnSp>
        </p:grp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_2"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33"/>
          <p:cNvSpPr/>
          <p:nvPr/>
        </p:nvSpPr>
        <p:spPr>
          <a:xfrm rot="5400000">
            <a:off x="3110926" y="2815586"/>
            <a:ext cx="2922101" cy="343922"/>
          </a:xfrm>
          <a:custGeom>
            <a:avLst/>
            <a:gdLst/>
            <a:ahLst/>
            <a:cxnLst/>
            <a:rect l="l" t="t" r="r" b="b"/>
            <a:pathLst>
              <a:path w="51930" h="6112" extrusionOk="0">
                <a:moveTo>
                  <a:pt x="49958" y="259"/>
                </a:moveTo>
                <a:cubicBezTo>
                  <a:pt x="49798" y="420"/>
                  <a:pt x="49699" y="643"/>
                  <a:pt x="49699" y="884"/>
                </a:cubicBezTo>
                <a:lnTo>
                  <a:pt x="49699" y="884"/>
                </a:lnTo>
                <a:cubicBezTo>
                  <a:pt x="49699" y="1125"/>
                  <a:pt x="49798" y="1339"/>
                  <a:pt x="49958" y="1499"/>
                </a:cubicBezTo>
                <a:lnTo>
                  <a:pt x="49958" y="1499"/>
                </a:lnTo>
                <a:cubicBezTo>
                  <a:pt x="50038" y="1580"/>
                  <a:pt x="50137" y="1651"/>
                  <a:pt x="50244" y="1696"/>
                </a:cubicBezTo>
                <a:lnTo>
                  <a:pt x="50244" y="1696"/>
                </a:lnTo>
                <a:cubicBezTo>
                  <a:pt x="50261" y="1856"/>
                  <a:pt x="50404" y="1981"/>
                  <a:pt x="50574" y="1981"/>
                </a:cubicBezTo>
                <a:lnTo>
                  <a:pt x="50574" y="1981"/>
                </a:lnTo>
                <a:cubicBezTo>
                  <a:pt x="50761" y="1981"/>
                  <a:pt x="50913" y="1838"/>
                  <a:pt x="50913" y="1651"/>
                </a:cubicBezTo>
                <a:lnTo>
                  <a:pt x="50913" y="1651"/>
                </a:lnTo>
                <a:cubicBezTo>
                  <a:pt x="50913" y="1464"/>
                  <a:pt x="50761" y="1312"/>
                  <a:pt x="50574" y="1312"/>
                </a:cubicBezTo>
                <a:lnTo>
                  <a:pt x="50574" y="1312"/>
                </a:lnTo>
                <a:cubicBezTo>
                  <a:pt x="50458" y="1312"/>
                  <a:pt x="50351" y="1374"/>
                  <a:pt x="50288" y="1473"/>
                </a:cubicBezTo>
                <a:lnTo>
                  <a:pt x="50288" y="1473"/>
                </a:lnTo>
                <a:cubicBezTo>
                  <a:pt x="50226" y="1437"/>
                  <a:pt x="50163" y="1392"/>
                  <a:pt x="50110" y="1348"/>
                </a:cubicBezTo>
                <a:lnTo>
                  <a:pt x="50110" y="1348"/>
                </a:lnTo>
                <a:cubicBezTo>
                  <a:pt x="49994" y="1223"/>
                  <a:pt x="49922" y="1062"/>
                  <a:pt x="49922" y="884"/>
                </a:cubicBezTo>
                <a:lnTo>
                  <a:pt x="49922" y="884"/>
                </a:lnTo>
                <a:cubicBezTo>
                  <a:pt x="49922" y="705"/>
                  <a:pt x="49994" y="536"/>
                  <a:pt x="50110" y="420"/>
                </a:cubicBezTo>
                <a:lnTo>
                  <a:pt x="50110" y="420"/>
                </a:lnTo>
                <a:cubicBezTo>
                  <a:pt x="50235" y="295"/>
                  <a:pt x="50395" y="224"/>
                  <a:pt x="50574" y="224"/>
                </a:cubicBezTo>
                <a:lnTo>
                  <a:pt x="50574" y="224"/>
                </a:lnTo>
                <a:cubicBezTo>
                  <a:pt x="50886" y="224"/>
                  <a:pt x="51171" y="349"/>
                  <a:pt x="51377" y="563"/>
                </a:cubicBezTo>
                <a:lnTo>
                  <a:pt x="51377" y="563"/>
                </a:lnTo>
                <a:cubicBezTo>
                  <a:pt x="51582" y="768"/>
                  <a:pt x="51707" y="1044"/>
                  <a:pt x="51707" y="1357"/>
                </a:cubicBezTo>
                <a:lnTo>
                  <a:pt x="51707" y="1357"/>
                </a:lnTo>
                <a:cubicBezTo>
                  <a:pt x="51707" y="1669"/>
                  <a:pt x="51582" y="1954"/>
                  <a:pt x="51377" y="2160"/>
                </a:cubicBezTo>
                <a:lnTo>
                  <a:pt x="51377" y="2160"/>
                </a:lnTo>
                <a:cubicBezTo>
                  <a:pt x="51171" y="2365"/>
                  <a:pt x="50886" y="2490"/>
                  <a:pt x="50574" y="2490"/>
                </a:cubicBezTo>
                <a:lnTo>
                  <a:pt x="50574" y="2490"/>
                </a:lnTo>
                <a:lnTo>
                  <a:pt x="48816" y="2490"/>
                </a:lnTo>
                <a:lnTo>
                  <a:pt x="47933" y="2490"/>
                </a:lnTo>
                <a:cubicBezTo>
                  <a:pt x="47951" y="2481"/>
                  <a:pt x="47960" y="2472"/>
                  <a:pt x="47978" y="2454"/>
                </a:cubicBezTo>
                <a:lnTo>
                  <a:pt x="47978" y="2454"/>
                </a:lnTo>
                <a:cubicBezTo>
                  <a:pt x="48138" y="2302"/>
                  <a:pt x="48236" y="2079"/>
                  <a:pt x="48236" y="1838"/>
                </a:cubicBezTo>
                <a:lnTo>
                  <a:pt x="48236" y="1838"/>
                </a:lnTo>
                <a:cubicBezTo>
                  <a:pt x="48236" y="1598"/>
                  <a:pt x="48138" y="1374"/>
                  <a:pt x="47978" y="1214"/>
                </a:cubicBezTo>
                <a:lnTo>
                  <a:pt x="47978" y="1214"/>
                </a:lnTo>
                <a:cubicBezTo>
                  <a:pt x="47897" y="1134"/>
                  <a:pt x="47799" y="1071"/>
                  <a:pt x="47692" y="1027"/>
                </a:cubicBezTo>
                <a:lnTo>
                  <a:pt x="47692" y="1027"/>
                </a:lnTo>
                <a:cubicBezTo>
                  <a:pt x="47665" y="857"/>
                  <a:pt x="47523" y="732"/>
                  <a:pt x="47353" y="732"/>
                </a:cubicBezTo>
                <a:lnTo>
                  <a:pt x="47353" y="732"/>
                </a:lnTo>
                <a:cubicBezTo>
                  <a:pt x="47166" y="732"/>
                  <a:pt x="47014" y="884"/>
                  <a:pt x="47014" y="1071"/>
                </a:cubicBezTo>
                <a:lnTo>
                  <a:pt x="47014" y="1071"/>
                </a:lnTo>
                <a:cubicBezTo>
                  <a:pt x="47014" y="1259"/>
                  <a:pt x="47166" y="1410"/>
                  <a:pt x="47353" y="1410"/>
                </a:cubicBezTo>
                <a:lnTo>
                  <a:pt x="47353" y="1410"/>
                </a:lnTo>
                <a:cubicBezTo>
                  <a:pt x="47478" y="1410"/>
                  <a:pt x="47585" y="1339"/>
                  <a:pt x="47639" y="1250"/>
                </a:cubicBezTo>
                <a:lnTo>
                  <a:pt x="47639" y="1250"/>
                </a:lnTo>
                <a:cubicBezTo>
                  <a:pt x="47710" y="1276"/>
                  <a:pt x="47764" y="1321"/>
                  <a:pt x="47817" y="1374"/>
                </a:cubicBezTo>
                <a:lnTo>
                  <a:pt x="47817" y="1374"/>
                </a:lnTo>
                <a:cubicBezTo>
                  <a:pt x="47933" y="1490"/>
                  <a:pt x="48013" y="1660"/>
                  <a:pt x="48013" y="1838"/>
                </a:cubicBezTo>
                <a:lnTo>
                  <a:pt x="48013" y="1838"/>
                </a:lnTo>
                <a:cubicBezTo>
                  <a:pt x="48013" y="2017"/>
                  <a:pt x="47933" y="2177"/>
                  <a:pt x="47817" y="2302"/>
                </a:cubicBezTo>
                <a:lnTo>
                  <a:pt x="47817" y="2302"/>
                </a:lnTo>
                <a:cubicBezTo>
                  <a:pt x="47701" y="2418"/>
                  <a:pt x="47532" y="2490"/>
                  <a:pt x="47353" y="2490"/>
                </a:cubicBezTo>
                <a:lnTo>
                  <a:pt x="47353" y="2490"/>
                </a:lnTo>
                <a:lnTo>
                  <a:pt x="45970" y="2490"/>
                </a:lnTo>
                <a:lnTo>
                  <a:pt x="45970" y="2490"/>
                </a:lnTo>
                <a:cubicBezTo>
                  <a:pt x="46113" y="2347"/>
                  <a:pt x="46202" y="2151"/>
                  <a:pt x="46202" y="1937"/>
                </a:cubicBezTo>
                <a:lnTo>
                  <a:pt x="46202" y="1937"/>
                </a:lnTo>
                <a:cubicBezTo>
                  <a:pt x="46202" y="1713"/>
                  <a:pt x="46113" y="1517"/>
                  <a:pt x="45970" y="1383"/>
                </a:cubicBezTo>
                <a:lnTo>
                  <a:pt x="45970" y="1383"/>
                </a:lnTo>
                <a:cubicBezTo>
                  <a:pt x="45837" y="1241"/>
                  <a:pt x="45640" y="1151"/>
                  <a:pt x="45417" y="1151"/>
                </a:cubicBezTo>
                <a:lnTo>
                  <a:pt x="45417" y="1151"/>
                </a:lnTo>
                <a:lnTo>
                  <a:pt x="44481" y="1151"/>
                </a:lnTo>
                <a:cubicBezTo>
                  <a:pt x="44142" y="1151"/>
                  <a:pt x="43829" y="1285"/>
                  <a:pt x="43606" y="1508"/>
                </a:cubicBezTo>
                <a:lnTo>
                  <a:pt x="43606" y="1508"/>
                </a:lnTo>
                <a:cubicBezTo>
                  <a:pt x="43383" y="1740"/>
                  <a:pt x="43241" y="2044"/>
                  <a:pt x="43241" y="2383"/>
                </a:cubicBezTo>
                <a:lnTo>
                  <a:pt x="43241" y="2383"/>
                </a:lnTo>
                <a:cubicBezTo>
                  <a:pt x="43241" y="2516"/>
                  <a:pt x="43267" y="2650"/>
                  <a:pt x="43303" y="2775"/>
                </a:cubicBezTo>
                <a:lnTo>
                  <a:pt x="43303" y="2775"/>
                </a:lnTo>
                <a:cubicBezTo>
                  <a:pt x="43339" y="2873"/>
                  <a:pt x="43383" y="2971"/>
                  <a:pt x="43446" y="3061"/>
                </a:cubicBezTo>
                <a:lnTo>
                  <a:pt x="43446" y="3061"/>
                </a:lnTo>
                <a:cubicBezTo>
                  <a:pt x="43383" y="3141"/>
                  <a:pt x="43339" y="3239"/>
                  <a:pt x="43303" y="3337"/>
                </a:cubicBezTo>
                <a:lnTo>
                  <a:pt x="43303" y="3337"/>
                </a:lnTo>
                <a:cubicBezTo>
                  <a:pt x="43267" y="3462"/>
                  <a:pt x="43241" y="3596"/>
                  <a:pt x="43241" y="3730"/>
                </a:cubicBezTo>
                <a:lnTo>
                  <a:pt x="43241" y="3730"/>
                </a:lnTo>
                <a:cubicBezTo>
                  <a:pt x="43241" y="4069"/>
                  <a:pt x="43383" y="4381"/>
                  <a:pt x="43606" y="4604"/>
                </a:cubicBezTo>
                <a:lnTo>
                  <a:pt x="43606" y="4604"/>
                </a:lnTo>
                <a:cubicBezTo>
                  <a:pt x="43829" y="4827"/>
                  <a:pt x="44142" y="4961"/>
                  <a:pt x="44481" y="4961"/>
                </a:cubicBezTo>
                <a:lnTo>
                  <a:pt x="44481" y="4961"/>
                </a:lnTo>
                <a:lnTo>
                  <a:pt x="45417" y="4961"/>
                </a:lnTo>
                <a:cubicBezTo>
                  <a:pt x="45640" y="4961"/>
                  <a:pt x="45837" y="4872"/>
                  <a:pt x="45970" y="4738"/>
                </a:cubicBezTo>
                <a:lnTo>
                  <a:pt x="45970" y="4738"/>
                </a:lnTo>
                <a:cubicBezTo>
                  <a:pt x="46113" y="4595"/>
                  <a:pt x="46202" y="4399"/>
                  <a:pt x="46202" y="4185"/>
                </a:cubicBezTo>
                <a:lnTo>
                  <a:pt x="46202" y="4185"/>
                </a:lnTo>
                <a:cubicBezTo>
                  <a:pt x="46202" y="3962"/>
                  <a:pt x="46113" y="3774"/>
                  <a:pt x="45970" y="3632"/>
                </a:cubicBezTo>
                <a:lnTo>
                  <a:pt x="45970" y="3632"/>
                </a:lnTo>
                <a:lnTo>
                  <a:pt x="45970" y="3623"/>
                </a:lnTo>
                <a:lnTo>
                  <a:pt x="47353" y="3623"/>
                </a:lnTo>
                <a:cubicBezTo>
                  <a:pt x="47532" y="3623"/>
                  <a:pt x="47701" y="3694"/>
                  <a:pt x="47817" y="3810"/>
                </a:cubicBezTo>
                <a:lnTo>
                  <a:pt x="47817" y="3810"/>
                </a:lnTo>
                <a:cubicBezTo>
                  <a:pt x="47933" y="3935"/>
                  <a:pt x="48013" y="4095"/>
                  <a:pt x="48013" y="4274"/>
                </a:cubicBezTo>
                <a:lnTo>
                  <a:pt x="48013" y="4274"/>
                </a:lnTo>
                <a:cubicBezTo>
                  <a:pt x="48013" y="4461"/>
                  <a:pt x="47933" y="4622"/>
                  <a:pt x="47817" y="4738"/>
                </a:cubicBezTo>
                <a:lnTo>
                  <a:pt x="47817" y="4738"/>
                </a:lnTo>
                <a:cubicBezTo>
                  <a:pt x="47764" y="4791"/>
                  <a:pt x="47710" y="4836"/>
                  <a:pt x="47639" y="4863"/>
                </a:cubicBezTo>
                <a:lnTo>
                  <a:pt x="47639" y="4863"/>
                </a:lnTo>
                <a:cubicBezTo>
                  <a:pt x="47585" y="4773"/>
                  <a:pt x="47478" y="4711"/>
                  <a:pt x="47353" y="4711"/>
                </a:cubicBezTo>
                <a:lnTo>
                  <a:pt x="47353" y="4711"/>
                </a:lnTo>
                <a:cubicBezTo>
                  <a:pt x="47166" y="4711"/>
                  <a:pt x="47014" y="4854"/>
                  <a:pt x="47014" y="5041"/>
                </a:cubicBezTo>
                <a:lnTo>
                  <a:pt x="47014" y="5041"/>
                </a:lnTo>
                <a:cubicBezTo>
                  <a:pt x="47014" y="5228"/>
                  <a:pt x="47166" y="5380"/>
                  <a:pt x="47353" y="5380"/>
                </a:cubicBezTo>
                <a:lnTo>
                  <a:pt x="47353" y="5380"/>
                </a:lnTo>
                <a:cubicBezTo>
                  <a:pt x="47523" y="5380"/>
                  <a:pt x="47665" y="5255"/>
                  <a:pt x="47692" y="5086"/>
                </a:cubicBezTo>
                <a:lnTo>
                  <a:pt x="47692" y="5086"/>
                </a:lnTo>
                <a:cubicBezTo>
                  <a:pt x="47799" y="5041"/>
                  <a:pt x="47897" y="4979"/>
                  <a:pt x="47978" y="4898"/>
                </a:cubicBezTo>
                <a:lnTo>
                  <a:pt x="47978" y="4898"/>
                </a:lnTo>
                <a:cubicBezTo>
                  <a:pt x="48138" y="4738"/>
                  <a:pt x="48236" y="4515"/>
                  <a:pt x="48236" y="4274"/>
                </a:cubicBezTo>
                <a:lnTo>
                  <a:pt x="48236" y="4274"/>
                </a:lnTo>
                <a:cubicBezTo>
                  <a:pt x="48236" y="4033"/>
                  <a:pt x="48138" y="3819"/>
                  <a:pt x="47978" y="3658"/>
                </a:cubicBezTo>
                <a:lnTo>
                  <a:pt x="47978" y="3658"/>
                </a:lnTo>
                <a:cubicBezTo>
                  <a:pt x="47960" y="3640"/>
                  <a:pt x="47951" y="3632"/>
                  <a:pt x="47933" y="3623"/>
                </a:cubicBezTo>
                <a:lnTo>
                  <a:pt x="47933" y="3623"/>
                </a:lnTo>
                <a:lnTo>
                  <a:pt x="48807" y="3623"/>
                </a:lnTo>
                <a:lnTo>
                  <a:pt x="48816" y="3623"/>
                </a:lnTo>
                <a:lnTo>
                  <a:pt x="50574" y="3623"/>
                </a:lnTo>
                <a:cubicBezTo>
                  <a:pt x="50886" y="3623"/>
                  <a:pt x="51171" y="3747"/>
                  <a:pt x="51377" y="3953"/>
                </a:cubicBezTo>
                <a:lnTo>
                  <a:pt x="51377" y="3953"/>
                </a:lnTo>
                <a:cubicBezTo>
                  <a:pt x="51582" y="4158"/>
                  <a:pt x="51707" y="4443"/>
                  <a:pt x="51707" y="4756"/>
                </a:cubicBezTo>
                <a:lnTo>
                  <a:pt x="51707" y="4756"/>
                </a:lnTo>
                <a:cubicBezTo>
                  <a:pt x="51707" y="5068"/>
                  <a:pt x="51582" y="5353"/>
                  <a:pt x="51377" y="5558"/>
                </a:cubicBezTo>
                <a:lnTo>
                  <a:pt x="51377" y="5558"/>
                </a:lnTo>
                <a:cubicBezTo>
                  <a:pt x="51171" y="5764"/>
                  <a:pt x="50886" y="5889"/>
                  <a:pt x="50574" y="5889"/>
                </a:cubicBezTo>
                <a:lnTo>
                  <a:pt x="50574" y="5889"/>
                </a:lnTo>
                <a:cubicBezTo>
                  <a:pt x="50395" y="5889"/>
                  <a:pt x="50235" y="5817"/>
                  <a:pt x="50110" y="5692"/>
                </a:cubicBezTo>
                <a:lnTo>
                  <a:pt x="50110" y="5692"/>
                </a:lnTo>
                <a:cubicBezTo>
                  <a:pt x="49994" y="5576"/>
                  <a:pt x="49922" y="5416"/>
                  <a:pt x="49922" y="5228"/>
                </a:cubicBezTo>
                <a:lnTo>
                  <a:pt x="49922" y="5228"/>
                </a:lnTo>
                <a:cubicBezTo>
                  <a:pt x="49922" y="5050"/>
                  <a:pt x="49994" y="4889"/>
                  <a:pt x="50110" y="4773"/>
                </a:cubicBezTo>
                <a:lnTo>
                  <a:pt x="50110" y="4773"/>
                </a:lnTo>
                <a:cubicBezTo>
                  <a:pt x="50163" y="4720"/>
                  <a:pt x="50226" y="4675"/>
                  <a:pt x="50288" y="4640"/>
                </a:cubicBezTo>
                <a:lnTo>
                  <a:pt x="50288" y="4640"/>
                </a:lnTo>
                <a:cubicBezTo>
                  <a:pt x="50351" y="4738"/>
                  <a:pt x="50458" y="4800"/>
                  <a:pt x="50574" y="4800"/>
                </a:cubicBezTo>
                <a:lnTo>
                  <a:pt x="50574" y="4800"/>
                </a:lnTo>
                <a:cubicBezTo>
                  <a:pt x="50761" y="4800"/>
                  <a:pt x="50913" y="4648"/>
                  <a:pt x="50913" y="4461"/>
                </a:cubicBezTo>
                <a:lnTo>
                  <a:pt x="50913" y="4461"/>
                </a:lnTo>
                <a:cubicBezTo>
                  <a:pt x="50913" y="4283"/>
                  <a:pt x="50761" y="4131"/>
                  <a:pt x="50574" y="4131"/>
                </a:cubicBezTo>
                <a:lnTo>
                  <a:pt x="50574" y="4131"/>
                </a:lnTo>
                <a:cubicBezTo>
                  <a:pt x="50404" y="4131"/>
                  <a:pt x="50261" y="4256"/>
                  <a:pt x="50244" y="4417"/>
                </a:cubicBezTo>
                <a:lnTo>
                  <a:pt x="50244" y="4417"/>
                </a:lnTo>
                <a:cubicBezTo>
                  <a:pt x="50137" y="4461"/>
                  <a:pt x="50038" y="4533"/>
                  <a:pt x="49958" y="4613"/>
                </a:cubicBezTo>
                <a:lnTo>
                  <a:pt x="49958" y="4613"/>
                </a:lnTo>
                <a:cubicBezTo>
                  <a:pt x="49798" y="4773"/>
                  <a:pt x="49699" y="4987"/>
                  <a:pt x="49699" y="5228"/>
                </a:cubicBezTo>
                <a:lnTo>
                  <a:pt x="49699" y="5228"/>
                </a:lnTo>
                <a:cubicBezTo>
                  <a:pt x="49699" y="5478"/>
                  <a:pt x="49798" y="5692"/>
                  <a:pt x="49958" y="5853"/>
                </a:cubicBezTo>
                <a:lnTo>
                  <a:pt x="49958" y="5853"/>
                </a:lnTo>
                <a:cubicBezTo>
                  <a:pt x="50119" y="6013"/>
                  <a:pt x="50333" y="6112"/>
                  <a:pt x="50574" y="6112"/>
                </a:cubicBezTo>
                <a:lnTo>
                  <a:pt x="50574" y="6112"/>
                </a:lnTo>
                <a:cubicBezTo>
                  <a:pt x="50948" y="6112"/>
                  <a:pt x="51287" y="5960"/>
                  <a:pt x="51537" y="5710"/>
                </a:cubicBezTo>
                <a:lnTo>
                  <a:pt x="51537" y="5710"/>
                </a:lnTo>
                <a:cubicBezTo>
                  <a:pt x="51778" y="5469"/>
                  <a:pt x="51930" y="5130"/>
                  <a:pt x="51930" y="4756"/>
                </a:cubicBezTo>
                <a:lnTo>
                  <a:pt x="51930" y="4756"/>
                </a:lnTo>
                <a:cubicBezTo>
                  <a:pt x="51930" y="4381"/>
                  <a:pt x="51778" y="4042"/>
                  <a:pt x="51537" y="3801"/>
                </a:cubicBezTo>
                <a:lnTo>
                  <a:pt x="51537" y="3801"/>
                </a:lnTo>
                <a:cubicBezTo>
                  <a:pt x="51287" y="3551"/>
                  <a:pt x="50948" y="3400"/>
                  <a:pt x="50574" y="3400"/>
                </a:cubicBezTo>
                <a:lnTo>
                  <a:pt x="50574" y="3400"/>
                </a:lnTo>
                <a:lnTo>
                  <a:pt x="48816" y="3400"/>
                </a:lnTo>
                <a:lnTo>
                  <a:pt x="48816" y="3400"/>
                </a:lnTo>
                <a:lnTo>
                  <a:pt x="47353" y="3400"/>
                </a:lnTo>
                <a:lnTo>
                  <a:pt x="44481" y="3400"/>
                </a:lnTo>
                <a:cubicBezTo>
                  <a:pt x="44320" y="3400"/>
                  <a:pt x="44168" y="3364"/>
                  <a:pt x="44026" y="3293"/>
                </a:cubicBezTo>
                <a:lnTo>
                  <a:pt x="44026" y="3293"/>
                </a:lnTo>
                <a:cubicBezTo>
                  <a:pt x="43910" y="3230"/>
                  <a:pt x="43811" y="3150"/>
                  <a:pt x="43722" y="3061"/>
                </a:cubicBezTo>
                <a:lnTo>
                  <a:pt x="43722" y="3061"/>
                </a:lnTo>
                <a:cubicBezTo>
                  <a:pt x="43811" y="2962"/>
                  <a:pt x="43910" y="2882"/>
                  <a:pt x="44026" y="2820"/>
                </a:cubicBezTo>
                <a:lnTo>
                  <a:pt x="44026" y="2820"/>
                </a:lnTo>
                <a:cubicBezTo>
                  <a:pt x="44168" y="2757"/>
                  <a:pt x="44320" y="2713"/>
                  <a:pt x="44481" y="2713"/>
                </a:cubicBezTo>
                <a:lnTo>
                  <a:pt x="44481" y="2713"/>
                </a:lnTo>
                <a:lnTo>
                  <a:pt x="45417" y="2713"/>
                </a:lnTo>
                <a:lnTo>
                  <a:pt x="47353" y="2713"/>
                </a:lnTo>
                <a:lnTo>
                  <a:pt x="48816" y="2713"/>
                </a:lnTo>
                <a:lnTo>
                  <a:pt x="50574" y="2713"/>
                </a:lnTo>
                <a:cubicBezTo>
                  <a:pt x="50948" y="2713"/>
                  <a:pt x="51287" y="2561"/>
                  <a:pt x="51537" y="2320"/>
                </a:cubicBezTo>
                <a:lnTo>
                  <a:pt x="51537" y="2320"/>
                </a:lnTo>
                <a:cubicBezTo>
                  <a:pt x="51778" y="2070"/>
                  <a:pt x="51930" y="1731"/>
                  <a:pt x="51930" y="1357"/>
                </a:cubicBezTo>
                <a:lnTo>
                  <a:pt x="51930" y="1357"/>
                </a:lnTo>
                <a:cubicBezTo>
                  <a:pt x="51930" y="982"/>
                  <a:pt x="51778" y="643"/>
                  <a:pt x="51537" y="402"/>
                </a:cubicBezTo>
                <a:lnTo>
                  <a:pt x="51537" y="402"/>
                </a:lnTo>
                <a:cubicBezTo>
                  <a:pt x="51287" y="152"/>
                  <a:pt x="50948" y="1"/>
                  <a:pt x="50574" y="1"/>
                </a:cubicBezTo>
                <a:lnTo>
                  <a:pt x="50574" y="1"/>
                </a:lnTo>
                <a:cubicBezTo>
                  <a:pt x="50333" y="1"/>
                  <a:pt x="50119" y="99"/>
                  <a:pt x="49958" y="259"/>
                </a:cubicBezTo>
                <a:moveTo>
                  <a:pt x="43517" y="2704"/>
                </a:moveTo>
                <a:cubicBezTo>
                  <a:pt x="43481" y="2606"/>
                  <a:pt x="43464" y="2499"/>
                  <a:pt x="43464" y="2383"/>
                </a:cubicBezTo>
                <a:lnTo>
                  <a:pt x="43464" y="2383"/>
                </a:lnTo>
                <a:cubicBezTo>
                  <a:pt x="43464" y="2106"/>
                  <a:pt x="43580" y="1856"/>
                  <a:pt x="43767" y="1669"/>
                </a:cubicBezTo>
                <a:lnTo>
                  <a:pt x="43767" y="1669"/>
                </a:lnTo>
                <a:cubicBezTo>
                  <a:pt x="43945" y="1490"/>
                  <a:pt x="44204" y="1374"/>
                  <a:pt x="44481" y="1374"/>
                </a:cubicBezTo>
                <a:lnTo>
                  <a:pt x="44481" y="1374"/>
                </a:lnTo>
                <a:lnTo>
                  <a:pt x="45417" y="1374"/>
                </a:lnTo>
                <a:cubicBezTo>
                  <a:pt x="45578" y="1374"/>
                  <a:pt x="45712" y="1437"/>
                  <a:pt x="45819" y="1535"/>
                </a:cubicBezTo>
                <a:lnTo>
                  <a:pt x="45819" y="1535"/>
                </a:lnTo>
                <a:cubicBezTo>
                  <a:pt x="45917" y="1642"/>
                  <a:pt x="45979" y="1776"/>
                  <a:pt x="45979" y="1937"/>
                </a:cubicBezTo>
                <a:lnTo>
                  <a:pt x="45979" y="1937"/>
                </a:lnTo>
                <a:cubicBezTo>
                  <a:pt x="45979" y="2088"/>
                  <a:pt x="45917" y="2231"/>
                  <a:pt x="45819" y="2329"/>
                </a:cubicBezTo>
                <a:lnTo>
                  <a:pt x="45819" y="2329"/>
                </a:lnTo>
                <a:cubicBezTo>
                  <a:pt x="45712" y="2427"/>
                  <a:pt x="45578" y="2490"/>
                  <a:pt x="45417" y="2490"/>
                </a:cubicBezTo>
                <a:lnTo>
                  <a:pt x="45417" y="2490"/>
                </a:lnTo>
                <a:lnTo>
                  <a:pt x="44481" y="2490"/>
                </a:lnTo>
                <a:lnTo>
                  <a:pt x="44472" y="2490"/>
                </a:lnTo>
                <a:lnTo>
                  <a:pt x="44463" y="2490"/>
                </a:lnTo>
                <a:cubicBezTo>
                  <a:pt x="44275" y="2499"/>
                  <a:pt x="44088" y="2543"/>
                  <a:pt x="43927" y="2623"/>
                </a:cubicBezTo>
                <a:lnTo>
                  <a:pt x="43927" y="2623"/>
                </a:lnTo>
                <a:cubicBezTo>
                  <a:pt x="43803" y="2686"/>
                  <a:pt x="43687" y="2775"/>
                  <a:pt x="43588" y="2873"/>
                </a:cubicBezTo>
                <a:lnTo>
                  <a:pt x="43588" y="2873"/>
                </a:lnTo>
                <a:cubicBezTo>
                  <a:pt x="43562" y="2820"/>
                  <a:pt x="43535" y="2766"/>
                  <a:pt x="43517" y="2704"/>
                </a:cubicBezTo>
                <a:moveTo>
                  <a:pt x="43767" y="4443"/>
                </a:moveTo>
                <a:cubicBezTo>
                  <a:pt x="43580" y="4256"/>
                  <a:pt x="43464" y="4006"/>
                  <a:pt x="43464" y="3730"/>
                </a:cubicBezTo>
                <a:lnTo>
                  <a:pt x="43464" y="3730"/>
                </a:lnTo>
                <a:cubicBezTo>
                  <a:pt x="43464" y="3614"/>
                  <a:pt x="43481" y="3507"/>
                  <a:pt x="43517" y="3408"/>
                </a:cubicBezTo>
                <a:lnTo>
                  <a:pt x="43517" y="3408"/>
                </a:lnTo>
                <a:cubicBezTo>
                  <a:pt x="43535" y="3355"/>
                  <a:pt x="43562" y="3293"/>
                  <a:pt x="43588" y="3239"/>
                </a:cubicBezTo>
                <a:lnTo>
                  <a:pt x="43588" y="3239"/>
                </a:lnTo>
                <a:cubicBezTo>
                  <a:pt x="43687" y="3346"/>
                  <a:pt x="43803" y="3426"/>
                  <a:pt x="43927" y="3489"/>
                </a:cubicBezTo>
                <a:lnTo>
                  <a:pt x="43927" y="3489"/>
                </a:lnTo>
                <a:cubicBezTo>
                  <a:pt x="44088" y="3569"/>
                  <a:pt x="44275" y="3623"/>
                  <a:pt x="44463" y="3623"/>
                </a:cubicBezTo>
                <a:lnTo>
                  <a:pt x="44463" y="3623"/>
                </a:lnTo>
                <a:cubicBezTo>
                  <a:pt x="44463" y="3623"/>
                  <a:pt x="44472" y="3623"/>
                  <a:pt x="44472" y="3623"/>
                </a:cubicBezTo>
                <a:lnTo>
                  <a:pt x="44472" y="3623"/>
                </a:lnTo>
                <a:lnTo>
                  <a:pt x="45417" y="3623"/>
                </a:lnTo>
                <a:cubicBezTo>
                  <a:pt x="45578" y="3623"/>
                  <a:pt x="45712" y="3685"/>
                  <a:pt x="45819" y="3783"/>
                </a:cubicBezTo>
                <a:lnTo>
                  <a:pt x="45819" y="3783"/>
                </a:lnTo>
                <a:cubicBezTo>
                  <a:pt x="45917" y="3890"/>
                  <a:pt x="45979" y="4024"/>
                  <a:pt x="45979" y="4185"/>
                </a:cubicBezTo>
                <a:lnTo>
                  <a:pt x="45979" y="4185"/>
                </a:lnTo>
                <a:cubicBezTo>
                  <a:pt x="45979" y="4336"/>
                  <a:pt x="45917" y="4479"/>
                  <a:pt x="45819" y="4577"/>
                </a:cubicBezTo>
                <a:lnTo>
                  <a:pt x="45819" y="4577"/>
                </a:lnTo>
                <a:cubicBezTo>
                  <a:pt x="45712" y="4675"/>
                  <a:pt x="45578" y="4738"/>
                  <a:pt x="45417" y="4738"/>
                </a:cubicBezTo>
                <a:lnTo>
                  <a:pt x="45417" y="4738"/>
                </a:lnTo>
                <a:lnTo>
                  <a:pt x="44481" y="4738"/>
                </a:lnTo>
                <a:cubicBezTo>
                  <a:pt x="44204" y="4738"/>
                  <a:pt x="43945" y="4631"/>
                  <a:pt x="43767" y="4443"/>
                </a:cubicBezTo>
                <a:close/>
                <a:moveTo>
                  <a:pt x="402" y="402"/>
                </a:moveTo>
                <a:cubicBezTo>
                  <a:pt x="152" y="643"/>
                  <a:pt x="0" y="982"/>
                  <a:pt x="0" y="1357"/>
                </a:cubicBezTo>
                <a:lnTo>
                  <a:pt x="0" y="1357"/>
                </a:lnTo>
                <a:cubicBezTo>
                  <a:pt x="0" y="1731"/>
                  <a:pt x="152" y="2070"/>
                  <a:pt x="402" y="2320"/>
                </a:cubicBezTo>
                <a:lnTo>
                  <a:pt x="402" y="2320"/>
                </a:lnTo>
                <a:cubicBezTo>
                  <a:pt x="643" y="2561"/>
                  <a:pt x="982" y="2713"/>
                  <a:pt x="1356" y="2713"/>
                </a:cubicBezTo>
                <a:lnTo>
                  <a:pt x="1356" y="2713"/>
                </a:lnTo>
                <a:lnTo>
                  <a:pt x="3123" y="2713"/>
                </a:lnTo>
                <a:lnTo>
                  <a:pt x="4577" y="2713"/>
                </a:lnTo>
                <a:lnTo>
                  <a:pt x="6513" y="2713"/>
                </a:lnTo>
                <a:lnTo>
                  <a:pt x="7458" y="2713"/>
                </a:lnTo>
                <a:cubicBezTo>
                  <a:pt x="7619" y="2713"/>
                  <a:pt x="7770" y="2757"/>
                  <a:pt x="7904" y="2820"/>
                </a:cubicBezTo>
                <a:lnTo>
                  <a:pt x="7904" y="2820"/>
                </a:lnTo>
                <a:cubicBezTo>
                  <a:pt x="8020" y="2882"/>
                  <a:pt x="8127" y="2962"/>
                  <a:pt x="8217" y="3061"/>
                </a:cubicBezTo>
                <a:lnTo>
                  <a:pt x="8217" y="3061"/>
                </a:lnTo>
                <a:cubicBezTo>
                  <a:pt x="8127" y="3150"/>
                  <a:pt x="8020" y="3230"/>
                  <a:pt x="7904" y="3293"/>
                </a:cubicBezTo>
                <a:lnTo>
                  <a:pt x="7904" y="3293"/>
                </a:lnTo>
                <a:cubicBezTo>
                  <a:pt x="7770" y="3364"/>
                  <a:pt x="7619" y="3400"/>
                  <a:pt x="7458" y="3400"/>
                </a:cubicBezTo>
                <a:lnTo>
                  <a:pt x="7458" y="3400"/>
                </a:lnTo>
                <a:lnTo>
                  <a:pt x="4577" y="3400"/>
                </a:lnTo>
                <a:lnTo>
                  <a:pt x="3123" y="3400"/>
                </a:lnTo>
                <a:lnTo>
                  <a:pt x="3123" y="3400"/>
                </a:lnTo>
                <a:lnTo>
                  <a:pt x="1356" y="3400"/>
                </a:lnTo>
                <a:cubicBezTo>
                  <a:pt x="982" y="3400"/>
                  <a:pt x="643" y="3551"/>
                  <a:pt x="402" y="3801"/>
                </a:cubicBezTo>
                <a:lnTo>
                  <a:pt x="402" y="3801"/>
                </a:lnTo>
                <a:cubicBezTo>
                  <a:pt x="152" y="4042"/>
                  <a:pt x="0" y="4381"/>
                  <a:pt x="0" y="4756"/>
                </a:cubicBezTo>
                <a:lnTo>
                  <a:pt x="0" y="4756"/>
                </a:lnTo>
                <a:cubicBezTo>
                  <a:pt x="0" y="5130"/>
                  <a:pt x="152" y="5469"/>
                  <a:pt x="402" y="5710"/>
                </a:cubicBezTo>
                <a:lnTo>
                  <a:pt x="402" y="5710"/>
                </a:lnTo>
                <a:cubicBezTo>
                  <a:pt x="643" y="5960"/>
                  <a:pt x="982" y="6112"/>
                  <a:pt x="1356" y="6112"/>
                </a:cubicBezTo>
                <a:lnTo>
                  <a:pt x="1356" y="6112"/>
                </a:lnTo>
                <a:cubicBezTo>
                  <a:pt x="1597" y="6112"/>
                  <a:pt x="1820" y="6013"/>
                  <a:pt x="1981" y="5853"/>
                </a:cubicBezTo>
                <a:lnTo>
                  <a:pt x="1981" y="5853"/>
                </a:lnTo>
                <a:cubicBezTo>
                  <a:pt x="2141" y="5692"/>
                  <a:pt x="2239" y="5478"/>
                  <a:pt x="2239" y="5228"/>
                </a:cubicBezTo>
                <a:lnTo>
                  <a:pt x="2239" y="5228"/>
                </a:lnTo>
                <a:cubicBezTo>
                  <a:pt x="2239" y="4987"/>
                  <a:pt x="2141" y="4773"/>
                  <a:pt x="1981" y="4613"/>
                </a:cubicBezTo>
                <a:lnTo>
                  <a:pt x="1981" y="4613"/>
                </a:lnTo>
                <a:cubicBezTo>
                  <a:pt x="1900" y="4533"/>
                  <a:pt x="1802" y="4461"/>
                  <a:pt x="1695" y="4417"/>
                </a:cubicBezTo>
                <a:lnTo>
                  <a:pt x="1695" y="4417"/>
                </a:lnTo>
                <a:cubicBezTo>
                  <a:pt x="1668" y="4256"/>
                  <a:pt x="1526" y="4131"/>
                  <a:pt x="1356" y="4131"/>
                </a:cubicBezTo>
                <a:lnTo>
                  <a:pt x="1356" y="4131"/>
                </a:lnTo>
                <a:cubicBezTo>
                  <a:pt x="1169" y="4131"/>
                  <a:pt x="1017" y="4283"/>
                  <a:pt x="1017" y="4461"/>
                </a:cubicBezTo>
                <a:lnTo>
                  <a:pt x="1017" y="4461"/>
                </a:lnTo>
                <a:cubicBezTo>
                  <a:pt x="1017" y="4648"/>
                  <a:pt x="1169" y="4800"/>
                  <a:pt x="1356" y="4800"/>
                </a:cubicBezTo>
                <a:lnTo>
                  <a:pt x="1356" y="4800"/>
                </a:lnTo>
                <a:cubicBezTo>
                  <a:pt x="1481" y="4800"/>
                  <a:pt x="1588" y="4738"/>
                  <a:pt x="1642" y="4640"/>
                </a:cubicBezTo>
                <a:lnTo>
                  <a:pt x="1642" y="4640"/>
                </a:lnTo>
                <a:cubicBezTo>
                  <a:pt x="1713" y="4675"/>
                  <a:pt x="1767" y="4720"/>
                  <a:pt x="1820" y="4773"/>
                </a:cubicBezTo>
                <a:lnTo>
                  <a:pt x="1820" y="4773"/>
                </a:lnTo>
                <a:cubicBezTo>
                  <a:pt x="1945" y="4889"/>
                  <a:pt x="2016" y="5050"/>
                  <a:pt x="2016" y="5228"/>
                </a:cubicBezTo>
                <a:lnTo>
                  <a:pt x="2016" y="5228"/>
                </a:lnTo>
                <a:cubicBezTo>
                  <a:pt x="2016" y="5416"/>
                  <a:pt x="1945" y="5576"/>
                  <a:pt x="1820" y="5692"/>
                </a:cubicBezTo>
                <a:lnTo>
                  <a:pt x="1820" y="5692"/>
                </a:lnTo>
                <a:cubicBezTo>
                  <a:pt x="1704" y="5817"/>
                  <a:pt x="1535" y="5889"/>
                  <a:pt x="1356" y="5889"/>
                </a:cubicBezTo>
                <a:lnTo>
                  <a:pt x="1356" y="5889"/>
                </a:lnTo>
                <a:cubicBezTo>
                  <a:pt x="1044" y="5889"/>
                  <a:pt x="767" y="5764"/>
                  <a:pt x="553" y="5558"/>
                </a:cubicBezTo>
                <a:lnTo>
                  <a:pt x="553" y="5558"/>
                </a:lnTo>
                <a:cubicBezTo>
                  <a:pt x="348" y="5353"/>
                  <a:pt x="223" y="5068"/>
                  <a:pt x="223" y="4756"/>
                </a:cubicBezTo>
                <a:lnTo>
                  <a:pt x="223" y="4756"/>
                </a:lnTo>
                <a:cubicBezTo>
                  <a:pt x="223" y="4443"/>
                  <a:pt x="348" y="4158"/>
                  <a:pt x="553" y="3953"/>
                </a:cubicBezTo>
                <a:lnTo>
                  <a:pt x="553" y="3953"/>
                </a:lnTo>
                <a:cubicBezTo>
                  <a:pt x="767" y="3747"/>
                  <a:pt x="1044" y="3623"/>
                  <a:pt x="1356" y="3623"/>
                </a:cubicBezTo>
                <a:lnTo>
                  <a:pt x="1356" y="3623"/>
                </a:lnTo>
                <a:lnTo>
                  <a:pt x="3123" y="3623"/>
                </a:lnTo>
                <a:lnTo>
                  <a:pt x="3123" y="3623"/>
                </a:lnTo>
                <a:lnTo>
                  <a:pt x="3997" y="3623"/>
                </a:lnTo>
                <a:cubicBezTo>
                  <a:pt x="3988" y="3632"/>
                  <a:pt x="3970" y="3640"/>
                  <a:pt x="3961" y="3658"/>
                </a:cubicBezTo>
                <a:lnTo>
                  <a:pt x="3961" y="3658"/>
                </a:lnTo>
                <a:cubicBezTo>
                  <a:pt x="3801" y="3819"/>
                  <a:pt x="3702" y="4033"/>
                  <a:pt x="3702" y="4274"/>
                </a:cubicBezTo>
                <a:lnTo>
                  <a:pt x="3702" y="4274"/>
                </a:lnTo>
                <a:cubicBezTo>
                  <a:pt x="3702" y="4515"/>
                  <a:pt x="3801" y="4738"/>
                  <a:pt x="3961" y="4898"/>
                </a:cubicBezTo>
                <a:lnTo>
                  <a:pt x="3961" y="4898"/>
                </a:lnTo>
                <a:cubicBezTo>
                  <a:pt x="4041" y="4979"/>
                  <a:pt x="4140" y="5041"/>
                  <a:pt x="4247" y="5086"/>
                </a:cubicBezTo>
                <a:lnTo>
                  <a:pt x="4247" y="5086"/>
                </a:lnTo>
                <a:cubicBezTo>
                  <a:pt x="4264" y="5255"/>
                  <a:pt x="4407" y="5380"/>
                  <a:pt x="4577" y="5380"/>
                </a:cubicBezTo>
                <a:lnTo>
                  <a:pt x="4577" y="5380"/>
                </a:lnTo>
                <a:cubicBezTo>
                  <a:pt x="4764" y="5380"/>
                  <a:pt x="4916" y="5228"/>
                  <a:pt x="4916" y="5041"/>
                </a:cubicBezTo>
                <a:lnTo>
                  <a:pt x="4916" y="5041"/>
                </a:lnTo>
                <a:cubicBezTo>
                  <a:pt x="4916" y="4854"/>
                  <a:pt x="4764" y="4711"/>
                  <a:pt x="4577" y="4711"/>
                </a:cubicBezTo>
                <a:lnTo>
                  <a:pt x="4577" y="4711"/>
                </a:lnTo>
                <a:cubicBezTo>
                  <a:pt x="4461" y="4711"/>
                  <a:pt x="4354" y="4773"/>
                  <a:pt x="4291" y="4863"/>
                </a:cubicBezTo>
                <a:lnTo>
                  <a:pt x="4291" y="4863"/>
                </a:lnTo>
                <a:cubicBezTo>
                  <a:pt x="4229" y="4836"/>
                  <a:pt x="4166" y="4791"/>
                  <a:pt x="4113" y="4738"/>
                </a:cubicBezTo>
                <a:lnTo>
                  <a:pt x="4113" y="4738"/>
                </a:lnTo>
                <a:cubicBezTo>
                  <a:pt x="3997" y="4622"/>
                  <a:pt x="3925" y="4461"/>
                  <a:pt x="3925" y="4274"/>
                </a:cubicBezTo>
                <a:lnTo>
                  <a:pt x="3925" y="4274"/>
                </a:lnTo>
                <a:cubicBezTo>
                  <a:pt x="3925" y="4095"/>
                  <a:pt x="3997" y="3935"/>
                  <a:pt x="4113" y="3810"/>
                </a:cubicBezTo>
                <a:lnTo>
                  <a:pt x="4113" y="3810"/>
                </a:lnTo>
                <a:cubicBezTo>
                  <a:pt x="4238" y="3694"/>
                  <a:pt x="4398" y="3623"/>
                  <a:pt x="4577" y="3623"/>
                </a:cubicBezTo>
                <a:lnTo>
                  <a:pt x="4577" y="3623"/>
                </a:lnTo>
                <a:lnTo>
                  <a:pt x="5968" y="3623"/>
                </a:lnTo>
                <a:lnTo>
                  <a:pt x="5959" y="3632"/>
                </a:lnTo>
                <a:cubicBezTo>
                  <a:pt x="5817" y="3774"/>
                  <a:pt x="5728" y="3962"/>
                  <a:pt x="5728" y="4185"/>
                </a:cubicBezTo>
                <a:lnTo>
                  <a:pt x="5728" y="4185"/>
                </a:lnTo>
                <a:cubicBezTo>
                  <a:pt x="5728" y="4399"/>
                  <a:pt x="5817" y="4595"/>
                  <a:pt x="5959" y="4738"/>
                </a:cubicBezTo>
                <a:lnTo>
                  <a:pt x="5959" y="4738"/>
                </a:lnTo>
                <a:cubicBezTo>
                  <a:pt x="6102" y="4872"/>
                  <a:pt x="6298" y="4961"/>
                  <a:pt x="6513" y="4961"/>
                </a:cubicBezTo>
                <a:lnTo>
                  <a:pt x="6513" y="4961"/>
                </a:lnTo>
                <a:lnTo>
                  <a:pt x="7458" y="4961"/>
                </a:lnTo>
                <a:cubicBezTo>
                  <a:pt x="7797" y="4961"/>
                  <a:pt x="8101" y="4827"/>
                  <a:pt x="8324" y="4604"/>
                </a:cubicBezTo>
                <a:lnTo>
                  <a:pt x="8324" y="4604"/>
                </a:lnTo>
                <a:cubicBezTo>
                  <a:pt x="8556" y="4381"/>
                  <a:pt x="8689" y="4069"/>
                  <a:pt x="8689" y="3730"/>
                </a:cubicBezTo>
                <a:lnTo>
                  <a:pt x="8689" y="3730"/>
                </a:lnTo>
                <a:cubicBezTo>
                  <a:pt x="8689" y="3596"/>
                  <a:pt x="8671" y="3462"/>
                  <a:pt x="8627" y="3337"/>
                </a:cubicBezTo>
                <a:lnTo>
                  <a:pt x="8627" y="3337"/>
                </a:lnTo>
                <a:cubicBezTo>
                  <a:pt x="8591" y="3239"/>
                  <a:pt x="8547" y="3141"/>
                  <a:pt x="8493" y="3061"/>
                </a:cubicBezTo>
                <a:lnTo>
                  <a:pt x="8493" y="3061"/>
                </a:lnTo>
                <a:cubicBezTo>
                  <a:pt x="8547" y="2971"/>
                  <a:pt x="8591" y="2873"/>
                  <a:pt x="8627" y="2775"/>
                </a:cubicBezTo>
                <a:lnTo>
                  <a:pt x="8627" y="2775"/>
                </a:lnTo>
                <a:cubicBezTo>
                  <a:pt x="8671" y="2650"/>
                  <a:pt x="8689" y="2516"/>
                  <a:pt x="8689" y="2383"/>
                </a:cubicBezTo>
                <a:lnTo>
                  <a:pt x="8689" y="2383"/>
                </a:lnTo>
                <a:cubicBezTo>
                  <a:pt x="8689" y="2044"/>
                  <a:pt x="8556" y="1740"/>
                  <a:pt x="8324" y="1508"/>
                </a:cubicBezTo>
                <a:lnTo>
                  <a:pt x="8324" y="1508"/>
                </a:lnTo>
                <a:cubicBezTo>
                  <a:pt x="8101" y="1285"/>
                  <a:pt x="7797" y="1151"/>
                  <a:pt x="7458" y="1151"/>
                </a:cubicBezTo>
                <a:lnTo>
                  <a:pt x="7458" y="1151"/>
                </a:lnTo>
                <a:lnTo>
                  <a:pt x="6513" y="1151"/>
                </a:lnTo>
                <a:cubicBezTo>
                  <a:pt x="6298" y="1151"/>
                  <a:pt x="6102" y="1241"/>
                  <a:pt x="5959" y="1383"/>
                </a:cubicBezTo>
                <a:lnTo>
                  <a:pt x="5959" y="1383"/>
                </a:lnTo>
                <a:cubicBezTo>
                  <a:pt x="5817" y="1517"/>
                  <a:pt x="5728" y="1713"/>
                  <a:pt x="5728" y="1937"/>
                </a:cubicBezTo>
                <a:lnTo>
                  <a:pt x="5728" y="1937"/>
                </a:lnTo>
                <a:cubicBezTo>
                  <a:pt x="5728" y="2151"/>
                  <a:pt x="5817" y="2347"/>
                  <a:pt x="5959" y="2490"/>
                </a:cubicBezTo>
                <a:lnTo>
                  <a:pt x="5959" y="2490"/>
                </a:lnTo>
                <a:lnTo>
                  <a:pt x="5968" y="2490"/>
                </a:lnTo>
                <a:lnTo>
                  <a:pt x="4577" y="2490"/>
                </a:lnTo>
                <a:cubicBezTo>
                  <a:pt x="4398" y="2490"/>
                  <a:pt x="4238" y="2418"/>
                  <a:pt x="4113" y="2302"/>
                </a:cubicBezTo>
                <a:lnTo>
                  <a:pt x="4113" y="2302"/>
                </a:lnTo>
                <a:cubicBezTo>
                  <a:pt x="3997" y="2177"/>
                  <a:pt x="3925" y="2017"/>
                  <a:pt x="3925" y="1838"/>
                </a:cubicBezTo>
                <a:lnTo>
                  <a:pt x="3925" y="1838"/>
                </a:lnTo>
                <a:cubicBezTo>
                  <a:pt x="3925" y="1660"/>
                  <a:pt x="3997" y="1490"/>
                  <a:pt x="4113" y="1374"/>
                </a:cubicBezTo>
                <a:lnTo>
                  <a:pt x="4113" y="1374"/>
                </a:lnTo>
                <a:cubicBezTo>
                  <a:pt x="4166" y="1321"/>
                  <a:pt x="4229" y="1276"/>
                  <a:pt x="4291" y="1250"/>
                </a:cubicBezTo>
                <a:lnTo>
                  <a:pt x="4291" y="1250"/>
                </a:lnTo>
                <a:cubicBezTo>
                  <a:pt x="4354" y="1339"/>
                  <a:pt x="4461" y="1410"/>
                  <a:pt x="4577" y="1410"/>
                </a:cubicBezTo>
                <a:lnTo>
                  <a:pt x="4577" y="1410"/>
                </a:lnTo>
                <a:cubicBezTo>
                  <a:pt x="4764" y="1410"/>
                  <a:pt x="4916" y="1259"/>
                  <a:pt x="4916" y="1071"/>
                </a:cubicBezTo>
                <a:lnTo>
                  <a:pt x="4916" y="1071"/>
                </a:lnTo>
                <a:cubicBezTo>
                  <a:pt x="4916" y="884"/>
                  <a:pt x="4764" y="732"/>
                  <a:pt x="4577" y="732"/>
                </a:cubicBezTo>
                <a:lnTo>
                  <a:pt x="4577" y="732"/>
                </a:lnTo>
                <a:cubicBezTo>
                  <a:pt x="4407" y="732"/>
                  <a:pt x="4264" y="857"/>
                  <a:pt x="4247" y="1027"/>
                </a:cubicBezTo>
                <a:lnTo>
                  <a:pt x="4247" y="1027"/>
                </a:lnTo>
                <a:cubicBezTo>
                  <a:pt x="4140" y="1071"/>
                  <a:pt x="4041" y="1134"/>
                  <a:pt x="3961" y="1214"/>
                </a:cubicBezTo>
                <a:lnTo>
                  <a:pt x="3961" y="1214"/>
                </a:lnTo>
                <a:cubicBezTo>
                  <a:pt x="3801" y="1374"/>
                  <a:pt x="3702" y="1598"/>
                  <a:pt x="3702" y="1838"/>
                </a:cubicBezTo>
                <a:lnTo>
                  <a:pt x="3702" y="1838"/>
                </a:lnTo>
                <a:cubicBezTo>
                  <a:pt x="3702" y="2079"/>
                  <a:pt x="3801" y="2302"/>
                  <a:pt x="3961" y="2454"/>
                </a:cubicBezTo>
                <a:lnTo>
                  <a:pt x="3961" y="2454"/>
                </a:lnTo>
                <a:cubicBezTo>
                  <a:pt x="3970" y="2472"/>
                  <a:pt x="3988" y="2481"/>
                  <a:pt x="3997" y="2490"/>
                </a:cubicBezTo>
                <a:lnTo>
                  <a:pt x="3997" y="2490"/>
                </a:lnTo>
                <a:lnTo>
                  <a:pt x="3123" y="2490"/>
                </a:lnTo>
                <a:lnTo>
                  <a:pt x="1356" y="2490"/>
                </a:lnTo>
                <a:cubicBezTo>
                  <a:pt x="1044" y="2490"/>
                  <a:pt x="767" y="2365"/>
                  <a:pt x="553" y="2160"/>
                </a:cubicBezTo>
                <a:lnTo>
                  <a:pt x="553" y="2160"/>
                </a:lnTo>
                <a:cubicBezTo>
                  <a:pt x="348" y="1954"/>
                  <a:pt x="223" y="1669"/>
                  <a:pt x="223" y="1357"/>
                </a:cubicBezTo>
                <a:lnTo>
                  <a:pt x="223" y="1357"/>
                </a:lnTo>
                <a:cubicBezTo>
                  <a:pt x="223" y="1044"/>
                  <a:pt x="348" y="768"/>
                  <a:pt x="553" y="563"/>
                </a:cubicBezTo>
                <a:lnTo>
                  <a:pt x="553" y="563"/>
                </a:lnTo>
                <a:cubicBezTo>
                  <a:pt x="767" y="349"/>
                  <a:pt x="1044" y="224"/>
                  <a:pt x="1356" y="224"/>
                </a:cubicBezTo>
                <a:lnTo>
                  <a:pt x="1356" y="224"/>
                </a:lnTo>
                <a:cubicBezTo>
                  <a:pt x="1535" y="224"/>
                  <a:pt x="1704" y="295"/>
                  <a:pt x="1820" y="420"/>
                </a:cubicBezTo>
                <a:lnTo>
                  <a:pt x="1820" y="420"/>
                </a:lnTo>
                <a:cubicBezTo>
                  <a:pt x="1945" y="536"/>
                  <a:pt x="2016" y="705"/>
                  <a:pt x="2016" y="884"/>
                </a:cubicBezTo>
                <a:lnTo>
                  <a:pt x="2016" y="884"/>
                </a:lnTo>
                <a:cubicBezTo>
                  <a:pt x="2016" y="1062"/>
                  <a:pt x="1945" y="1223"/>
                  <a:pt x="1820" y="1348"/>
                </a:cubicBezTo>
                <a:lnTo>
                  <a:pt x="1820" y="1348"/>
                </a:lnTo>
                <a:cubicBezTo>
                  <a:pt x="1767" y="1392"/>
                  <a:pt x="1713" y="1437"/>
                  <a:pt x="1642" y="1473"/>
                </a:cubicBezTo>
                <a:lnTo>
                  <a:pt x="1642" y="1473"/>
                </a:lnTo>
                <a:cubicBezTo>
                  <a:pt x="1588" y="1374"/>
                  <a:pt x="1481" y="1312"/>
                  <a:pt x="1356" y="1312"/>
                </a:cubicBezTo>
                <a:lnTo>
                  <a:pt x="1356" y="1312"/>
                </a:lnTo>
                <a:cubicBezTo>
                  <a:pt x="1169" y="1312"/>
                  <a:pt x="1017" y="1464"/>
                  <a:pt x="1017" y="1651"/>
                </a:cubicBezTo>
                <a:lnTo>
                  <a:pt x="1017" y="1651"/>
                </a:lnTo>
                <a:cubicBezTo>
                  <a:pt x="1017" y="1838"/>
                  <a:pt x="1169" y="1981"/>
                  <a:pt x="1356" y="1981"/>
                </a:cubicBezTo>
                <a:lnTo>
                  <a:pt x="1356" y="1981"/>
                </a:lnTo>
                <a:cubicBezTo>
                  <a:pt x="1526" y="1981"/>
                  <a:pt x="1668" y="1856"/>
                  <a:pt x="1695" y="1696"/>
                </a:cubicBezTo>
                <a:lnTo>
                  <a:pt x="1695" y="1696"/>
                </a:lnTo>
                <a:cubicBezTo>
                  <a:pt x="1802" y="1651"/>
                  <a:pt x="1900" y="1580"/>
                  <a:pt x="1981" y="1499"/>
                </a:cubicBezTo>
                <a:lnTo>
                  <a:pt x="1981" y="1499"/>
                </a:lnTo>
                <a:cubicBezTo>
                  <a:pt x="2141" y="1339"/>
                  <a:pt x="2239" y="1125"/>
                  <a:pt x="2239" y="884"/>
                </a:cubicBezTo>
                <a:lnTo>
                  <a:pt x="2239" y="884"/>
                </a:lnTo>
                <a:cubicBezTo>
                  <a:pt x="2239" y="643"/>
                  <a:pt x="2141" y="420"/>
                  <a:pt x="1981" y="259"/>
                </a:cubicBezTo>
                <a:lnTo>
                  <a:pt x="1981" y="259"/>
                </a:lnTo>
                <a:cubicBezTo>
                  <a:pt x="1820" y="99"/>
                  <a:pt x="1597" y="1"/>
                  <a:pt x="1356" y="1"/>
                </a:cubicBezTo>
                <a:lnTo>
                  <a:pt x="1356" y="1"/>
                </a:lnTo>
                <a:cubicBezTo>
                  <a:pt x="982" y="1"/>
                  <a:pt x="643" y="152"/>
                  <a:pt x="402" y="402"/>
                </a:cubicBezTo>
                <a:moveTo>
                  <a:pt x="6120" y="2329"/>
                </a:moveTo>
                <a:cubicBezTo>
                  <a:pt x="6013" y="2231"/>
                  <a:pt x="5951" y="2088"/>
                  <a:pt x="5951" y="1937"/>
                </a:cubicBezTo>
                <a:lnTo>
                  <a:pt x="5951" y="1937"/>
                </a:lnTo>
                <a:cubicBezTo>
                  <a:pt x="5951" y="1776"/>
                  <a:pt x="6013" y="1642"/>
                  <a:pt x="6120" y="1535"/>
                </a:cubicBezTo>
                <a:lnTo>
                  <a:pt x="6120" y="1535"/>
                </a:lnTo>
                <a:cubicBezTo>
                  <a:pt x="6218" y="1437"/>
                  <a:pt x="6361" y="1374"/>
                  <a:pt x="6513" y="1374"/>
                </a:cubicBezTo>
                <a:lnTo>
                  <a:pt x="6513" y="1374"/>
                </a:lnTo>
                <a:lnTo>
                  <a:pt x="7458" y="1374"/>
                </a:lnTo>
                <a:cubicBezTo>
                  <a:pt x="7735" y="1374"/>
                  <a:pt x="7985" y="1490"/>
                  <a:pt x="8172" y="1669"/>
                </a:cubicBezTo>
                <a:lnTo>
                  <a:pt x="8172" y="1669"/>
                </a:lnTo>
                <a:cubicBezTo>
                  <a:pt x="8350" y="1856"/>
                  <a:pt x="8466" y="2106"/>
                  <a:pt x="8466" y="2383"/>
                </a:cubicBezTo>
                <a:lnTo>
                  <a:pt x="8466" y="2383"/>
                </a:lnTo>
                <a:cubicBezTo>
                  <a:pt x="8466" y="2499"/>
                  <a:pt x="8448" y="2606"/>
                  <a:pt x="8413" y="2704"/>
                </a:cubicBezTo>
                <a:lnTo>
                  <a:pt x="8413" y="2704"/>
                </a:lnTo>
                <a:cubicBezTo>
                  <a:pt x="8395" y="2766"/>
                  <a:pt x="8368" y="2820"/>
                  <a:pt x="8341" y="2873"/>
                </a:cubicBezTo>
                <a:lnTo>
                  <a:pt x="8341" y="2873"/>
                </a:lnTo>
                <a:cubicBezTo>
                  <a:pt x="8243" y="2775"/>
                  <a:pt x="8136" y="2686"/>
                  <a:pt x="8002" y="2623"/>
                </a:cubicBezTo>
                <a:lnTo>
                  <a:pt x="8002" y="2623"/>
                </a:lnTo>
                <a:cubicBezTo>
                  <a:pt x="7842" y="2543"/>
                  <a:pt x="7663" y="2499"/>
                  <a:pt x="7467" y="2490"/>
                </a:cubicBezTo>
                <a:lnTo>
                  <a:pt x="7467" y="2490"/>
                </a:lnTo>
                <a:lnTo>
                  <a:pt x="7467" y="2490"/>
                </a:lnTo>
                <a:lnTo>
                  <a:pt x="7458" y="2490"/>
                </a:lnTo>
                <a:lnTo>
                  <a:pt x="6513" y="2490"/>
                </a:lnTo>
                <a:cubicBezTo>
                  <a:pt x="6361" y="2490"/>
                  <a:pt x="6218" y="2427"/>
                  <a:pt x="6120" y="2329"/>
                </a:cubicBezTo>
                <a:close/>
                <a:moveTo>
                  <a:pt x="6120" y="4577"/>
                </a:moveTo>
                <a:cubicBezTo>
                  <a:pt x="6013" y="4479"/>
                  <a:pt x="5951" y="4336"/>
                  <a:pt x="5951" y="4185"/>
                </a:cubicBezTo>
                <a:lnTo>
                  <a:pt x="5951" y="4185"/>
                </a:lnTo>
                <a:cubicBezTo>
                  <a:pt x="5951" y="4024"/>
                  <a:pt x="6013" y="3890"/>
                  <a:pt x="6120" y="3783"/>
                </a:cubicBezTo>
                <a:lnTo>
                  <a:pt x="6120" y="3783"/>
                </a:lnTo>
                <a:cubicBezTo>
                  <a:pt x="6218" y="3685"/>
                  <a:pt x="6361" y="3623"/>
                  <a:pt x="6513" y="3623"/>
                </a:cubicBezTo>
                <a:lnTo>
                  <a:pt x="6513" y="3623"/>
                </a:lnTo>
                <a:lnTo>
                  <a:pt x="7467" y="3623"/>
                </a:lnTo>
                <a:cubicBezTo>
                  <a:pt x="7467" y="3623"/>
                  <a:pt x="7467" y="3623"/>
                  <a:pt x="7467" y="3623"/>
                </a:cubicBezTo>
                <a:lnTo>
                  <a:pt x="7467" y="3623"/>
                </a:lnTo>
                <a:cubicBezTo>
                  <a:pt x="7663" y="3623"/>
                  <a:pt x="7842" y="3569"/>
                  <a:pt x="8002" y="3489"/>
                </a:cubicBezTo>
                <a:lnTo>
                  <a:pt x="8002" y="3489"/>
                </a:lnTo>
                <a:cubicBezTo>
                  <a:pt x="8136" y="3426"/>
                  <a:pt x="8243" y="3346"/>
                  <a:pt x="8341" y="3239"/>
                </a:cubicBezTo>
                <a:lnTo>
                  <a:pt x="8341" y="3239"/>
                </a:lnTo>
                <a:cubicBezTo>
                  <a:pt x="8368" y="3293"/>
                  <a:pt x="8395" y="3355"/>
                  <a:pt x="8413" y="3408"/>
                </a:cubicBezTo>
                <a:lnTo>
                  <a:pt x="8413" y="3408"/>
                </a:lnTo>
                <a:cubicBezTo>
                  <a:pt x="8448" y="3507"/>
                  <a:pt x="8466" y="3614"/>
                  <a:pt x="8466" y="3730"/>
                </a:cubicBezTo>
                <a:lnTo>
                  <a:pt x="8466" y="3730"/>
                </a:lnTo>
                <a:cubicBezTo>
                  <a:pt x="8466" y="4006"/>
                  <a:pt x="8350" y="4256"/>
                  <a:pt x="8172" y="4443"/>
                </a:cubicBezTo>
                <a:lnTo>
                  <a:pt x="8172" y="4443"/>
                </a:lnTo>
                <a:cubicBezTo>
                  <a:pt x="7985" y="4631"/>
                  <a:pt x="7735" y="4738"/>
                  <a:pt x="7458" y="4738"/>
                </a:cubicBezTo>
                <a:lnTo>
                  <a:pt x="7458" y="4738"/>
                </a:lnTo>
                <a:lnTo>
                  <a:pt x="6513" y="4738"/>
                </a:lnTo>
                <a:cubicBezTo>
                  <a:pt x="6361" y="4738"/>
                  <a:pt x="6218" y="4675"/>
                  <a:pt x="6120" y="4577"/>
                </a:cubicBezTo>
                <a:moveTo>
                  <a:pt x="9688" y="2945"/>
                </a:moveTo>
                <a:cubicBezTo>
                  <a:pt x="9626" y="2945"/>
                  <a:pt x="9573" y="2998"/>
                  <a:pt x="9573" y="3061"/>
                </a:cubicBezTo>
                <a:lnTo>
                  <a:pt x="9573" y="3061"/>
                </a:lnTo>
                <a:cubicBezTo>
                  <a:pt x="9573" y="3114"/>
                  <a:pt x="9626" y="3168"/>
                  <a:pt x="9688" y="3168"/>
                </a:cubicBezTo>
                <a:lnTo>
                  <a:pt x="9688" y="3168"/>
                </a:lnTo>
                <a:lnTo>
                  <a:pt x="42250" y="3168"/>
                </a:lnTo>
                <a:cubicBezTo>
                  <a:pt x="42313" y="3168"/>
                  <a:pt x="42357" y="3114"/>
                  <a:pt x="42357" y="3061"/>
                </a:cubicBezTo>
                <a:lnTo>
                  <a:pt x="42357" y="3061"/>
                </a:lnTo>
                <a:cubicBezTo>
                  <a:pt x="42357" y="2998"/>
                  <a:pt x="42313" y="2945"/>
                  <a:pt x="42250" y="2945"/>
                </a:cubicBezTo>
                <a:lnTo>
                  <a:pt x="42250" y="294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60" name="Google Shape;560;p33"/>
          <p:cNvCxnSpPr/>
          <p:nvPr/>
        </p:nvCxnSpPr>
        <p:spPr>
          <a:xfrm>
            <a:off x="582450" y="244748"/>
            <a:ext cx="7979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561" name="Google Shape;561;p33"/>
          <p:cNvCxnSpPr/>
          <p:nvPr/>
        </p:nvCxnSpPr>
        <p:spPr>
          <a:xfrm>
            <a:off x="582450" y="4898968"/>
            <a:ext cx="7979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562" name="Google Shape;562;p33"/>
          <p:cNvCxnSpPr/>
          <p:nvPr/>
        </p:nvCxnSpPr>
        <p:spPr>
          <a:xfrm>
            <a:off x="582450" y="197444"/>
            <a:ext cx="7979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3" name="Google Shape;563;p33"/>
          <p:cNvCxnSpPr/>
          <p:nvPr/>
        </p:nvCxnSpPr>
        <p:spPr>
          <a:xfrm>
            <a:off x="582450" y="4945924"/>
            <a:ext cx="7979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64" name="Google Shape;564;p33"/>
          <p:cNvGrpSpPr/>
          <p:nvPr/>
        </p:nvGrpSpPr>
        <p:grpSpPr>
          <a:xfrm>
            <a:off x="123643" y="125342"/>
            <a:ext cx="8896609" cy="4892797"/>
            <a:chOff x="123643" y="125342"/>
            <a:chExt cx="8896609" cy="4892797"/>
          </a:xfrm>
        </p:grpSpPr>
        <p:sp>
          <p:nvSpPr>
            <p:cNvPr id="565" name="Google Shape;565;p33"/>
            <p:cNvSpPr/>
            <p:nvPr/>
          </p:nvSpPr>
          <p:spPr>
            <a:xfrm>
              <a:off x="123906" y="125342"/>
              <a:ext cx="343931" cy="343931"/>
            </a:xfrm>
            <a:custGeom>
              <a:avLst/>
              <a:gdLst/>
              <a:ahLst/>
              <a:cxnLst/>
              <a:rect l="l" t="t" r="r" b="b"/>
              <a:pathLst>
                <a:path w="5818" h="5818" extrusionOk="0">
                  <a:moveTo>
                    <a:pt x="2160" y="384"/>
                  </a:moveTo>
                  <a:cubicBezTo>
                    <a:pt x="1901" y="652"/>
                    <a:pt x="1767" y="991"/>
                    <a:pt x="1767" y="1339"/>
                  </a:cubicBezTo>
                  <a:lnTo>
                    <a:pt x="1767" y="1339"/>
                  </a:lnTo>
                  <a:lnTo>
                    <a:pt x="1767" y="1339"/>
                  </a:lnTo>
                  <a:cubicBezTo>
                    <a:pt x="1767" y="1517"/>
                    <a:pt x="1803" y="1705"/>
                    <a:pt x="1883" y="1883"/>
                  </a:cubicBezTo>
                  <a:lnTo>
                    <a:pt x="1883" y="1883"/>
                  </a:lnTo>
                  <a:cubicBezTo>
                    <a:pt x="1705" y="1803"/>
                    <a:pt x="1526" y="1767"/>
                    <a:pt x="1339" y="1767"/>
                  </a:cubicBezTo>
                  <a:lnTo>
                    <a:pt x="1339" y="1767"/>
                  </a:lnTo>
                  <a:cubicBezTo>
                    <a:pt x="991" y="1767"/>
                    <a:pt x="652" y="1892"/>
                    <a:pt x="384" y="2160"/>
                  </a:cubicBezTo>
                  <a:lnTo>
                    <a:pt x="384" y="2160"/>
                  </a:lnTo>
                  <a:cubicBezTo>
                    <a:pt x="126" y="2418"/>
                    <a:pt x="1" y="2757"/>
                    <a:pt x="1" y="3105"/>
                  </a:cubicBezTo>
                  <a:lnTo>
                    <a:pt x="1" y="3105"/>
                  </a:lnTo>
                  <a:cubicBezTo>
                    <a:pt x="1" y="3444"/>
                    <a:pt x="126" y="3774"/>
                    <a:pt x="375" y="4033"/>
                  </a:cubicBezTo>
                  <a:lnTo>
                    <a:pt x="375" y="4033"/>
                  </a:lnTo>
                  <a:cubicBezTo>
                    <a:pt x="358" y="4122"/>
                    <a:pt x="349" y="4211"/>
                    <a:pt x="349" y="4292"/>
                  </a:cubicBezTo>
                  <a:lnTo>
                    <a:pt x="349" y="4292"/>
                  </a:lnTo>
                  <a:lnTo>
                    <a:pt x="349" y="4292"/>
                  </a:lnTo>
                  <a:cubicBezTo>
                    <a:pt x="349" y="4729"/>
                    <a:pt x="518" y="5157"/>
                    <a:pt x="848" y="5487"/>
                  </a:cubicBezTo>
                  <a:lnTo>
                    <a:pt x="848" y="5487"/>
                  </a:lnTo>
                  <a:lnTo>
                    <a:pt x="848" y="5487"/>
                  </a:lnTo>
                  <a:cubicBezTo>
                    <a:pt x="1062" y="5710"/>
                    <a:pt x="1357" y="5817"/>
                    <a:pt x="1642" y="5817"/>
                  </a:cubicBezTo>
                  <a:lnTo>
                    <a:pt x="1642" y="5817"/>
                  </a:lnTo>
                  <a:cubicBezTo>
                    <a:pt x="1937" y="5817"/>
                    <a:pt x="2222" y="5710"/>
                    <a:pt x="2445" y="5487"/>
                  </a:cubicBezTo>
                  <a:lnTo>
                    <a:pt x="2445" y="5487"/>
                  </a:lnTo>
                  <a:lnTo>
                    <a:pt x="2445" y="5487"/>
                  </a:lnTo>
                  <a:cubicBezTo>
                    <a:pt x="2668" y="5264"/>
                    <a:pt x="2775" y="4979"/>
                    <a:pt x="2775" y="4693"/>
                  </a:cubicBezTo>
                  <a:lnTo>
                    <a:pt x="2775" y="4693"/>
                  </a:lnTo>
                  <a:cubicBezTo>
                    <a:pt x="2775" y="4399"/>
                    <a:pt x="2659" y="4113"/>
                    <a:pt x="2445" y="3890"/>
                  </a:cubicBezTo>
                  <a:lnTo>
                    <a:pt x="2445" y="3890"/>
                  </a:lnTo>
                  <a:cubicBezTo>
                    <a:pt x="2302" y="3747"/>
                    <a:pt x="2115" y="3676"/>
                    <a:pt x="1928" y="3676"/>
                  </a:cubicBezTo>
                  <a:lnTo>
                    <a:pt x="1928" y="3676"/>
                  </a:lnTo>
                  <a:cubicBezTo>
                    <a:pt x="1740" y="3676"/>
                    <a:pt x="1553" y="3747"/>
                    <a:pt x="1410" y="3890"/>
                  </a:cubicBezTo>
                  <a:lnTo>
                    <a:pt x="1410" y="3890"/>
                  </a:lnTo>
                  <a:cubicBezTo>
                    <a:pt x="1267" y="4033"/>
                    <a:pt x="1196" y="4220"/>
                    <a:pt x="1196" y="4408"/>
                  </a:cubicBezTo>
                  <a:lnTo>
                    <a:pt x="1196" y="4408"/>
                  </a:lnTo>
                  <a:cubicBezTo>
                    <a:pt x="1196" y="4524"/>
                    <a:pt x="1223" y="4649"/>
                    <a:pt x="1276" y="4756"/>
                  </a:cubicBezTo>
                  <a:lnTo>
                    <a:pt x="1276" y="4756"/>
                  </a:lnTo>
                  <a:cubicBezTo>
                    <a:pt x="1232" y="4836"/>
                    <a:pt x="1241" y="4943"/>
                    <a:pt x="1321" y="5014"/>
                  </a:cubicBezTo>
                  <a:lnTo>
                    <a:pt x="1321" y="5014"/>
                  </a:lnTo>
                  <a:cubicBezTo>
                    <a:pt x="1401" y="5103"/>
                    <a:pt x="1544" y="5103"/>
                    <a:pt x="1624" y="5014"/>
                  </a:cubicBezTo>
                  <a:lnTo>
                    <a:pt x="1624" y="5014"/>
                  </a:lnTo>
                  <a:cubicBezTo>
                    <a:pt x="1714" y="4934"/>
                    <a:pt x="1714" y="4791"/>
                    <a:pt x="1624" y="4702"/>
                  </a:cubicBezTo>
                  <a:lnTo>
                    <a:pt x="1624" y="4702"/>
                  </a:lnTo>
                  <a:cubicBezTo>
                    <a:pt x="1571" y="4649"/>
                    <a:pt x="1499" y="4631"/>
                    <a:pt x="1428" y="4649"/>
                  </a:cubicBezTo>
                  <a:lnTo>
                    <a:pt x="1428" y="4649"/>
                  </a:lnTo>
                  <a:cubicBezTo>
                    <a:pt x="1392" y="4568"/>
                    <a:pt x="1375" y="4488"/>
                    <a:pt x="1375" y="4408"/>
                  </a:cubicBezTo>
                  <a:lnTo>
                    <a:pt x="1375" y="4408"/>
                  </a:lnTo>
                  <a:cubicBezTo>
                    <a:pt x="1375" y="4265"/>
                    <a:pt x="1428" y="4122"/>
                    <a:pt x="1535" y="4015"/>
                  </a:cubicBezTo>
                  <a:lnTo>
                    <a:pt x="1535" y="4015"/>
                  </a:lnTo>
                  <a:cubicBezTo>
                    <a:pt x="1642" y="3908"/>
                    <a:pt x="1785" y="3855"/>
                    <a:pt x="1928" y="3855"/>
                  </a:cubicBezTo>
                  <a:lnTo>
                    <a:pt x="1928" y="3855"/>
                  </a:lnTo>
                  <a:cubicBezTo>
                    <a:pt x="2070" y="3855"/>
                    <a:pt x="2204" y="3908"/>
                    <a:pt x="2311" y="4015"/>
                  </a:cubicBezTo>
                  <a:lnTo>
                    <a:pt x="2311" y="4015"/>
                  </a:lnTo>
                  <a:cubicBezTo>
                    <a:pt x="2499" y="4202"/>
                    <a:pt x="2588" y="4443"/>
                    <a:pt x="2588" y="4693"/>
                  </a:cubicBezTo>
                  <a:lnTo>
                    <a:pt x="2588" y="4693"/>
                  </a:lnTo>
                  <a:cubicBezTo>
                    <a:pt x="2588" y="4934"/>
                    <a:pt x="2499" y="5175"/>
                    <a:pt x="2311" y="5362"/>
                  </a:cubicBezTo>
                  <a:lnTo>
                    <a:pt x="2311" y="5362"/>
                  </a:lnTo>
                  <a:lnTo>
                    <a:pt x="2311" y="5362"/>
                  </a:lnTo>
                  <a:cubicBezTo>
                    <a:pt x="2133" y="5550"/>
                    <a:pt x="1883" y="5639"/>
                    <a:pt x="1642" y="5639"/>
                  </a:cubicBezTo>
                  <a:lnTo>
                    <a:pt x="1642" y="5639"/>
                  </a:lnTo>
                  <a:cubicBezTo>
                    <a:pt x="1401" y="5639"/>
                    <a:pt x="1160" y="5550"/>
                    <a:pt x="973" y="5362"/>
                  </a:cubicBezTo>
                  <a:lnTo>
                    <a:pt x="973" y="5362"/>
                  </a:lnTo>
                  <a:lnTo>
                    <a:pt x="973" y="5362"/>
                  </a:lnTo>
                  <a:cubicBezTo>
                    <a:pt x="679" y="5068"/>
                    <a:pt x="536" y="4684"/>
                    <a:pt x="536" y="4292"/>
                  </a:cubicBezTo>
                  <a:lnTo>
                    <a:pt x="536" y="4292"/>
                  </a:lnTo>
                  <a:lnTo>
                    <a:pt x="536" y="4292"/>
                  </a:lnTo>
                  <a:cubicBezTo>
                    <a:pt x="536" y="3908"/>
                    <a:pt x="679" y="3524"/>
                    <a:pt x="973" y="3230"/>
                  </a:cubicBezTo>
                  <a:lnTo>
                    <a:pt x="973" y="3230"/>
                  </a:lnTo>
                  <a:cubicBezTo>
                    <a:pt x="1267" y="2936"/>
                    <a:pt x="1651" y="2793"/>
                    <a:pt x="2035" y="2793"/>
                  </a:cubicBezTo>
                  <a:lnTo>
                    <a:pt x="2035" y="2793"/>
                  </a:lnTo>
                  <a:cubicBezTo>
                    <a:pt x="2427" y="2793"/>
                    <a:pt x="2811" y="2936"/>
                    <a:pt x="3105" y="3230"/>
                  </a:cubicBezTo>
                  <a:lnTo>
                    <a:pt x="3105" y="3230"/>
                  </a:lnTo>
                  <a:lnTo>
                    <a:pt x="3382" y="3507"/>
                  </a:lnTo>
                  <a:lnTo>
                    <a:pt x="3382" y="3507"/>
                  </a:lnTo>
                  <a:lnTo>
                    <a:pt x="4185" y="4318"/>
                  </a:lnTo>
                  <a:cubicBezTo>
                    <a:pt x="4220" y="4345"/>
                    <a:pt x="4283" y="4345"/>
                    <a:pt x="4318" y="4318"/>
                  </a:cubicBezTo>
                  <a:lnTo>
                    <a:pt x="4318" y="4318"/>
                  </a:lnTo>
                  <a:cubicBezTo>
                    <a:pt x="4354" y="4283"/>
                    <a:pt x="4354" y="4220"/>
                    <a:pt x="4318" y="4185"/>
                  </a:cubicBezTo>
                  <a:lnTo>
                    <a:pt x="4318" y="4185"/>
                  </a:lnTo>
                  <a:lnTo>
                    <a:pt x="3364" y="3230"/>
                  </a:lnTo>
                  <a:lnTo>
                    <a:pt x="3230" y="3105"/>
                  </a:lnTo>
                  <a:cubicBezTo>
                    <a:pt x="2936" y="2811"/>
                    <a:pt x="2793" y="2427"/>
                    <a:pt x="2793" y="2035"/>
                  </a:cubicBezTo>
                  <a:lnTo>
                    <a:pt x="2793" y="2035"/>
                  </a:lnTo>
                  <a:lnTo>
                    <a:pt x="2793" y="2035"/>
                  </a:lnTo>
                  <a:cubicBezTo>
                    <a:pt x="2793" y="1651"/>
                    <a:pt x="2936" y="1267"/>
                    <a:pt x="3230" y="973"/>
                  </a:cubicBezTo>
                  <a:lnTo>
                    <a:pt x="3230" y="973"/>
                  </a:lnTo>
                  <a:cubicBezTo>
                    <a:pt x="3525" y="679"/>
                    <a:pt x="3908" y="536"/>
                    <a:pt x="4301" y="536"/>
                  </a:cubicBezTo>
                  <a:lnTo>
                    <a:pt x="4301" y="536"/>
                  </a:lnTo>
                  <a:cubicBezTo>
                    <a:pt x="4684" y="536"/>
                    <a:pt x="5068" y="679"/>
                    <a:pt x="5362" y="973"/>
                  </a:cubicBezTo>
                  <a:lnTo>
                    <a:pt x="5362" y="973"/>
                  </a:lnTo>
                  <a:cubicBezTo>
                    <a:pt x="5550" y="1151"/>
                    <a:pt x="5639" y="1401"/>
                    <a:pt x="5639" y="1642"/>
                  </a:cubicBezTo>
                  <a:lnTo>
                    <a:pt x="5639" y="1642"/>
                  </a:lnTo>
                  <a:cubicBezTo>
                    <a:pt x="5639" y="1883"/>
                    <a:pt x="5550" y="2133"/>
                    <a:pt x="5362" y="2311"/>
                  </a:cubicBezTo>
                  <a:lnTo>
                    <a:pt x="5362" y="2311"/>
                  </a:lnTo>
                  <a:lnTo>
                    <a:pt x="5362" y="2311"/>
                  </a:lnTo>
                  <a:cubicBezTo>
                    <a:pt x="5175" y="2499"/>
                    <a:pt x="4934" y="2588"/>
                    <a:pt x="4693" y="2588"/>
                  </a:cubicBezTo>
                  <a:lnTo>
                    <a:pt x="4693" y="2588"/>
                  </a:lnTo>
                  <a:cubicBezTo>
                    <a:pt x="4452" y="2588"/>
                    <a:pt x="4203" y="2499"/>
                    <a:pt x="4024" y="2311"/>
                  </a:cubicBezTo>
                  <a:lnTo>
                    <a:pt x="4024" y="2311"/>
                  </a:lnTo>
                  <a:cubicBezTo>
                    <a:pt x="3917" y="2204"/>
                    <a:pt x="3864" y="2061"/>
                    <a:pt x="3864" y="1928"/>
                  </a:cubicBezTo>
                  <a:lnTo>
                    <a:pt x="3864" y="1928"/>
                  </a:lnTo>
                  <a:cubicBezTo>
                    <a:pt x="3864" y="1785"/>
                    <a:pt x="3917" y="1642"/>
                    <a:pt x="4024" y="1535"/>
                  </a:cubicBezTo>
                  <a:lnTo>
                    <a:pt x="4024" y="1535"/>
                  </a:lnTo>
                  <a:cubicBezTo>
                    <a:pt x="4131" y="1428"/>
                    <a:pt x="4265" y="1375"/>
                    <a:pt x="4408" y="1375"/>
                  </a:cubicBezTo>
                  <a:lnTo>
                    <a:pt x="4408" y="1375"/>
                  </a:lnTo>
                  <a:cubicBezTo>
                    <a:pt x="4488" y="1375"/>
                    <a:pt x="4568" y="1392"/>
                    <a:pt x="4649" y="1428"/>
                  </a:cubicBezTo>
                  <a:lnTo>
                    <a:pt x="4649" y="1428"/>
                  </a:lnTo>
                  <a:cubicBezTo>
                    <a:pt x="4631" y="1499"/>
                    <a:pt x="4649" y="1571"/>
                    <a:pt x="4711" y="1624"/>
                  </a:cubicBezTo>
                  <a:lnTo>
                    <a:pt x="4711" y="1624"/>
                  </a:lnTo>
                  <a:cubicBezTo>
                    <a:pt x="4791" y="1714"/>
                    <a:pt x="4934" y="1714"/>
                    <a:pt x="5014" y="1624"/>
                  </a:cubicBezTo>
                  <a:lnTo>
                    <a:pt x="5014" y="1624"/>
                  </a:lnTo>
                  <a:cubicBezTo>
                    <a:pt x="5104" y="1544"/>
                    <a:pt x="5104" y="1401"/>
                    <a:pt x="5014" y="1312"/>
                  </a:cubicBezTo>
                  <a:lnTo>
                    <a:pt x="5014" y="1312"/>
                  </a:lnTo>
                  <a:cubicBezTo>
                    <a:pt x="4943" y="1241"/>
                    <a:pt x="4836" y="1232"/>
                    <a:pt x="4756" y="1276"/>
                  </a:cubicBezTo>
                  <a:lnTo>
                    <a:pt x="4756" y="1276"/>
                  </a:lnTo>
                  <a:cubicBezTo>
                    <a:pt x="4649" y="1223"/>
                    <a:pt x="4524" y="1196"/>
                    <a:pt x="4408" y="1196"/>
                  </a:cubicBezTo>
                  <a:lnTo>
                    <a:pt x="4408" y="1196"/>
                  </a:lnTo>
                  <a:cubicBezTo>
                    <a:pt x="4220" y="1196"/>
                    <a:pt x="4033" y="1267"/>
                    <a:pt x="3890" y="1410"/>
                  </a:cubicBezTo>
                  <a:lnTo>
                    <a:pt x="3890" y="1410"/>
                  </a:lnTo>
                  <a:cubicBezTo>
                    <a:pt x="3748" y="1553"/>
                    <a:pt x="3676" y="1740"/>
                    <a:pt x="3676" y="1928"/>
                  </a:cubicBezTo>
                  <a:lnTo>
                    <a:pt x="3676" y="1928"/>
                  </a:lnTo>
                  <a:cubicBezTo>
                    <a:pt x="3676" y="2115"/>
                    <a:pt x="3748" y="2302"/>
                    <a:pt x="3890" y="2445"/>
                  </a:cubicBezTo>
                  <a:lnTo>
                    <a:pt x="3890" y="2445"/>
                  </a:lnTo>
                  <a:cubicBezTo>
                    <a:pt x="4113" y="2659"/>
                    <a:pt x="4399" y="2775"/>
                    <a:pt x="4693" y="2775"/>
                  </a:cubicBezTo>
                  <a:lnTo>
                    <a:pt x="4693" y="2775"/>
                  </a:lnTo>
                  <a:cubicBezTo>
                    <a:pt x="4979" y="2775"/>
                    <a:pt x="5273" y="2659"/>
                    <a:pt x="5487" y="2445"/>
                  </a:cubicBezTo>
                  <a:lnTo>
                    <a:pt x="5487" y="2445"/>
                  </a:lnTo>
                  <a:lnTo>
                    <a:pt x="5496" y="2436"/>
                  </a:lnTo>
                  <a:cubicBezTo>
                    <a:pt x="5710" y="2222"/>
                    <a:pt x="5817" y="1928"/>
                    <a:pt x="5817" y="1642"/>
                  </a:cubicBezTo>
                  <a:lnTo>
                    <a:pt x="5817" y="1642"/>
                  </a:lnTo>
                  <a:cubicBezTo>
                    <a:pt x="5817" y="1357"/>
                    <a:pt x="5710" y="1062"/>
                    <a:pt x="5496" y="848"/>
                  </a:cubicBezTo>
                  <a:lnTo>
                    <a:pt x="5496" y="848"/>
                  </a:lnTo>
                  <a:lnTo>
                    <a:pt x="5487" y="839"/>
                  </a:lnTo>
                  <a:cubicBezTo>
                    <a:pt x="5166" y="518"/>
                    <a:pt x="4729" y="349"/>
                    <a:pt x="4301" y="349"/>
                  </a:cubicBezTo>
                  <a:lnTo>
                    <a:pt x="4301" y="349"/>
                  </a:lnTo>
                  <a:cubicBezTo>
                    <a:pt x="4211" y="349"/>
                    <a:pt x="4122" y="358"/>
                    <a:pt x="4033" y="366"/>
                  </a:cubicBezTo>
                  <a:lnTo>
                    <a:pt x="4033" y="366"/>
                  </a:lnTo>
                  <a:cubicBezTo>
                    <a:pt x="3774" y="126"/>
                    <a:pt x="3444" y="1"/>
                    <a:pt x="3105" y="1"/>
                  </a:cubicBezTo>
                  <a:lnTo>
                    <a:pt x="3105" y="1"/>
                  </a:lnTo>
                  <a:cubicBezTo>
                    <a:pt x="2757" y="1"/>
                    <a:pt x="2418" y="126"/>
                    <a:pt x="2160" y="384"/>
                  </a:cubicBezTo>
                  <a:moveTo>
                    <a:pt x="2284" y="2160"/>
                  </a:moveTo>
                  <a:lnTo>
                    <a:pt x="2284" y="2160"/>
                  </a:lnTo>
                  <a:cubicBezTo>
                    <a:pt x="2061" y="1928"/>
                    <a:pt x="1945" y="1633"/>
                    <a:pt x="1945" y="1339"/>
                  </a:cubicBezTo>
                  <a:lnTo>
                    <a:pt x="1945" y="1339"/>
                  </a:lnTo>
                  <a:lnTo>
                    <a:pt x="1945" y="1339"/>
                  </a:lnTo>
                  <a:cubicBezTo>
                    <a:pt x="1945" y="1036"/>
                    <a:pt x="2061" y="741"/>
                    <a:pt x="2284" y="518"/>
                  </a:cubicBezTo>
                  <a:lnTo>
                    <a:pt x="2284" y="518"/>
                  </a:lnTo>
                  <a:cubicBezTo>
                    <a:pt x="2508" y="286"/>
                    <a:pt x="2811" y="179"/>
                    <a:pt x="3105" y="179"/>
                  </a:cubicBezTo>
                  <a:lnTo>
                    <a:pt x="3105" y="179"/>
                  </a:lnTo>
                  <a:cubicBezTo>
                    <a:pt x="3355" y="179"/>
                    <a:pt x="3605" y="259"/>
                    <a:pt x="3819" y="420"/>
                  </a:cubicBezTo>
                  <a:lnTo>
                    <a:pt x="3819" y="420"/>
                  </a:lnTo>
                  <a:cubicBezTo>
                    <a:pt x="3551" y="500"/>
                    <a:pt x="3310" y="634"/>
                    <a:pt x="3105" y="839"/>
                  </a:cubicBezTo>
                  <a:lnTo>
                    <a:pt x="3105" y="839"/>
                  </a:lnTo>
                  <a:cubicBezTo>
                    <a:pt x="2775" y="1169"/>
                    <a:pt x="2615" y="1606"/>
                    <a:pt x="2615" y="2035"/>
                  </a:cubicBezTo>
                  <a:lnTo>
                    <a:pt x="2615" y="2035"/>
                  </a:lnTo>
                  <a:lnTo>
                    <a:pt x="2615" y="2035"/>
                  </a:lnTo>
                  <a:cubicBezTo>
                    <a:pt x="2615" y="2213"/>
                    <a:pt x="2641" y="2392"/>
                    <a:pt x="2695" y="2570"/>
                  </a:cubicBezTo>
                  <a:lnTo>
                    <a:pt x="2695" y="2570"/>
                  </a:lnTo>
                  <a:close/>
                  <a:moveTo>
                    <a:pt x="179" y="3105"/>
                  </a:moveTo>
                  <a:cubicBezTo>
                    <a:pt x="179" y="2811"/>
                    <a:pt x="286" y="2507"/>
                    <a:pt x="518" y="2284"/>
                  </a:cubicBezTo>
                  <a:lnTo>
                    <a:pt x="518" y="2284"/>
                  </a:lnTo>
                  <a:cubicBezTo>
                    <a:pt x="741" y="2061"/>
                    <a:pt x="1036" y="1945"/>
                    <a:pt x="1339" y="1945"/>
                  </a:cubicBezTo>
                  <a:lnTo>
                    <a:pt x="1339" y="1945"/>
                  </a:lnTo>
                  <a:cubicBezTo>
                    <a:pt x="1633" y="1945"/>
                    <a:pt x="1928" y="2061"/>
                    <a:pt x="2160" y="2284"/>
                  </a:cubicBezTo>
                  <a:lnTo>
                    <a:pt x="2160" y="2284"/>
                  </a:lnTo>
                  <a:lnTo>
                    <a:pt x="2570" y="2695"/>
                  </a:lnTo>
                  <a:cubicBezTo>
                    <a:pt x="2392" y="2641"/>
                    <a:pt x="2213" y="2606"/>
                    <a:pt x="2035" y="2606"/>
                  </a:cubicBezTo>
                  <a:lnTo>
                    <a:pt x="2035" y="2606"/>
                  </a:lnTo>
                  <a:cubicBezTo>
                    <a:pt x="1606" y="2606"/>
                    <a:pt x="1169" y="2775"/>
                    <a:pt x="839" y="3105"/>
                  </a:cubicBezTo>
                  <a:lnTo>
                    <a:pt x="839" y="3105"/>
                  </a:lnTo>
                  <a:cubicBezTo>
                    <a:pt x="634" y="3310"/>
                    <a:pt x="491" y="3551"/>
                    <a:pt x="420" y="3819"/>
                  </a:cubicBezTo>
                  <a:lnTo>
                    <a:pt x="420" y="3819"/>
                  </a:lnTo>
                  <a:cubicBezTo>
                    <a:pt x="259" y="3605"/>
                    <a:pt x="179" y="3355"/>
                    <a:pt x="179" y="3105"/>
                  </a:cubicBezTo>
                  <a:moveTo>
                    <a:pt x="491" y="581"/>
                  </a:moveTo>
                  <a:lnTo>
                    <a:pt x="491" y="1160"/>
                  </a:lnTo>
                  <a:cubicBezTo>
                    <a:pt x="491" y="1455"/>
                    <a:pt x="536" y="1526"/>
                    <a:pt x="670" y="1526"/>
                  </a:cubicBezTo>
                  <a:lnTo>
                    <a:pt x="670" y="1526"/>
                  </a:lnTo>
                  <a:cubicBezTo>
                    <a:pt x="705" y="1526"/>
                    <a:pt x="732" y="1517"/>
                    <a:pt x="777" y="1508"/>
                  </a:cubicBezTo>
                  <a:lnTo>
                    <a:pt x="777" y="1508"/>
                  </a:lnTo>
                  <a:cubicBezTo>
                    <a:pt x="902" y="1482"/>
                    <a:pt x="1116" y="1428"/>
                    <a:pt x="1499" y="1624"/>
                  </a:cubicBezTo>
                  <a:lnTo>
                    <a:pt x="1499" y="1624"/>
                  </a:lnTo>
                  <a:lnTo>
                    <a:pt x="1499" y="1624"/>
                  </a:lnTo>
                  <a:lnTo>
                    <a:pt x="1499" y="1624"/>
                  </a:lnTo>
                  <a:lnTo>
                    <a:pt x="1499" y="1624"/>
                  </a:lnTo>
                  <a:lnTo>
                    <a:pt x="1499" y="1624"/>
                  </a:lnTo>
                  <a:lnTo>
                    <a:pt x="1508" y="1624"/>
                  </a:lnTo>
                  <a:lnTo>
                    <a:pt x="1508" y="1624"/>
                  </a:lnTo>
                  <a:lnTo>
                    <a:pt x="1508" y="1624"/>
                  </a:lnTo>
                  <a:lnTo>
                    <a:pt x="1508" y="1624"/>
                  </a:lnTo>
                  <a:lnTo>
                    <a:pt x="1508" y="1624"/>
                  </a:lnTo>
                  <a:lnTo>
                    <a:pt x="1508" y="1624"/>
                  </a:lnTo>
                  <a:lnTo>
                    <a:pt x="1508" y="1624"/>
                  </a:lnTo>
                  <a:lnTo>
                    <a:pt x="1517" y="1624"/>
                  </a:lnTo>
                  <a:cubicBezTo>
                    <a:pt x="1526" y="1633"/>
                    <a:pt x="1535" y="1633"/>
                    <a:pt x="1544" y="1633"/>
                  </a:cubicBezTo>
                  <a:lnTo>
                    <a:pt x="1544" y="1633"/>
                  </a:lnTo>
                  <a:lnTo>
                    <a:pt x="1544" y="1633"/>
                  </a:lnTo>
                  <a:lnTo>
                    <a:pt x="1544" y="1633"/>
                  </a:lnTo>
                  <a:lnTo>
                    <a:pt x="1544" y="1633"/>
                  </a:lnTo>
                  <a:cubicBezTo>
                    <a:pt x="1553" y="1633"/>
                    <a:pt x="1562" y="1633"/>
                    <a:pt x="1571" y="1624"/>
                  </a:cubicBezTo>
                  <a:lnTo>
                    <a:pt x="1571" y="1624"/>
                  </a:lnTo>
                  <a:lnTo>
                    <a:pt x="1571" y="1624"/>
                  </a:lnTo>
                  <a:lnTo>
                    <a:pt x="1571" y="1624"/>
                  </a:lnTo>
                  <a:lnTo>
                    <a:pt x="1571" y="1624"/>
                  </a:lnTo>
                  <a:lnTo>
                    <a:pt x="1571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9" y="1624"/>
                  </a:lnTo>
                  <a:lnTo>
                    <a:pt x="1589" y="1615"/>
                  </a:lnTo>
                  <a:lnTo>
                    <a:pt x="1589" y="1615"/>
                  </a:lnTo>
                  <a:lnTo>
                    <a:pt x="1589" y="1615"/>
                  </a:lnTo>
                  <a:lnTo>
                    <a:pt x="1589" y="1615"/>
                  </a:lnTo>
                  <a:lnTo>
                    <a:pt x="1589" y="1615"/>
                  </a:lnTo>
                  <a:lnTo>
                    <a:pt x="1589" y="1615"/>
                  </a:lnTo>
                  <a:cubicBezTo>
                    <a:pt x="1598" y="1615"/>
                    <a:pt x="1598" y="1615"/>
                    <a:pt x="1598" y="1606"/>
                  </a:cubicBezTo>
                  <a:lnTo>
                    <a:pt x="1598" y="1606"/>
                  </a:lnTo>
                  <a:lnTo>
                    <a:pt x="1598" y="1606"/>
                  </a:lnTo>
                  <a:lnTo>
                    <a:pt x="1598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89"/>
                  </a:lnTo>
                  <a:lnTo>
                    <a:pt x="1615" y="1589"/>
                  </a:lnTo>
                  <a:lnTo>
                    <a:pt x="1615" y="1589"/>
                  </a:lnTo>
                  <a:lnTo>
                    <a:pt x="1615" y="1589"/>
                  </a:lnTo>
                  <a:lnTo>
                    <a:pt x="1624" y="1589"/>
                  </a:lnTo>
                  <a:lnTo>
                    <a:pt x="1624" y="1589"/>
                  </a:lnTo>
                  <a:lnTo>
                    <a:pt x="1624" y="1589"/>
                  </a:lnTo>
                  <a:lnTo>
                    <a:pt x="1624" y="1580"/>
                  </a:lnTo>
                  <a:lnTo>
                    <a:pt x="1624" y="1580"/>
                  </a:lnTo>
                  <a:lnTo>
                    <a:pt x="1624" y="1580"/>
                  </a:lnTo>
                  <a:lnTo>
                    <a:pt x="1624" y="1580"/>
                  </a:lnTo>
                  <a:lnTo>
                    <a:pt x="1624" y="1580"/>
                  </a:lnTo>
                  <a:lnTo>
                    <a:pt x="1624" y="1580"/>
                  </a:lnTo>
                  <a:cubicBezTo>
                    <a:pt x="1624" y="1571"/>
                    <a:pt x="1633" y="1553"/>
                    <a:pt x="1633" y="1544"/>
                  </a:cubicBezTo>
                  <a:lnTo>
                    <a:pt x="1633" y="1544"/>
                  </a:lnTo>
                  <a:lnTo>
                    <a:pt x="1633" y="1544"/>
                  </a:lnTo>
                  <a:lnTo>
                    <a:pt x="1633" y="1544"/>
                  </a:lnTo>
                  <a:lnTo>
                    <a:pt x="1633" y="1544"/>
                  </a:lnTo>
                  <a:cubicBezTo>
                    <a:pt x="1633" y="1535"/>
                    <a:pt x="1624" y="1517"/>
                    <a:pt x="1624" y="1508"/>
                  </a:cubicBezTo>
                  <a:lnTo>
                    <a:pt x="1624" y="1508"/>
                  </a:lnTo>
                  <a:lnTo>
                    <a:pt x="1624" y="1508"/>
                  </a:lnTo>
                  <a:lnTo>
                    <a:pt x="1624" y="1508"/>
                  </a:lnTo>
                  <a:lnTo>
                    <a:pt x="1624" y="1508"/>
                  </a:lnTo>
                  <a:lnTo>
                    <a:pt x="1624" y="1508"/>
                  </a:lnTo>
                  <a:lnTo>
                    <a:pt x="1624" y="1508"/>
                  </a:lnTo>
                  <a:lnTo>
                    <a:pt x="1624" y="1508"/>
                  </a:lnTo>
                  <a:lnTo>
                    <a:pt x="1624" y="1499"/>
                  </a:lnTo>
                  <a:lnTo>
                    <a:pt x="1624" y="1499"/>
                  </a:lnTo>
                  <a:cubicBezTo>
                    <a:pt x="1428" y="1116"/>
                    <a:pt x="1482" y="902"/>
                    <a:pt x="1508" y="777"/>
                  </a:cubicBezTo>
                  <a:lnTo>
                    <a:pt x="1508" y="777"/>
                  </a:lnTo>
                  <a:cubicBezTo>
                    <a:pt x="1517" y="732"/>
                    <a:pt x="1526" y="705"/>
                    <a:pt x="1526" y="670"/>
                  </a:cubicBezTo>
                  <a:lnTo>
                    <a:pt x="1526" y="670"/>
                  </a:lnTo>
                  <a:cubicBezTo>
                    <a:pt x="1526" y="536"/>
                    <a:pt x="1455" y="500"/>
                    <a:pt x="1152" y="491"/>
                  </a:cubicBezTo>
                  <a:lnTo>
                    <a:pt x="1152" y="491"/>
                  </a:lnTo>
                  <a:lnTo>
                    <a:pt x="581" y="491"/>
                  </a:lnTo>
                  <a:cubicBezTo>
                    <a:pt x="527" y="491"/>
                    <a:pt x="491" y="536"/>
                    <a:pt x="491" y="581"/>
                  </a:cubicBezTo>
                  <a:moveTo>
                    <a:pt x="1294" y="670"/>
                  </a:moveTo>
                  <a:cubicBezTo>
                    <a:pt x="1330" y="670"/>
                    <a:pt x="1339" y="670"/>
                    <a:pt x="1339" y="670"/>
                  </a:cubicBezTo>
                  <a:lnTo>
                    <a:pt x="1339" y="670"/>
                  </a:lnTo>
                  <a:cubicBezTo>
                    <a:pt x="1339" y="679"/>
                    <a:pt x="1339" y="705"/>
                    <a:pt x="1330" y="732"/>
                  </a:cubicBezTo>
                  <a:lnTo>
                    <a:pt x="1330" y="732"/>
                  </a:lnTo>
                  <a:cubicBezTo>
                    <a:pt x="1303" y="857"/>
                    <a:pt x="1259" y="1053"/>
                    <a:pt x="1366" y="1375"/>
                  </a:cubicBezTo>
                  <a:lnTo>
                    <a:pt x="1366" y="1375"/>
                  </a:lnTo>
                  <a:cubicBezTo>
                    <a:pt x="1053" y="1259"/>
                    <a:pt x="857" y="1303"/>
                    <a:pt x="732" y="1330"/>
                  </a:cubicBezTo>
                  <a:lnTo>
                    <a:pt x="732" y="1330"/>
                  </a:lnTo>
                  <a:cubicBezTo>
                    <a:pt x="705" y="1339"/>
                    <a:pt x="679" y="1348"/>
                    <a:pt x="670" y="1348"/>
                  </a:cubicBezTo>
                  <a:lnTo>
                    <a:pt x="670" y="1348"/>
                  </a:lnTo>
                  <a:cubicBezTo>
                    <a:pt x="661" y="1348"/>
                    <a:pt x="670" y="1312"/>
                    <a:pt x="670" y="1160"/>
                  </a:cubicBezTo>
                  <a:lnTo>
                    <a:pt x="670" y="1160"/>
                  </a:lnTo>
                  <a:lnTo>
                    <a:pt x="670" y="670"/>
                  </a:lnTo>
                  <a:lnTo>
                    <a:pt x="1152" y="679"/>
                  </a:lnTo>
                  <a:lnTo>
                    <a:pt x="1169" y="679"/>
                  </a:lnTo>
                  <a:lnTo>
                    <a:pt x="1169" y="679"/>
                  </a:lnTo>
                  <a:cubicBezTo>
                    <a:pt x="1223" y="679"/>
                    <a:pt x="1259" y="670"/>
                    <a:pt x="1294" y="670"/>
                  </a:cubicBezTo>
                  <a:close/>
                  <a:moveTo>
                    <a:pt x="3864" y="759"/>
                  </a:moveTo>
                  <a:cubicBezTo>
                    <a:pt x="3810" y="812"/>
                    <a:pt x="3810" y="902"/>
                    <a:pt x="3864" y="955"/>
                  </a:cubicBezTo>
                  <a:lnTo>
                    <a:pt x="3864" y="955"/>
                  </a:lnTo>
                  <a:cubicBezTo>
                    <a:pt x="3917" y="1009"/>
                    <a:pt x="4006" y="1009"/>
                    <a:pt x="4060" y="955"/>
                  </a:cubicBezTo>
                  <a:lnTo>
                    <a:pt x="4060" y="955"/>
                  </a:lnTo>
                  <a:cubicBezTo>
                    <a:pt x="4113" y="902"/>
                    <a:pt x="4113" y="812"/>
                    <a:pt x="4060" y="759"/>
                  </a:cubicBezTo>
                  <a:lnTo>
                    <a:pt x="4060" y="759"/>
                  </a:lnTo>
                  <a:cubicBezTo>
                    <a:pt x="4033" y="723"/>
                    <a:pt x="3997" y="714"/>
                    <a:pt x="3962" y="714"/>
                  </a:cubicBezTo>
                  <a:lnTo>
                    <a:pt x="3962" y="714"/>
                  </a:lnTo>
                  <a:cubicBezTo>
                    <a:pt x="3926" y="714"/>
                    <a:pt x="3890" y="723"/>
                    <a:pt x="3864" y="759"/>
                  </a:cubicBezTo>
                  <a:moveTo>
                    <a:pt x="3346" y="1062"/>
                  </a:moveTo>
                  <a:cubicBezTo>
                    <a:pt x="3293" y="1116"/>
                    <a:pt x="3293" y="1205"/>
                    <a:pt x="3346" y="1267"/>
                  </a:cubicBezTo>
                  <a:lnTo>
                    <a:pt x="3346" y="1267"/>
                  </a:lnTo>
                  <a:cubicBezTo>
                    <a:pt x="3400" y="1321"/>
                    <a:pt x="3489" y="1321"/>
                    <a:pt x="3551" y="1267"/>
                  </a:cubicBezTo>
                  <a:lnTo>
                    <a:pt x="3551" y="1267"/>
                  </a:lnTo>
                  <a:cubicBezTo>
                    <a:pt x="3605" y="1205"/>
                    <a:pt x="3605" y="1116"/>
                    <a:pt x="3551" y="1062"/>
                  </a:cubicBezTo>
                  <a:lnTo>
                    <a:pt x="3551" y="1062"/>
                  </a:lnTo>
                  <a:cubicBezTo>
                    <a:pt x="3516" y="1036"/>
                    <a:pt x="3480" y="1027"/>
                    <a:pt x="3444" y="1027"/>
                  </a:cubicBezTo>
                  <a:lnTo>
                    <a:pt x="3444" y="1027"/>
                  </a:lnTo>
                  <a:cubicBezTo>
                    <a:pt x="3409" y="1027"/>
                    <a:pt x="3373" y="1036"/>
                    <a:pt x="3346" y="1062"/>
                  </a:cubicBezTo>
                  <a:close/>
                  <a:moveTo>
                    <a:pt x="3061" y="1553"/>
                  </a:moveTo>
                  <a:cubicBezTo>
                    <a:pt x="3007" y="1606"/>
                    <a:pt x="3007" y="1696"/>
                    <a:pt x="3061" y="1758"/>
                  </a:cubicBezTo>
                  <a:lnTo>
                    <a:pt x="3061" y="1758"/>
                  </a:lnTo>
                  <a:cubicBezTo>
                    <a:pt x="3114" y="1812"/>
                    <a:pt x="3203" y="1812"/>
                    <a:pt x="3257" y="1758"/>
                  </a:cubicBezTo>
                  <a:lnTo>
                    <a:pt x="3257" y="1758"/>
                  </a:lnTo>
                  <a:cubicBezTo>
                    <a:pt x="3310" y="1696"/>
                    <a:pt x="3310" y="1606"/>
                    <a:pt x="3257" y="1553"/>
                  </a:cubicBezTo>
                  <a:lnTo>
                    <a:pt x="3257" y="1553"/>
                  </a:lnTo>
                  <a:cubicBezTo>
                    <a:pt x="3230" y="1526"/>
                    <a:pt x="3194" y="1517"/>
                    <a:pt x="3159" y="1517"/>
                  </a:cubicBezTo>
                  <a:lnTo>
                    <a:pt x="3159" y="1517"/>
                  </a:lnTo>
                  <a:cubicBezTo>
                    <a:pt x="3123" y="1517"/>
                    <a:pt x="3087" y="1526"/>
                    <a:pt x="3061" y="1553"/>
                  </a:cubicBezTo>
                  <a:close/>
                  <a:moveTo>
                    <a:pt x="2998" y="2124"/>
                  </a:moveTo>
                  <a:cubicBezTo>
                    <a:pt x="2945" y="2177"/>
                    <a:pt x="2945" y="2267"/>
                    <a:pt x="2998" y="2320"/>
                  </a:cubicBezTo>
                  <a:lnTo>
                    <a:pt x="2998" y="2320"/>
                  </a:lnTo>
                  <a:cubicBezTo>
                    <a:pt x="3052" y="2383"/>
                    <a:pt x="3141" y="2383"/>
                    <a:pt x="3194" y="2320"/>
                  </a:cubicBezTo>
                  <a:lnTo>
                    <a:pt x="3194" y="2320"/>
                  </a:lnTo>
                  <a:cubicBezTo>
                    <a:pt x="3248" y="2267"/>
                    <a:pt x="3248" y="2177"/>
                    <a:pt x="3194" y="2124"/>
                  </a:cubicBezTo>
                  <a:lnTo>
                    <a:pt x="3194" y="2124"/>
                  </a:lnTo>
                  <a:cubicBezTo>
                    <a:pt x="3168" y="2097"/>
                    <a:pt x="3132" y="2088"/>
                    <a:pt x="3096" y="2088"/>
                  </a:cubicBezTo>
                  <a:lnTo>
                    <a:pt x="3096" y="2088"/>
                  </a:lnTo>
                  <a:cubicBezTo>
                    <a:pt x="3061" y="2088"/>
                    <a:pt x="3025" y="2097"/>
                    <a:pt x="2998" y="2124"/>
                  </a:cubicBezTo>
                  <a:close/>
                  <a:moveTo>
                    <a:pt x="3212" y="2659"/>
                  </a:moveTo>
                  <a:cubicBezTo>
                    <a:pt x="3159" y="2713"/>
                    <a:pt x="3159" y="2802"/>
                    <a:pt x="3212" y="2855"/>
                  </a:cubicBezTo>
                  <a:lnTo>
                    <a:pt x="3212" y="2855"/>
                  </a:lnTo>
                  <a:cubicBezTo>
                    <a:pt x="3266" y="2909"/>
                    <a:pt x="3355" y="2909"/>
                    <a:pt x="3409" y="2855"/>
                  </a:cubicBezTo>
                  <a:lnTo>
                    <a:pt x="3409" y="2855"/>
                  </a:lnTo>
                  <a:cubicBezTo>
                    <a:pt x="3462" y="2802"/>
                    <a:pt x="3462" y="2713"/>
                    <a:pt x="3409" y="2659"/>
                  </a:cubicBezTo>
                  <a:lnTo>
                    <a:pt x="3409" y="2659"/>
                  </a:lnTo>
                  <a:cubicBezTo>
                    <a:pt x="3382" y="2632"/>
                    <a:pt x="3346" y="2615"/>
                    <a:pt x="3310" y="2615"/>
                  </a:cubicBezTo>
                  <a:lnTo>
                    <a:pt x="3310" y="2615"/>
                  </a:lnTo>
                  <a:cubicBezTo>
                    <a:pt x="3275" y="2615"/>
                    <a:pt x="3239" y="2632"/>
                    <a:pt x="3212" y="2659"/>
                  </a:cubicBezTo>
                  <a:moveTo>
                    <a:pt x="2124" y="2998"/>
                  </a:moveTo>
                  <a:cubicBezTo>
                    <a:pt x="2070" y="3052"/>
                    <a:pt x="2070" y="3141"/>
                    <a:pt x="2124" y="3203"/>
                  </a:cubicBezTo>
                  <a:lnTo>
                    <a:pt x="2124" y="3203"/>
                  </a:lnTo>
                  <a:cubicBezTo>
                    <a:pt x="2177" y="3257"/>
                    <a:pt x="2267" y="3257"/>
                    <a:pt x="2320" y="3203"/>
                  </a:cubicBezTo>
                  <a:lnTo>
                    <a:pt x="2320" y="3203"/>
                  </a:lnTo>
                  <a:cubicBezTo>
                    <a:pt x="2374" y="3141"/>
                    <a:pt x="2374" y="3052"/>
                    <a:pt x="2320" y="2998"/>
                  </a:cubicBezTo>
                  <a:lnTo>
                    <a:pt x="2320" y="2998"/>
                  </a:lnTo>
                  <a:cubicBezTo>
                    <a:pt x="2293" y="2971"/>
                    <a:pt x="2258" y="2962"/>
                    <a:pt x="2222" y="2962"/>
                  </a:cubicBezTo>
                  <a:lnTo>
                    <a:pt x="2222" y="2962"/>
                  </a:lnTo>
                  <a:cubicBezTo>
                    <a:pt x="2186" y="2962"/>
                    <a:pt x="2151" y="2971"/>
                    <a:pt x="2124" y="2998"/>
                  </a:cubicBezTo>
                  <a:close/>
                  <a:moveTo>
                    <a:pt x="1553" y="3061"/>
                  </a:moveTo>
                  <a:cubicBezTo>
                    <a:pt x="1499" y="3114"/>
                    <a:pt x="1499" y="3203"/>
                    <a:pt x="1553" y="3257"/>
                  </a:cubicBezTo>
                  <a:lnTo>
                    <a:pt x="1553" y="3257"/>
                  </a:lnTo>
                  <a:cubicBezTo>
                    <a:pt x="1606" y="3319"/>
                    <a:pt x="1696" y="3319"/>
                    <a:pt x="1749" y="3257"/>
                  </a:cubicBezTo>
                  <a:lnTo>
                    <a:pt x="1749" y="3257"/>
                  </a:lnTo>
                  <a:cubicBezTo>
                    <a:pt x="1803" y="3203"/>
                    <a:pt x="1803" y="3114"/>
                    <a:pt x="1749" y="3061"/>
                  </a:cubicBezTo>
                  <a:lnTo>
                    <a:pt x="1749" y="3061"/>
                  </a:lnTo>
                  <a:cubicBezTo>
                    <a:pt x="1722" y="3034"/>
                    <a:pt x="1687" y="3025"/>
                    <a:pt x="1651" y="3025"/>
                  </a:cubicBezTo>
                  <a:lnTo>
                    <a:pt x="1651" y="3025"/>
                  </a:lnTo>
                  <a:cubicBezTo>
                    <a:pt x="1615" y="3025"/>
                    <a:pt x="1580" y="3034"/>
                    <a:pt x="1553" y="3061"/>
                  </a:cubicBezTo>
                  <a:close/>
                  <a:moveTo>
                    <a:pt x="2659" y="3212"/>
                  </a:moveTo>
                  <a:cubicBezTo>
                    <a:pt x="2606" y="3266"/>
                    <a:pt x="2606" y="3355"/>
                    <a:pt x="2659" y="3408"/>
                  </a:cubicBezTo>
                  <a:lnTo>
                    <a:pt x="2659" y="3408"/>
                  </a:lnTo>
                  <a:cubicBezTo>
                    <a:pt x="2713" y="3462"/>
                    <a:pt x="2802" y="3462"/>
                    <a:pt x="2855" y="3408"/>
                  </a:cubicBezTo>
                  <a:lnTo>
                    <a:pt x="2855" y="3408"/>
                  </a:lnTo>
                  <a:cubicBezTo>
                    <a:pt x="2909" y="3355"/>
                    <a:pt x="2909" y="3266"/>
                    <a:pt x="2855" y="3212"/>
                  </a:cubicBezTo>
                  <a:lnTo>
                    <a:pt x="2855" y="3212"/>
                  </a:lnTo>
                  <a:cubicBezTo>
                    <a:pt x="2829" y="3185"/>
                    <a:pt x="2793" y="3168"/>
                    <a:pt x="2757" y="3168"/>
                  </a:cubicBezTo>
                  <a:lnTo>
                    <a:pt x="2757" y="3168"/>
                  </a:lnTo>
                  <a:cubicBezTo>
                    <a:pt x="2722" y="3168"/>
                    <a:pt x="2686" y="3185"/>
                    <a:pt x="2659" y="3212"/>
                  </a:cubicBezTo>
                  <a:close/>
                  <a:moveTo>
                    <a:pt x="1062" y="3346"/>
                  </a:moveTo>
                  <a:cubicBezTo>
                    <a:pt x="1009" y="3408"/>
                    <a:pt x="1009" y="3498"/>
                    <a:pt x="1062" y="3551"/>
                  </a:cubicBezTo>
                  <a:lnTo>
                    <a:pt x="1062" y="3551"/>
                  </a:lnTo>
                  <a:cubicBezTo>
                    <a:pt x="1116" y="3605"/>
                    <a:pt x="1205" y="3605"/>
                    <a:pt x="1259" y="3551"/>
                  </a:cubicBezTo>
                  <a:lnTo>
                    <a:pt x="1259" y="3551"/>
                  </a:lnTo>
                  <a:cubicBezTo>
                    <a:pt x="1312" y="3498"/>
                    <a:pt x="1312" y="3408"/>
                    <a:pt x="1259" y="3346"/>
                  </a:cubicBezTo>
                  <a:lnTo>
                    <a:pt x="1259" y="3346"/>
                  </a:lnTo>
                  <a:cubicBezTo>
                    <a:pt x="1232" y="3319"/>
                    <a:pt x="1196" y="3310"/>
                    <a:pt x="1160" y="3310"/>
                  </a:cubicBezTo>
                  <a:lnTo>
                    <a:pt x="1160" y="3310"/>
                  </a:lnTo>
                  <a:cubicBezTo>
                    <a:pt x="1125" y="3310"/>
                    <a:pt x="1089" y="3319"/>
                    <a:pt x="1062" y="3346"/>
                  </a:cubicBezTo>
                  <a:close/>
                  <a:moveTo>
                    <a:pt x="750" y="3863"/>
                  </a:moveTo>
                  <a:cubicBezTo>
                    <a:pt x="697" y="3917"/>
                    <a:pt x="697" y="4006"/>
                    <a:pt x="750" y="4060"/>
                  </a:cubicBezTo>
                  <a:lnTo>
                    <a:pt x="750" y="4060"/>
                  </a:lnTo>
                  <a:cubicBezTo>
                    <a:pt x="804" y="4113"/>
                    <a:pt x="893" y="4113"/>
                    <a:pt x="946" y="4060"/>
                  </a:cubicBezTo>
                  <a:lnTo>
                    <a:pt x="946" y="4060"/>
                  </a:lnTo>
                  <a:cubicBezTo>
                    <a:pt x="1009" y="4006"/>
                    <a:pt x="1009" y="3917"/>
                    <a:pt x="946" y="3863"/>
                  </a:cubicBezTo>
                  <a:lnTo>
                    <a:pt x="946" y="3863"/>
                  </a:lnTo>
                  <a:cubicBezTo>
                    <a:pt x="920" y="3837"/>
                    <a:pt x="884" y="3819"/>
                    <a:pt x="848" y="3819"/>
                  </a:cubicBezTo>
                  <a:lnTo>
                    <a:pt x="848" y="3819"/>
                  </a:lnTo>
                  <a:cubicBezTo>
                    <a:pt x="813" y="3819"/>
                    <a:pt x="777" y="3837"/>
                    <a:pt x="750" y="3863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3"/>
            <p:cNvSpPr/>
            <p:nvPr/>
          </p:nvSpPr>
          <p:spPr>
            <a:xfrm>
              <a:off x="8675789" y="125342"/>
              <a:ext cx="344463" cy="343931"/>
            </a:xfrm>
            <a:custGeom>
              <a:avLst/>
              <a:gdLst/>
              <a:ahLst/>
              <a:cxnLst/>
              <a:rect l="l" t="t" r="r" b="b"/>
              <a:pathLst>
                <a:path w="5827" h="5818" extrusionOk="0">
                  <a:moveTo>
                    <a:pt x="1785" y="366"/>
                  </a:moveTo>
                  <a:cubicBezTo>
                    <a:pt x="1696" y="358"/>
                    <a:pt x="1606" y="349"/>
                    <a:pt x="1526" y="349"/>
                  </a:cubicBezTo>
                  <a:lnTo>
                    <a:pt x="1526" y="349"/>
                  </a:lnTo>
                  <a:cubicBezTo>
                    <a:pt x="1089" y="349"/>
                    <a:pt x="661" y="518"/>
                    <a:pt x="331" y="839"/>
                  </a:cubicBezTo>
                  <a:lnTo>
                    <a:pt x="331" y="839"/>
                  </a:lnTo>
                  <a:lnTo>
                    <a:pt x="331" y="848"/>
                  </a:lnTo>
                  <a:cubicBezTo>
                    <a:pt x="108" y="1062"/>
                    <a:pt x="1" y="1357"/>
                    <a:pt x="1" y="1642"/>
                  </a:cubicBezTo>
                  <a:lnTo>
                    <a:pt x="1" y="1642"/>
                  </a:lnTo>
                  <a:cubicBezTo>
                    <a:pt x="1" y="1928"/>
                    <a:pt x="108" y="2222"/>
                    <a:pt x="331" y="2436"/>
                  </a:cubicBezTo>
                  <a:lnTo>
                    <a:pt x="331" y="2436"/>
                  </a:lnTo>
                  <a:lnTo>
                    <a:pt x="331" y="2445"/>
                  </a:lnTo>
                  <a:cubicBezTo>
                    <a:pt x="554" y="2659"/>
                    <a:pt x="839" y="2775"/>
                    <a:pt x="1125" y="2775"/>
                  </a:cubicBezTo>
                  <a:lnTo>
                    <a:pt x="1125" y="2775"/>
                  </a:lnTo>
                  <a:cubicBezTo>
                    <a:pt x="1419" y="2775"/>
                    <a:pt x="1705" y="2659"/>
                    <a:pt x="1928" y="2445"/>
                  </a:cubicBezTo>
                  <a:lnTo>
                    <a:pt x="1928" y="2445"/>
                  </a:lnTo>
                  <a:cubicBezTo>
                    <a:pt x="2070" y="2302"/>
                    <a:pt x="2142" y="2115"/>
                    <a:pt x="2142" y="1928"/>
                  </a:cubicBezTo>
                  <a:lnTo>
                    <a:pt x="2142" y="1928"/>
                  </a:lnTo>
                  <a:cubicBezTo>
                    <a:pt x="2142" y="1740"/>
                    <a:pt x="2070" y="1553"/>
                    <a:pt x="1928" y="1410"/>
                  </a:cubicBezTo>
                  <a:lnTo>
                    <a:pt x="1928" y="1410"/>
                  </a:lnTo>
                  <a:cubicBezTo>
                    <a:pt x="1785" y="1267"/>
                    <a:pt x="1598" y="1196"/>
                    <a:pt x="1410" y="1196"/>
                  </a:cubicBezTo>
                  <a:lnTo>
                    <a:pt x="1410" y="1196"/>
                  </a:lnTo>
                  <a:cubicBezTo>
                    <a:pt x="1294" y="1196"/>
                    <a:pt x="1169" y="1223"/>
                    <a:pt x="1062" y="1276"/>
                  </a:cubicBezTo>
                  <a:lnTo>
                    <a:pt x="1062" y="1276"/>
                  </a:lnTo>
                  <a:cubicBezTo>
                    <a:pt x="982" y="1232"/>
                    <a:pt x="875" y="1241"/>
                    <a:pt x="804" y="1312"/>
                  </a:cubicBezTo>
                  <a:lnTo>
                    <a:pt x="804" y="1312"/>
                  </a:lnTo>
                  <a:cubicBezTo>
                    <a:pt x="714" y="1401"/>
                    <a:pt x="714" y="1544"/>
                    <a:pt x="804" y="1624"/>
                  </a:cubicBezTo>
                  <a:lnTo>
                    <a:pt x="804" y="1624"/>
                  </a:lnTo>
                  <a:cubicBezTo>
                    <a:pt x="884" y="1714"/>
                    <a:pt x="1027" y="1714"/>
                    <a:pt x="1116" y="1624"/>
                  </a:cubicBezTo>
                  <a:lnTo>
                    <a:pt x="1116" y="1624"/>
                  </a:lnTo>
                  <a:cubicBezTo>
                    <a:pt x="1169" y="1571"/>
                    <a:pt x="1187" y="1499"/>
                    <a:pt x="1169" y="1428"/>
                  </a:cubicBezTo>
                  <a:lnTo>
                    <a:pt x="1169" y="1428"/>
                  </a:lnTo>
                  <a:cubicBezTo>
                    <a:pt x="1250" y="1392"/>
                    <a:pt x="1330" y="1375"/>
                    <a:pt x="1410" y="1375"/>
                  </a:cubicBezTo>
                  <a:lnTo>
                    <a:pt x="1410" y="1375"/>
                  </a:lnTo>
                  <a:cubicBezTo>
                    <a:pt x="1553" y="1375"/>
                    <a:pt x="1696" y="1428"/>
                    <a:pt x="1803" y="1535"/>
                  </a:cubicBezTo>
                  <a:lnTo>
                    <a:pt x="1803" y="1535"/>
                  </a:lnTo>
                  <a:cubicBezTo>
                    <a:pt x="1910" y="1642"/>
                    <a:pt x="1963" y="1785"/>
                    <a:pt x="1963" y="1928"/>
                  </a:cubicBezTo>
                  <a:lnTo>
                    <a:pt x="1963" y="1928"/>
                  </a:lnTo>
                  <a:cubicBezTo>
                    <a:pt x="1963" y="2061"/>
                    <a:pt x="1910" y="2204"/>
                    <a:pt x="1803" y="2311"/>
                  </a:cubicBezTo>
                  <a:lnTo>
                    <a:pt x="1803" y="2311"/>
                  </a:lnTo>
                  <a:cubicBezTo>
                    <a:pt x="1615" y="2499"/>
                    <a:pt x="1375" y="2588"/>
                    <a:pt x="1125" y="2588"/>
                  </a:cubicBezTo>
                  <a:lnTo>
                    <a:pt x="1125" y="2588"/>
                  </a:lnTo>
                  <a:cubicBezTo>
                    <a:pt x="884" y="2588"/>
                    <a:pt x="643" y="2499"/>
                    <a:pt x="456" y="2311"/>
                  </a:cubicBezTo>
                  <a:lnTo>
                    <a:pt x="456" y="2311"/>
                  </a:lnTo>
                  <a:lnTo>
                    <a:pt x="456" y="2311"/>
                  </a:lnTo>
                  <a:cubicBezTo>
                    <a:pt x="268" y="2133"/>
                    <a:pt x="179" y="1883"/>
                    <a:pt x="179" y="1642"/>
                  </a:cubicBezTo>
                  <a:lnTo>
                    <a:pt x="179" y="1642"/>
                  </a:lnTo>
                  <a:cubicBezTo>
                    <a:pt x="179" y="1401"/>
                    <a:pt x="268" y="1151"/>
                    <a:pt x="456" y="973"/>
                  </a:cubicBezTo>
                  <a:lnTo>
                    <a:pt x="456" y="973"/>
                  </a:lnTo>
                  <a:cubicBezTo>
                    <a:pt x="750" y="679"/>
                    <a:pt x="1134" y="536"/>
                    <a:pt x="1526" y="536"/>
                  </a:cubicBezTo>
                  <a:lnTo>
                    <a:pt x="1526" y="536"/>
                  </a:lnTo>
                  <a:cubicBezTo>
                    <a:pt x="1910" y="536"/>
                    <a:pt x="2293" y="679"/>
                    <a:pt x="2588" y="973"/>
                  </a:cubicBezTo>
                  <a:lnTo>
                    <a:pt x="2588" y="973"/>
                  </a:lnTo>
                  <a:cubicBezTo>
                    <a:pt x="2882" y="1267"/>
                    <a:pt x="3025" y="1651"/>
                    <a:pt x="3025" y="2035"/>
                  </a:cubicBezTo>
                  <a:lnTo>
                    <a:pt x="3025" y="2035"/>
                  </a:lnTo>
                  <a:lnTo>
                    <a:pt x="3025" y="2035"/>
                  </a:lnTo>
                  <a:cubicBezTo>
                    <a:pt x="3025" y="2427"/>
                    <a:pt x="2882" y="2811"/>
                    <a:pt x="2588" y="3105"/>
                  </a:cubicBezTo>
                  <a:lnTo>
                    <a:pt x="2588" y="3105"/>
                  </a:lnTo>
                  <a:lnTo>
                    <a:pt x="1508" y="4185"/>
                  </a:lnTo>
                  <a:cubicBezTo>
                    <a:pt x="1473" y="4220"/>
                    <a:pt x="1473" y="4283"/>
                    <a:pt x="1508" y="4318"/>
                  </a:cubicBezTo>
                  <a:lnTo>
                    <a:pt x="1508" y="4318"/>
                  </a:lnTo>
                  <a:cubicBezTo>
                    <a:pt x="1544" y="4345"/>
                    <a:pt x="1598" y="4345"/>
                    <a:pt x="1633" y="4318"/>
                  </a:cubicBezTo>
                  <a:lnTo>
                    <a:pt x="1633" y="4318"/>
                  </a:lnTo>
                  <a:lnTo>
                    <a:pt x="2436" y="3507"/>
                  </a:lnTo>
                  <a:lnTo>
                    <a:pt x="2436" y="3507"/>
                  </a:lnTo>
                  <a:lnTo>
                    <a:pt x="2713" y="3230"/>
                  </a:lnTo>
                  <a:cubicBezTo>
                    <a:pt x="3007" y="2936"/>
                    <a:pt x="3400" y="2793"/>
                    <a:pt x="3783" y="2793"/>
                  </a:cubicBezTo>
                  <a:lnTo>
                    <a:pt x="3783" y="2793"/>
                  </a:lnTo>
                  <a:cubicBezTo>
                    <a:pt x="4167" y="2793"/>
                    <a:pt x="4559" y="2936"/>
                    <a:pt x="4845" y="3230"/>
                  </a:cubicBezTo>
                  <a:lnTo>
                    <a:pt x="4845" y="3230"/>
                  </a:lnTo>
                  <a:cubicBezTo>
                    <a:pt x="5139" y="3524"/>
                    <a:pt x="5291" y="3908"/>
                    <a:pt x="5291" y="4292"/>
                  </a:cubicBezTo>
                  <a:lnTo>
                    <a:pt x="5291" y="4292"/>
                  </a:lnTo>
                  <a:lnTo>
                    <a:pt x="5291" y="4292"/>
                  </a:lnTo>
                  <a:cubicBezTo>
                    <a:pt x="5291" y="4684"/>
                    <a:pt x="5139" y="5068"/>
                    <a:pt x="4854" y="5362"/>
                  </a:cubicBezTo>
                  <a:lnTo>
                    <a:pt x="4854" y="5362"/>
                  </a:lnTo>
                  <a:lnTo>
                    <a:pt x="4854" y="5362"/>
                  </a:lnTo>
                  <a:cubicBezTo>
                    <a:pt x="4666" y="5550"/>
                    <a:pt x="4426" y="5639"/>
                    <a:pt x="4176" y="5639"/>
                  </a:cubicBezTo>
                  <a:lnTo>
                    <a:pt x="4176" y="5639"/>
                  </a:lnTo>
                  <a:cubicBezTo>
                    <a:pt x="3935" y="5639"/>
                    <a:pt x="3694" y="5550"/>
                    <a:pt x="3507" y="5362"/>
                  </a:cubicBezTo>
                  <a:lnTo>
                    <a:pt x="3507" y="5362"/>
                  </a:lnTo>
                  <a:lnTo>
                    <a:pt x="3507" y="5362"/>
                  </a:lnTo>
                  <a:cubicBezTo>
                    <a:pt x="3319" y="5175"/>
                    <a:pt x="3230" y="4934"/>
                    <a:pt x="3230" y="4693"/>
                  </a:cubicBezTo>
                  <a:lnTo>
                    <a:pt x="3230" y="4693"/>
                  </a:lnTo>
                  <a:cubicBezTo>
                    <a:pt x="3230" y="4443"/>
                    <a:pt x="3319" y="4202"/>
                    <a:pt x="3507" y="4015"/>
                  </a:cubicBezTo>
                  <a:lnTo>
                    <a:pt x="3507" y="4015"/>
                  </a:lnTo>
                  <a:cubicBezTo>
                    <a:pt x="3614" y="3908"/>
                    <a:pt x="3756" y="3855"/>
                    <a:pt x="3899" y="3855"/>
                  </a:cubicBezTo>
                  <a:lnTo>
                    <a:pt x="3899" y="3855"/>
                  </a:lnTo>
                  <a:cubicBezTo>
                    <a:pt x="4033" y="3855"/>
                    <a:pt x="4176" y="3908"/>
                    <a:pt x="4283" y="4015"/>
                  </a:cubicBezTo>
                  <a:lnTo>
                    <a:pt x="4283" y="4015"/>
                  </a:lnTo>
                  <a:cubicBezTo>
                    <a:pt x="4390" y="4122"/>
                    <a:pt x="4443" y="4265"/>
                    <a:pt x="4443" y="4408"/>
                  </a:cubicBezTo>
                  <a:lnTo>
                    <a:pt x="4443" y="4408"/>
                  </a:lnTo>
                  <a:cubicBezTo>
                    <a:pt x="4443" y="4488"/>
                    <a:pt x="4426" y="4568"/>
                    <a:pt x="4390" y="4649"/>
                  </a:cubicBezTo>
                  <a:lnTo>
                    <a:pt x="4390" y="4649"/>
                  </a:lnTo>
                  <a:cubicBezTo>
                    <a:pt x="4318" y="4631"/>
                    <a:pt x="4247" y="4649"/>
                    <a:pt x="4194" y="4702"/>
                  </a:cubicBezTo>
                  <a:lnTo>
                    <a:pt x="4194" y="4702"/>
                  </a:lnTo>
                  <a:cubicBezTo>
                    <a:pt x="4104" y="4791"/>
                    <a:pt x="4104" y="4934"/>
                    <a:pt x="4194" y="5014"/>
                  </a:cubicBezTo>
                  <a:lnTo>
                    <a:pt x="4194" y="5014"/>
                  </a:lnTo>
                  <a:cubicBezTo>
                    <a:pt x="4283" y="5103"/>
                    <a:pt x="4417" y="5103"/>
                    <a:pt x="4506" y="5014"/>
                  </a:cubicBezTo>
                  <a:lnTo>
                    <a:pt x="4506" y="5014"/>
                  </a:lnTo>
                  <a:cubicBezTo>
                    <a:pt x="4577" y="4943"/>
                    <a:pt x="4586" y="4836"/>
                    <a:pt x="4541" y="4756"/>
                  </a:cubicBezTo>
                  <a:lnTo>
                    <a:pt x="4541" y="4756"/>
                  </a:lnTo>
                  <a:cubicBezTo>
                    <a:pt x="4595" y="4649"/>
                    <a:pt x="4622" y="4524"/>
                    <a:pt x="4622" y="4408"/>
                  </a:cubicBezTo>
                  <a:lnTo>
                    <a:pt x="4622" y="4408"/>
                  </a:lnTo>
                  <a:cubicBezTo>
                    <a:pt x="4622" y="4220"/>
                    <a:pt x="4559" y="4033"/>
                    <a:pt x="4417" y="3890"/>
                  </a:cubicBezTo>
                  <a:lnTo>
                    <a:pt x="4417" y="3890"/>
                  </a:lnTo>
                  <a:cubicBezTo>
                    <a:pt x="4274" y="3747"/>
                    <a:pt x="4087" y="3676"/>
                    <a:pt x="3899" y="3676"/>
                  </a:cubicBezTo>
                  <a:lnTo>
                    <a:pt x="3899" y="3676"/>
                  </a:lnTo>
                  <a:cubicBezTo>
                    <a:pt x="3712" y="3676"/>
                    <a:pt x="3524" y="3747"/>
                    <a:pt x="3382" y="3890"/>
                  </a:cubicBezTo>
                  <a:lnTo>
                    <a:pt x="3382" y="3890"/>
                  </a:lnTo>
                  <a:cubicBezTo>
                    <a:pt x="3159" y="4113"/>
                    <a:pt x="3052" y="4399"/>
                    <a:pt x="3052" y="4693"/>
                  </a:cubicBezTo>
                  <a:lnTo>
                    <a:pt x="3052" y="4693"/>
                  </a:lnTo>
                  <a:cubicBezTo>
                    <a:pt x="3052" y="4979"/>
                    <a:pt x="3159" y="5264"/>
                    <a:pt x="3373" y="5487"/>
                  </a:cubicBezTo>
                  <a:lnTo>
                    <a:pt x="3373" y="5487"/>
                  </a:lnTo>
                  <a:lnTo>
                    <a:pt x="3382" y="5487"/>
                  </a:lnTo>
                  <a:cubicBezTo>
                    <a:pt x="3596" y="5710"/>
                    <a:pt x="3890" y="5817"/>
                    <a:pt x="4176" y="5817"/>
                  </a:cubicBezTo>
                  <a:lnTo>
                    <a:pt x="4176" y="5817"/>
                  </a:lnTo>
                  <a:cubicBezTo>
                    <a:pt x="4470" y="5817"/>
                    <a:pt x="4756" y="5710"/>
                    <a:pt x="4979" y="5487"/>
                  </a:cubicBezTo>
                  <a:lnTo>
                    <a:pt x="4979" y="5487"/>
                  </a:lnTo>
                  <a:lnTo>
                    <a:pt x="4979" y="5487"/>
                  </a:lnTo>
                  <a:cubicBezTo>
                    <a:pt x="5309" y="5157"/>
                    <a:pt x="5469" y="4729"/>
                    <a:pt x="5469" y="4292"/>
                  </a:cubicBezTo>
                  <a:lnTo>
                    <a:pt x="5469" y="4292"/>
                  </a:lnTo>
                  <a:lnTo>
                    <a:pt x="5469" y="4292"/>
                  </a:lnTo>
                  <a:cubicBezTo>
                    <a:pt x="5469" y="4211"/>
                    <a:pt x="5460" y="4122"/>
                    <a:pt x="5451" y="4033"/>
                  </a:cubicBezTo>
                  <a:lnTo>
                    <a:pt x="5451" y="4033"/>
                  </a:lnTo>
                  <a:cubicBezTo>
                    <a:pt x="5701" y="3774"/>
                    <a:pt x="5826" y="3444"/>
                    <a:pt x="5826" y="3105"/>
                  </a:cubicBezTo>
                  <a:lnTo>
                    <a:pt x="5826" y="3105"/>
                  </a:lnTo>
                  <a:cubicBezTo>
                    <a:pt x="5826" y="2757"/>
                    <a:pt x="5692" y="2418"/>
                    <a:pt x="5434" y="2160"/>
                  </a:cubicBezTo>
                  <a:lnTo>
                    <a:pt x="5434" y="2160"/>
                  </a:lnTo>
                  <a:cubicBezTo>
                    <a:pt x="5175" y="1892"/>
                    <a:pt x="4827" y="1767"/>
                    <a:pt x="4488" y="1767"/>
                  </a:cubicBezTo>
                  <a:lnTo>
                    <a:pt x="4488" y="1767"/>
                  </a:lnTo>
                  <a:cubicBezTo>
                    <a:pt x="4301" y="1767"/>
                    <a:pt x="4113" y="1803"/>
                    <a:pt x="3944" y="1883"/>
                  </a:cubicBezTo>
                  <a:lnTo>
                    <a:pt x="3944" y="1883"/>
                  </a:lnTo>
                  <a:cubicBezTo>
                    <a:pt x="4015" y="1705"/>
                    <a:pt x="4051" y="1517"/>
                    <a:pt x="4051" y="1339"/>
                  </a:cubicBezTo>
                  <a:lnTo>
                    <a:pt x="4051" y="1339"/>
                  </a:lnTo>
                  <a:lnTo>
                    <a:pt x="4051" y="1339"/>
                  </a:lnTo>
                  <a:cubicBezTo>
                    <a:pt x="4051" y="991"/>
                    <a:pt x="3926" y="652"/>
                    <a:pt x="3658" y="384"/>
                  </a:cubicBezTo>
                  <a:lnTo>
                    <a:pt x="3658" y="384"/>
                  </a:lnTo>
                  <a:cubicBezTo>
                    <a:pt x="3400" y="126"/>
                    <a:pt x="3061" y="1"/>
                    <a:pt x="2713" y="1"/>
                  </a:cubicBezTo>
                  <a:lnTo>
                    <a:pt x="2713" y="1"/>
                  </a:lnTo>
                  <a:cubicBezTo>
                    <a:pt x="2374" y="1"/>
                    <a:pt x="2044" y="126"/>
                    <a:pt x="1785" y="366"/>
                  </a:cubicBezTo>
                  <a:moveTo>
                    <a:pt x="3212" y="2035"/>
                  </a:moveTo>
                  <a:lnTo>
                    <a:pt x="3212" y="2035"/>
                  </a:lnTo>
                  <a:cubicBezTo>
                    <a:pt x="3212" y="1606"/>
                    <a:pt x="3043" y="1169"/>
                    <a:pt x="2713" y="839"/>
                  </a:cubicBezTo>
                  <a:lnTo>
                    <a:pt x="2713" y="839"/>
                  </a:lnTo>
                  <a:cubicBezTo>
                    <a:pt x="2507" y="634"/>
                    <a:pt x="2267" y="500"/>
                    <a:pt x="1999" y="420"/>
                  </a:cubicBezTo>
                  <a:lnTo>
                    <a:pt x="1999" y="420"/>
                  </a:lnTo>
                  <a:cubicBezTo>
                    <a:pt x="2213" y="259"/>
                    <a:pt x="2463" y="179"/>
                    <a:pt x="2713" y="179"/>
                  </a:cubicBezTo>
                  <a:lnTo>
                    <a:pt x="2713" y="179"/>
                  </a:lnTo>
                  <a:cubicBezTo>
                    <a:pt x="3007" y="179"/>
                    <a:pt x="3310" y="286"/>
                    <a:pt x="3533" y="518"/>
                  </a:cubicBezTo>
                  <a:lnTo>
                    <a:pt x="3533" y="518"/>
                  </a:lnTo>
                  <a:cubicBezTo>
                    <a:pt x="3756" y="741"/>
                    <a:pt x="3872" y="1036"/>
                    <a:pt x="3872" y="1339"/>
                  </a:cubicBezTo>
                  <a:lnTo>
                    <a:pt x="3872" y="1339"/>
                  </a:lnTo>
                  <a:lnTo>
                    <a:pt x="3872" y="1339"/>
                  </a:lnTo>
                  <a:cubicBezTo>
                    <a:pt x="3872" y="1633"/>
                    <a:pt x="3756" y="1928"/>
                    <a:pt x="3533" y="2160"/>
                  </a:cubicBezTo>
                  <a:lnTo>
                    <a:pt x="3533" y="2160"/>
                  </a:lnTo>
                  <a:lnTo>
                    <a:pt x="3123" y="2570"/>
                  </a:lnTo>
                  <a:cubicBezTo>
                    <a:pt x="3177" y="2392"/>
                    <a:pt x="3203" y="2213"/>
                    <a:pt x="3203" y="2035"/>
                  </a:cubicBezTo>
                  <a:moveTo>
                    <a:pt x="3658" y="2284"/>
                  </a:moveTo>
                  <a:cubicBezTo>
                    <a:pt x="3890" y="2061"/>
                    <a:pt x="4185" y="1945"/>
                    <a:pt x="4479" y="1945"/>
                  </a:cubicBezTo>
                  <a:lnTo>
                    <a:pt x="4479" y="1945"/>
                  </a:lnTo>
                  <a:cubicBezTo>
                    <a:pt x="4782" y="1945"/>
                    <a:pt x="5077" y="2061"/>
                    <a:pt x="5300" y="2284"/>
                  </a:cubicBezTo>
                  <a:lnTo>
                    <a:pt x="5300" y="2284"/>
                  </a:lnTo>
                  <a:cubicBezTo>
                    <a:pt x="5532" y="2507"/>
                    <a:pt x="5639" y="2811"/>
                    <a:pt x="5639" y="3105"/>
                  </a:cubicBezTo>
                  <a:lnTo>
                    <a:pt x="5639" y="3105"/>
                  </a:lnTo>
                  <a:cubicBezTo>
                    <a:pt x="5639" y="3355"/>
                    <a:pt x="5558" y="3605"/>
                    <a:pt x="5398" y="3819"/>
                  </a:cubicBezTo>
                  <a:lnTo>
                    <a:pt x="5398" y="3819"/>
                  </a:lnTo>
                  <a:cubicBezTo>
                    <a:pt x="5327" y="3551"/>
                    <a:pt x="5184" y="3310"/>
                    <a:pt x="4979" y="3105"/>
                  </a:cubicBezTo>
                  <a:lnTo>
                    <a:pt x="4979" y="3105"/>
                  </a:lnTo>
                  <a:cubicBezTo>
                    <a:pt x="4649" y="2775"/>
                    <a:pt x="4211" y="2606"/>
                    <a:pt x="3783" y="2606"/>
                  </a:cubicBezTo>
                  <a:lnTo>
                    <a:pt x="3783" y="2606"/>
                  </a:lnTo>
                  <a:cubicBezTo>
                    <a:pt x="3605" y="2606"/>
                    <a:pt x="3426" y="2641"/>
                    <a:pt x="3248" y="2695"/>
                  </a:cubicBezTo>
                  <a:lnTo>
                    <a:pt x="3248" y="2695"/>
                  </a:lnTo>
                  <a:close/>
                  <a:moveTo>
                    <a:pt x="4666" y="491"/>
                  </a:moveTo>
                  <a:cubicBezTo>
                    <a:pt x="4363" y="500"/>
                    <a:pt x="4292" y="536"/>
                    <a:pt x="4292" y="670"/>
                  </a:cubicBezTo>
                  <a:lnTo>
                    <a:pt x="4292" y="670"/>
                  </a:lnTo>
                  <a:cubicBezTo>
                    <a:pt x="4292" y="705"/>
                    <a:pt x="4301" y="732"/>
                    <a:pt x="4310" y="777"/>
                  </a:cubicBezTo>
                  <a:lnTo>
                    <a:pt x="4310" y="777"/>
                  </a:lnTo>
                  <a:cubicBezTo>
                    <a:pt x="4336" y="902"/>
                    <a:pt x="4390" y="1116"/>
                    <a:pt x="4194" y="1499"/>
                  </a:cubicBezTo>
                  <a:lnTo>
                    <a:pt x="4194" y="1499"/>
                  </a:lnTo>
                  <a:lnTo>
                    <a:pt x="4194" y="1499"/>
                  </a:lnTo>
                  <a:lnTo>
                    <a:pt x="4194" y="1508"/>
                  </a:lnTo>
                  <a:lnTo>
                    <a:pt x="4194" y="1508"/>
                  </a:lnTo>
                  <a:lnTo>
                    <a:pt x="4194" y="1508"/>
                  </a:lnTo>
                  <a:lnTo>
                    <a:pt x="4194" y="1508"/>
                  </a:lnTo>
                  <a:lnTo>
                    <a:pt x="4194" y="1508"/>
                  </a:lnTo>
                  <a:lnTo>
                    <a:pt x="4194" y="1508"/>
                  </a:lnTo>
                  <a:lnTo>
                    <a:pt x="4194" y="1508"/>
                  </a:lnTo>
                  <a:cubicBezTo>
                    <a:pt x="4185" y="1517"/>
                    <a:pt x="4185" y="1535"/>
                    <a:pt x="4185" y="1544"/>
                  </a:cubicBezTo>
                  <a:lnTo>
                    <a:pt x="4185" y="1544"/>
                  </a:lnTo>
                  <a:lnTo>
                    <a:pt x="4185" y="1544"/>
                  </a:lnTo>
                  <a:lnTo>
                    <a:pt x="4185" y="1544"/>
                  </a:lnTo>
                  <a:lnTo>
                    <a:pt x="4185" y="1544"/>
                  </a:lnTo>
                  <a:cubicBezTo>
                    <a:pt x="4185" y="1553"/>
                    <a:pt x="4185" y="1571"/>
                    <a:pt x="4194" y="1580"/>
                  </a:cubicBezTo>
                  <a:lnTo>
                    <a:pt x="4194" y="1580"/>
                  </a:lnTo>
                  <a:lnTo>
                    <a:pt x="4194" y="1580"/>
                  </a:lnTo>
                  <a:lnTo>
                    <a:pt x="4194" y="1580"/>
                  </a:lnTo>
                  <a:lnTo>
                    <a:pt x="4194" y="1580"/>
                  </a:lnTo>
                  <a:lnTo>
                    <a:pt x="4194" y="1580"/>
                  </a:lnTo>
                  <a:lnTo>
                    <a:pt x="4194" y="1580"/>
                  </a:lnTo>
                  <a:lnTo>
                    <a:pt x="4194" y="1589"/>
                  </a:lnTo>
                  <a:lnTo>
                    <a:pt x="4194" y="1589"/>
                  </a:lnTo>
                  <a:lnTo>
                    <a:pt x="4194" y="1589"/>
                  </a:lnTo>
                  <a:lnTo>
                    <a:pt x="4194" y="1589"/>
                  </a:lnTo>
                  <a:lnTo>
                    <a:pt x="4194" y="1589"/>
                  </a:lnTo>
                  <a:lnTo>
                    <a:pt x="4194" y="1589"/>
                  </a:lnTo>
                  <a:lnTo>
                    <a:pt x="4194" y="1589"/>
                  </a:lnTo>
                  <a:lnTo>
                    <a:pt x="4194" y="1598"/>
                  </a:lnTo>
                  <a:lnTo>
                    <a:pt x="4194" y="1598"/>
                  </a:lnTo>
                  <a:lnTo>
                    <a:pt x="4194" y="1598"/>
                  </a:lnTo>
                  <a:lnTo>
                    <a:pt x="4194" y="1598"/>
                  </a:lnTo>
                  <a:lnTo>
                    <a:pt x="4194" y="1598"/>
                  </a:lnTo>
                  <a:lnTo>
                    <a:pt x="4202" y="1598"/>
                  </a:lnTo>
                  <a:lnTo>
                    <a:pt x="4202" y="1598"/>
                  </a:lnTo>
                  <a:lnTo>
                    <a:pt x="4202" y="1598"/>
                  </a:lnTo>
                  <a:lnTo>
                    <a:pt x="4202" y="1598"/>
                  </a:lnTo>
                  <a:lnTo>
                    <a:pt x="4202" y="1598"/>
                  </a:lnTo>
                  <a:lnTo>
                    <a:pt x="4202" y="1598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11" y="1606"/>
                  </a:lnTo>
                  <a:lnTo>
                    <a:pt x="4211" y="1606"/>
                  </a:lnTo>
                  <a:lnTo>
                    <a:pt x="4211" y="1606"/>
                  </a:lnTo>
                  <a:lnTo>
                    <a:pt x="4211" y="1606"/>
                  </a:lnTo>
                  <a:cubicBezTo>
                    <a:pt x="4211" y="1615"/>
                    <a:pt x="4220" y="1615"/>
                    <a:pt x="4220" y="1615"/>
                  </a:cubicBezTo>
                  <a:lnTo>
                    <a:pt x="4220" y="1615"/>
                  </a:lnTo>
                  <a:lnTo>
                    <a:pt x="4220" y="1615"/>
                  </a:lnTo>
                  <a:lnTo>
                    <a:pt x="4220" y="1615"/>
                  </a:lnTo>
                  <a:lnTo>
                    <a:pt x="4220" y="1615"/>
                  </a:lnTo>
                  <a:lnTo>
                    <a:pt x="4220" y="1615"/>
                  </a:lnTo>
                  <a:lnTo>
                    <a:pt x="4220" y="1615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38" y="1624"/>
                  </a:lnTo>
                  <a:lnTo>
                    <a:pt x="4238" y="1624"/>
                  </a:lnTo>
                  <a:lnTo>
                    <a:pt x="4238" y="1624"/>
                  </a:lnTo>
                  <a:lnTo>
                    <a:pt x="4238" y="1624"/>
                  </a:lnTo>
                  <a:lnTo>
                    <a:pt x="4238" y="1624"/>
                  </a:lnTo>
                  <a:lnTo>
                    <a:pt x="4238" y="1624"/>
                  </a:lnTo>
                  <a:lnTo>
                    <a:pt x="4238" y="1624"/>
                  </a:lnTo>
                  <a:cubicBezTo>
                    <a:pt x="4247" y="1633"/>
                    <a:pt x="4256" y="1633"/>
                    <a:pt x="4274" y="1633"/>
                  </a:cubicBezTo>
                  <a:lnTo>
                    <a:pt x="4274" y="1633"/>
                  </a:lnTo>
                  <a:lnTo>
                    <a:pt x="4274" y="1633"/>
                  </a:lnTo>
                  <a:lnTo>
                    <a:pt x="4274" y="1633"/>
                  </a:lnTo>
                  <a:lnTo>
                    <a:pt x="4274" y="1633"/>
                  </a:lnTo>
                  <a:cubicBezTo>
                    <a:pt x="4283" y="1633"/>
                    <a:pt x="4292" y="1633"/>
                    <a:pt x="4301" y="1624"/>
                  </a:cubicBezTo>
                  <a:lnTo>
                    <a:pt x="4301" y="1624"/>
                  </a:lnTo>
                  <a:lnTo>
                    <a:pt x="4301" y="1624"/>
                  </a:lnTo>
                  <a:lnTo>
                    <a:pt x="4301" y="1624"/>
                  </a:lnTo>
                  <a:lnTo>
                    <a:pt x="4301" y="1624"/>
                  </a:lnTo>
                  <a:lnTo>
                    <a:pt x="4301" y="1624"/>
                  </a:lnTo>
                  <a:lnTo>
                    <a:pt x="4301" y="1624"/>
                  </a:lnTo>
                  <a:lnTo>
                    <a:pt x="4310" y="1624"/>
                  </a:lnTo>
                  <a:lnTo>
                    <a:pt x="4310" y="1624"/>
                  </a:lnTo>
                  <a:lnTo>
                    <a:pt x="4310" y="1624"/>
                  </a:lnTo>
                  <a:lnTo>
                    <a:pt x="4310" y="1624"/>
                  </a:lnTo>
                  <a:lnTo>
                    <a:pt x="4310" y="1624"/>
                  </a:lnTo>
                  <a:lnTo>
                    <a:pt x="4310" y="1624"/>
                  </a:lnTo>
                  <a:cubicBezTo>
                    <a:pt x="4693" y="1428"/>
                    <a:pt x="4907" y="1482"/>
                    <a:pt x="5032" y="1508"/>
                  </a:cubicBezTo>
                  <a:lnTo>
                    <a:pt x="5032" y="1508"/>
                  </a:lnTo>
                  <a:cubicBezTo>
                    <a:pt x="5077" y="1517"/>
                    <a:pt x="5112" y="1526"/>
                    <a:pt x="5139" y="1526"/>
                  </a:cubicBezTo>
                  <a:lnTo>
                    <a:pt x="5139" y="1526"/>
                  </a:lnTo>
                  <a:cubicBezTo>
                    <a:pt x="5282" y="1526"/>
                    <a:pt x="5318" y="1455"/>
                    <a:pt x="5318" y="1160"/>
                  </a:cubicBezTo>
                  <a:lnTo>
                    <a:pt x="5318" y="1160"/>
                  </a:lnTo>
                  <a:lnTo>
                    <a:pt x="5318" y="581"/>
                  </a:lnTo>
                  <a:cubicBezTo>
                    <a:pt x="5318" y="536"/>
                    <a:pt x="5282" y="491"/>
                    <a:pt x="5228" y="491"/>
                  </a:cubicBezTo>
                  <a:lnTo>
                    <a:pt x="5228" y="491"/>
                  </a:lnTo>
                  <a:lnTo>
                    <a:pt x="4657" y="491"/>
                  </a:lnTo>
                  <a:close/>
                  <a:moveTo>
                    <a:pt x="4488" y="732"/>
                  </a:moveTo>
                  <a:cubicBezTo>
                    <a:pt x="4479" y="705"/>
                    <a:pt x="4470" y="679"/>
                    <a:pt x="4470" y="670"/>
                  </a:cubicBezTo>
                  <a:lnTo>
                    <a:pt x="4470" y="670"/>
                  </a:lnTo>
                  <a:cubicBezTo>
                    <a:pt x="4470" y="670"/>
                    <a:pt x="4488" y="670"/>
                    <a:pt x="4524" y="670"/>
                  </a:cubicBezTo>
                  <a:lnTo>
                    <a:pt x="4524" y="670"/>
                  </a:lnTo>
                  <a:cubicBezTo>
                    <a:pt x="4559" y="670"/>
                    <a:pt x="4595" y="679"/>
                    <a:pt x="4666" y="679"/>
                  </a:cubicBezTo>
                  <a:lnTo>
                    <a:pt x="4666" y="679"/>
                  </a:lnTo>
                  <a:lnTo>
                    <a:pt x="5148" y="670"/>
                  </a:lnTo>
                  <a:lnTo>
                    <a:pt x="5148" y="1160"/>
                  </a:lnTo>
                  <a:cubicBezTo>
                    <a:pt x="5148" y="1312"/>
                    <a:pt x="5157" y="1348"/>
                    <a:pt x="5148" y="1348"/>
                  </a:cubicBezTo>
                  <a:lnTo>
                    <a:pt x="5148" y="1348"/>
                  </a:lnTo>
                  <a:cubicBezTo>
                    <a:pt x="5139" y="1348"/>
                    <a:pt x="5112" y="1339"/>
                    <a:pt x="5086" y="1330"/>
                  </a:cubicBezTo>
                  <a:lnTo>
                    <a:pt x="5086" y="1330"/>
                  </a:lnTo>
                  <a:cubicBezTo>
                    <a:pt x="4961" y="1303"/>
                    <a:pt x="4765" y="1259"/>
                    <a:pt x="4452" y="1375"/>
                  </a:cubicBezTo>
                  <a:lnTo>
                    <a:pt x="4452" y="1375"/>
                  </a:lnTo>
                  <a:cubicBezTo>
                    <a:pt x="4559" y="1053"/>
                    <a:pt x="4515" y="857"/>
                    <a:pt x="4488" y="732"/>
                  </a:cubicBezTo>
                  <a:moveTo>
                    <a:pt x="1758" y="759"/>
                  </a:moveTo>
                  <a:cubicBezTo>
                    <a:pt x="1696" y="812"/>
                    <a:pt x="1696" y="902"/>
                    <a:pt x="1758" y="955"/>
                  </a:cubicBezTo>
                  <a:lnTo>
                    <a:pt x="1758" y="955"/>
                  </a:lnTo>
                  <a:cubicBezTo>
                    <a:pt x="1812" y="1009"/>
                    <a:pt x="1901" y="1009"/>
                    <a:pt x="1954" y="955"/>
                  </a:cubicBezTo>
                  <a:lnTo>
                    <a:pt x="1954" y="955"/>
                  </a:lnTo>
                  <a:cubicBezTo>
                    <a:pt x="2008" y="902"/>
                    <a:pt x="2008" y="812"/>
                    <a:pt x="1954" y="759"/>
                  </a:cubicBezTo>
                  <a:lnTo>
                    <a:pt x="1954" y="759"/>
                  </a:lnTo>
                  <a:cubicBezTo>
                    <a:pt x="1928" y="723"/>
                    <a:pt x="1892" y="714"/>
                    <a:pt x="1856" y="714"/>
                  </a:cubicBezTo>
                  <a:lnTo>
                    <a:pt x="1856" y="714"/>
                  </a:lnTo>
                  <a:cubicBezTo>
                    <a:pt x="1821" y="714"/>
                    <a:pt x="1785" y="723"/>
                    <a:pt x="1758" y="759"/>
                  </a:cubicBezTo>
                  <a:close/>
                  <a:moveTo>
                    <a:pt x="2267" y="1062"/>
                  </a:moveTo>
                  <a:cubicBezTo>
                    <a:pt x="2213" y="1116"/>
                    <a:pt x="2213" y="1205"/>
                    <a:pt x="2267" y="1267"/>
                  </a:cubicBezTo>
                  <a:lnTo>
                    <a:pt x="2267" y="1267"/>
                  </a:lnTo>
                  <a:cubicBezTo>
                    <a:pt x="2320" y="1321"/>
                    <a:pt x="2409" y="1321"/>
                    <a:pt x="2463" y="1267"/>
                  </a:cubicBezTo>
                  <a:lnTo>
                    <a:pt x="2463" y="1267"/>
                  </a:lnTo>
                  <a:cubicBezTo>
                    <a:pt x="2525" y="1205"/>
                    <a:pt x="2525" y="1116"/>
                    <a:pt x="2463" y="1062"/>
                  </a:cubicBezTo>
                  <a:lnTo>
                    <a:pt x="2463" y="1062"/>
                  </a:lnTo>
                  <a:cubicBezTo>
                    <a:pt x="2436" y="1036"/>
                    <a:pt x="2400" y="1027"/>
                    <a:pt x="2365" y="1027"/>
                  </a:cubicBezTo>
                  <a:lnTo>
                    <a:pt x="2365" y="1027"/>
                  </a:lnTo>
                  <a:cubicBezTo>
                    <a:pt x="2329" y="1027"/>
                    <a:pt x="2293" y="1036"/>
                    <a:pt x="2267" y="1062"/>
                  </a:cubicBezTo>
                  <a:close/>
                  <a:moveTo>
                    <a:pt x="2552" y="1553"/>
                  </a:moveTo>
                  <a:cubicBezTo>
                    <a:pt x="2499" y="1606"/>
                    <a:pt x="2499" y="1696"/>
                    <a:pt x="2552" y="1758"/>
                  </a:cubicBezTo>
                  <a:lnTo>
                    <a:pt x="2552" y="1758"/>
                  </a:lnTo>
                  <a:cubicBezTo>
                    <a:pt x="2615" y="1812"/>
                    <a:pt x="2704" y="1812"/>
                    <a:pt x="2757" y="1758"/>
                  </a:cubicBezTo>
                  <a:lnTo>
                    <a:pt x="2757" y="1758"/>
                  </a:lnTo>
                  <a:cubicBezTo>
                    <a:pt x="2811" y="1696"/>
                    <a:pt x="2811" y="1606"/>
                    <a:pt x="2757" y="1553"/>
                  </a:cubicBezTo>
                  <a:lnTo>
                    <a:pt x="2757" y="1553"/>
                  </a:lnTo>
                  <a:cubicBezTo>
                    <a:pt x="2731" y="1526"/>
                    <a:pt x="2695" y="1517"/>
                    <a:pt x="2659" y="1517"/>
                  </a:cubicBezTo>
                  <a:lnTo>
                    <a:pt x="2659" y="1517"/>
                  </a:lnTo>
                  <a:cubicBezTo>
                    <a:pt x="2623" y="1517"/>
                    <a:pt x="2588" y="1526"/>
                    <a:pt x="2552" y="1553"/>
                  </a:cubicBezTo>
                  <a:close/>
                  <a:moveTo>
                    <a:pt x="2615" y="2124"/>
                  </a:moveTo>
                  <a:cubicBezTo>
                    <a:pt x="2561" y="2177"/>
                    <a:pt x="2561" y="2267"/>
                    <a:pt x="2615" y="2320"/>
                  </a:cubicBezTo>
                  <a:lnTo>
                    <a:pt x="2615" y="2320"/>
                  </a:lnTo>
                  <a:cubicBezTo>
                    <a:pt x="2677" y="2383"/>
                    <a:pt x="2766" y="2383"/>
                    <a:pt x="2820" y="2320"/>
                  </a:cubicBezTo>
                  <a:lnTo>
                    <a:pt x="2820" y="2320"/>
                  </a:lnTo>
                  <a:cubicBezTo>
                    <a:pt x="2873" y="2267"/>
                    <a:pt x="2873" y="2177"/>
                    <a:pt x="2820" y="2124"/>
                  </a:cubicBezTo>
                  <a:lnTo>
                    <a:pt x="2820" y="2124"/>
                  </a:lnTo>
                  <a:cubicBezTo>
                    <a:pt x="2793" y="2097"/>
                    <a:pt x="2757" y="2088"/>
                    <a:pt x="2722" y="2088"/>
                  </a:cubicBezTo>
                  <a:lnTo>
                    <a:pt x="2722" y="2088"/>
                  </a:lnTo>
                  <a:cubicBezTo>
                    <a:pt x="2686" y="2088"/>
                    <a:pt x="2650" y="2097"/>
                    <a:pt x="2615" y="2124"/>
                  </a:cubicBezTo>
                  <a:close/>
                  <a:moveTo>
                    <a:pt x="2409" y="2659"/>
                  </a:moveTo>
                  <a:cubicBezTo>
                    <a:pt x="2356" y="2713"/>
                    <a:pt x="2356" y="2802"/>
                    <a:pt x="2409" y="2855"/>
                  </a:cubicBezTo>
                  <a:lnTo>
                    <a:pt x="2409" y="2855"/>
                  </a:lnTo>
                  <a:cubicBezTo>
                    <a:pt x="2463" y="2909"/>
                    <a:pt x="2552" y="2909"/>
                    <a:pt x="2606" y="2855"/>
                  </a:cubicBezTo>
                  <a:lnTo>
                    <a:pt x="2606" y="2855"/>
                  </a:lnTo>
                  <a:cubicBezTo>
                    <a:pt x="2659" y="2802"/>
                    <a:pt x="2659" y="2713"/>
                    <a:pt x="2606" y="2659"/>
                  </a:cubicBezTo>
                  <a:lnTo>
                    <a:pt x="2606" y="2659"/>
                  </a:lnTo>
                  <a:cubicBezTo>
                    <a:pt x="2579" y="2632"/>
                    <a:pt x="2543" y="2615"/>
                    <a:pt x="2507" y="2615"/>
                  </a:cubicBezTo>
                  <a:lnTo>
                    <a:pt x="2507" y="2615"/>
                  </a:lnTo>
                  <a:cubicBezTo>
                    <a:pt x="2472" y="2615"/>
                    <a:pt x="2436" y="2632"/>
                    <a:pt x="2409" y="2659"/>
                  </a:cubicBezTo>
                  <a:moveTo>
                    <a:pt x="3498" y="2998"/>
                  </a:moveTo>
                  <a:cubicBezTo>
                    <a:pt x="3435" y="3052"/>
                    <a:pt x="3435" y="3141"/>
                    <a:pt x="3498" y="3203"/>
                  </a:cubicBezTo>
                  <a:lnTo>
                    <a:pt x="3498" y="3203"/>
                  </a:lnTo>
                  <a:cubicBezTo>
                    <a:pt x="3551" y="3257"/>
                    <a:pt x="3640" y="3257"/>
                    <a:pt x="3694" y="3203"/>
                  </a:cubicBezTo>
                  <a:lnTo>
                    <a:pt x="3694" y="3203"/>
                  </a:lnTo>
                  <a:cubicBezTo>
                    <a:pt x="3748" y="3141"/>
                    <a:pt x="3748" y="3052"/>
                    <a:pt x="3694" y="2998"/>
                  </a:cubicBezTo>
                  <a:lnTo>
                    <a:pt x="3694" y="2998"/>
                  </a:lnTo>
                  <a:cubicBezTo>
                    <a:pt x="3667" y="2971"/>
                    <a:pt x="3632" y="2962"/>
                    <a:pt x="3596" y="2962"/>
                  </a:cubicBezTo>
                  <a:lnTo>
                    <a:pt x="3596" y="2962"/>
                  </a:lnTo>
                  <a:cubicBezTo>
                    <a:pt x="3560" y="2962"/>
                    <a:pt x="3524" y="2971"/>
                    <a:pt x="3498" y="2998"/>
                  </a:cubicBezTo>
                  <a:close/>
                  <a:moveTo>
                    <a:pt x="4060" y="3061"/>
                  </a:moveTo>
                  <a:cubicBezTo>
                    <a:pt x="4006" y="3114"/>
                    <a:pt x="4006" y="3203"/>
                    <a:pt x="4060" y="3257"/>
                  </a:cubicBezTo>
                  <a:lnTo>
                    <a:pt x="4060" y="3257"/>
                  </a:lnTo>
                  <a:cubicBezTo>
                    <a:pt x="4122" y="3319"/>
                    <a:pt x="4211" y="3319"/>
                    <a:pt x="4265" y="3257"/>
                  </a:cubicBezTo>
                  <a:lnTo>
                    <a:pt x="4265" y="3257"/>
                  </a:lnTo>
                  <a:cubicBezTo>
                    <a:pt x="4318" y="3203"/>
                    <a:pt x="4318" y="3114"/>
                    <a:pt x="4265" y="3061"/>
                  </a:cubicBezTo>
                  <a:lnTo>
                    <a:pt x="4265" y="3061"/>
                  </a:lnTo>
                  <a:cubicBezTo>
                    <a:pt x="4238" y="3034"/>
                    <a:pt x="4202" y="3025"/>
                    <a:pt x="4167" y="3025"/>
                  </a:cubicBezTo>
                  <a:lnTo>
                    <a:pt x="4167" y="3025"/>
                  </a:lnTo>
                  <a:cubicBezTo>
                    <a:pt x="4131" y="3025"/>
                    <a:pt x="4095" y="3034"/>
                    <a:pt x="4060" y="3061"/>
                  </a:cubicBezTo>
                  <a:moveTo>
                    <a:pt x="2962" y="3212"/>
                  </a:moveTo>
                  <a:cubicBezTo>
                    <a:pt x="2909" y="3266"/>
                    <a:pt x="2909" y="3355"/>
                    <a:pt x="2962" y="3408"/>
                  </a:cubicBezTo>
                  <a:lnTo>
                    <a:pt x="2962" y="3408"/>
                  </a:lnTo>
                  <a:cubicBezTo>
                    <a:pt x="3016" y="3462"/>
                    <a:pt x="3105" y="3462"/>
                    <a:pt x="3159" y="3408"/>
                  </a:cubicBezTo>
                  <a:lnTo>
                    <a:pt x="3159" y="3408"/>
                  </a:lnTo>
                  <a:cubicBezTo>
                    <a:pt x="3212" y="3355"/>
                    <a:pt x="3212" y="3266"/>
                    <a:pt x="3159" y="3212"/>
                  </a:cubicBezTo>
                  <a:lnTo>
                    <a:pt x="3159" y="3212"/>
                  </a:lnTo>
                  <a:cubicBezTo>
                    <a:pt x="3132" y="3185"/>
                    <a:pt x="3096" y="3168"/>
                    <a:pt x="3061" y="3168"/>
                  </a:cubicBezTo>
                  <a:lnTo>
                    <a:pt x="3061" y="3168"/>
                  </a:lnTo>
                  <a:cubicBezTo>
                    <a:pt x="3025" y="3168"/>
                    <a:pt x="2989" y="3185"/>
                    <a:pt x="2962" y="3212"/>
                  </a:cubicBezTo>
                  <a:close/>
                  <a:moveTo>
                    <a:pt x="4559" y="3346"/>
                  </a:moveTo>
                  <a:cubicBezTo>
                    <a:pt x="4497" y="3408"/>
                    <a:pt x="4497" y="3498"/>
                    <a:pt x="4559" y="3551"/>
                  </a:cubicBezTo>
                  <a:lnTo>
                    <a:pt x="4559" y="3551"/>
                  </a:lnTo>
                  <a:cubicBezTo>
                    <a:pt x="4613" y="3605"/>
                    <a:pt x="4702" y="3605"/>
                    <a:pt x="4756" y="3551"/>
                  </a:cubicBezTo>
                  <a:lnTo>
                    <a:pt x="4756" y="3551"/>
                  </a:lnTo>
                  <a:cubicBezTo>
                    <a:pt x="4809" y="3498"/>
                    <a:pt x="4809" y="3408"/>
                    <a:pt x="4756" y="3346"/>
                  </a:cubicBezTo>
                  <a:lnTo>
                    <a:pt x="4756" y="3346"/>
                  </a:lnTo>
                  <a:cubicBezTo>
                    <a:pt x="4729" y="3319"/>
                    <a:pt x="4693" y="3310"/>
                    <a:pt x="4657" y="3310"/>
                  </a:cubicBezTo>
                  <a:lnTo>
                    <a:pt x="4657" y="3310"/>
                  </a:lnTo>
                  <a:cubicBezTo>
                    <a:pt x="4622" y="3310"/>
                    <a:pt x="4586" y="3319"/>
                    <a:pt x="4559" y="3346"/>
                  </a:cubicBezTo>
                  <a:close/>
                  <a:moveTo>
                    <a:pt x="4863" y="3863"/>
                  </a:moveTo>
                  <a:cubicBezTo>
                    <a:pt x="4809" y="3917"/>
                    <a:pt x="4809" y="4006"/>
                    <a:pt x="4863" y="4060"/>
                  </a:cubicBezTo>
                  <a:lnTo>
                    <a:pt x="4863" y="4060"/>
                  </a:lnTo>
                  <a:cubicBezTo>
                    <a:pt x="4916" y="4113"/>
                    <a:pt x="5005" y="4113"/>
                    <a:pt x="5068" y="4060"/>
                  </a:cubicBezTo>
                  <a:lnTo>
                    <a:pt x="5068" y="4060"/>
                  </a:lnTo>
                  <a:cubicBezTo>
                    <a:pt x="5121" y="4006"/>
                    <a:pt x="5121" y="3917"/>
                    <a:pt x="5068" y="3863"/>
                  </a:cubicBezTo>
                  <a:lnTo>
                    <a:pt x="5068" y="3863"/>
                  </a:lnTo>
                  <a:cubicBezTo>
                    <a:pt x="5041" y="3837"/>
                    <a:pt x="4996" y="3819"/>
                    <a:pt x="4961" y="3819"/>
                  </a:cubicBezTo>
                  <a:lnTo>
                    <a:pt x="4961" y="3819"/>
                  </a:lnTo>
                  <a:cubicBezTo>
                    <a:pt x="4925" y="3819"/>
                    <a:pt x="4889" y="3837"/>
                    <a:pt x="4863" y="3863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3"/>
            <p:cNvSpPr/>
            <p:nvPr/>
          </p:nvSpPr>
          <p:spPr>
            <a:xfrm>
              <a:off x="123643" y="4674267"/>
              <a:ext cx="344463" cy="343872"/>
            </a:xfrm>
            <a:custGeom>
              <a:avLst/>
              <a:gdLst/>
              <a:ahLst/>
              <a:cxnLst/>
              <a:rect l="l" t="t" r="r" b="b"/>
              <a:pathLst>
                <a:path w="5827" h="5817" extrusionOk="0">
                  <a:moveTo>
                    <a:pt x="848" y="322"/>
                  </a:moveTo>
                  <a:lnTo>
                    <a:pt x="848" y="331"/>
                  </a:lnTo>
                  <a:cubicBezTo>
                    <a:pt x="518" y="652"/>
                    <a:pt x="349" y="1089"/>
                    <a:pt x="349" y="1517"/>
                  </a:cubicBezTo>
                  <a:lnTo>
                    <a:pt x="349" y="1517"/>
                  </a:lnTo>
                  <a:lnTo>
                    <a:pt x="349" y="1517"/>
                  </a:lnTo>
                  <a:cubicBezTo>
                    <a:pt x="349" y="1606"/>
                    <a:pt x="358" y="1695"/>
                    <a:pt x="375" y="1785"/>
                  </a:cubicBezTo>
                  <a:lnTo>
                    <a:pt x="375" y="1785"/>
                  </a:lnTo>
                  <a:cubicBezTo>
                    <a:pt x="126" y="2043"/>
                    <a:pt x="1" y="2373"/>
                    <a:pt x="1" y="2712"/>
                  </a:cubicBezTo>
                  <a:lnTo>
                    <a:pt x="1" y="2712"/>
                  </a:lnTo>
                  <a:cubicBezTo>
                    <a:pt x="1" y="3051"/>
                    <a:pt x="126" y="3399"/>
                    <a:pt x="393" y="3658"/>
                  </a:cubicBezTo>
                  <a:lnTo>
                    <a:pt x="393" y="3658"/>
                  </a:lnTo>
                  <a:cubicBezTo>
                    <a:pt x="652" y="3917"/>
                    <a:pt x="991" y="4051"/>
                    <a:pt x="1339" y="4051"/>
                  </a:cubicBezTo>
                  <a:lnTo>
                    <a:pt x="1339" y="4051"/>
                  </a:lnTo>
                  <a:cubicBezTo>
                    <a:pt x="1526" y="4051"/>
                    <a:pt x="1714" y="4015"/>
                    <a:pt x="1883" y="3935"/>
                  </a:cubicBezTo>
                  <a:lnTo>
                    <a:pt x="1883" y="3935"/>
                  </a:lnTo>
                  <a:cubicBezTo>
                    <a:pt x="1803" y="4113"/>
                    <a:pt x="1767" y="4291"/>
                    <a:pt x="1767" y="4479"/>
                  </a:cubicBezTo>
                  <a:lnTo>
                    <a:pt x="1767" y="4479"/>
                  </a:lnTo>
                  <a:lnTo>
                    <a:pt x="1767" y="4479"/>
                  </a:lnTo>
                  <a:cubicBezTo>
                    <a:pt x="1767" y="4827"/>
                    <a:pt x="1901" y="5166"/>
                    <a:pt x="2160" y="5433"/>
                  </a:cubicBezTo>
                  <a:lnTo>
                    <a:pt x="2160" y="5433"/>
                  </a:lnTo>
                  <a:cubicBezTo>
                    <a:pt x="2418" y="5692"/>
                    <a:pt x="2766" y="5817"/>
                    <a:pt x="3105" y="5817"/>
                  </a:cubicBezTo>
                  <a:lnTo>
                    <a:pt x="3105" y="5817"/>
                  </a:lnTo>
                  <a:cubicBezTo>
                    <a:pt x="3444" y="5817"/>
                    <a:pt x="3783" y="5692"/>
                    <a:pt x="4042" y="5442"/>
                  </a:cubicBezTo>
                  <a:lnTo>
                    <a:pt x="4042" y="5442"/>
                  </a:lnTo>
                  <a:cubicBezTo>
                    <a:pt x="4122" y="5460"/>
                    <a:pt x="4211" y="5469"/>
                    <a:pt x="4301" y="5469"/>
                  </a:cubicBezTo>
                  <a:lnTo>
                    <a:pt x="4301" y="5469"/>
                  </a:lnTo>
                  <a:cubicBezTo>
                    <a:pt x="4729" y="5469"/>
                    <a:pt x="5166" y="5300"/>
                    <a:pt x="5496" y="4969"/>
                  </a:cubicBezTo>
                  <a:lnTo>
                    <a:pt x="5496" y="4969"/>
                  </a:lnTo>
                  <a:lnTo>
                    <a:pt x="5496" y="4969"/>
                  </a:lnTo>
                  <a:cubicBezTo>
                    <a:pt x="5719" y="4755"/>
                    <a:pt x="5826" y="4461"/>
                    <a:pt x="5826" y="4176"/>
                  </a:cubicBezTo>
                  <a:lnTo>
                    <a:pt x="5826" y="4176"/>
                  </a:lnTo>
                  <a:cubicBezTo>
                    <a:pt x="5826" y="3881"/>
                    <a:pt x="5719" y="3596"/>
                    <a:pt x="5496" y="3373"/>
                  </a:cubicBezTo>
                  <a:lnTo>
                    <a:pt x="5496" y="3373"/>
                  </a:lnTo>
                  <a:lnTo>
                    <a:pt x="5496" y="3373"/>
                  </a:lnTo>
                  <a:cubicBezTo>
                    <a:pt x="5273" y="3159"/>
                    <a:pt x="4988" y="3043"/>
                    <a:pt x="4693" y="3043"/>
                  </a:cubicBezTo>
                  <a:lnTo>
                    <a:pt x="4693" y="3043"/>
                  </a:lnTo>
                  <a:cubicBezTo>
                    <a:pt x="4408" y="3043"/>
                    <a:pt x="4113" y="3159"/>
                    <a:pt x="3899" y="3373"/>
                  </a:cubicBezTo>
                  <a:lnTo>
                    <a:pt x="3899" y="3373"/>
                  </a:lnTo>
                  <a:cubicBezTo>
                    <a:pt x="3756" y="3515"/>
                    <a:pt x="3685" y="3703"/>
                    <a:pt x="3685" y="3890"/>
                  </a:cubicBezTo>
                  <a:lnTo>
                    <a:pt x="3685" y="3890"/>
                  </a:lnTo>
                  <a:cubicBezTo>
                    <a:pt x="3685" y="4077"/>
                    <a:pt x="3756" y="4265"/>
                    <a:pt x="3899" y="4407"/>
                  </a:cubicBezTo>
                  <a:lnTo>
                    <a:pt x="3899" y="4407"/>
                  </a:lnTo>
                  <a:cubicBezTo>
                    <a:pt x="4033" y="4550"/>
                    <a:pt x="4229" y="4622"/>
                    <a:pt x="4417" y="4622"/>
                  </a:cubicBezTo>
                  <a:lnTo>
                    <a:pt x="4417" y="4622"/>
                  </a:lnTo>
                  <a:cubicBezTo>
                    <a:pt x="4533" y="4622"/>
                    <a:pt x="4649" y="4595"/>
                    <a:pt x="4756" y="4541"/>
                  </a:cubicBezTo>
                  <a:lnTo>
                    <a:pt x="4756" y="4541"/>
                  </a:lnTo>
                  <a:cubicBezTo>
                    <a:pt x="4845" y="4586"/>
                    <a:pt x="4952" y="4577"/>
                    <a:pt x="5023" y="4497"/>
                  </a:cubicBezTo>
                  <a:lnTo>
                    <a:pt x="5023" y="4497"/>
                  </a:lnTo>
                  <a:cubicBezTo>
                    <a:pt x="5104" y="4416"/>
                    <a:pt x="5104" y="4274"/>
                    <a:pt x="5023" y="4193"/>
                  </a:cubicBezTo>
                  <a:lnTo>
                    <a:pt x="5023" y="4193"/>
                  </a:lnTo>
                  <a:cubicBezTo>
                    <a:pt x="4934" y="4104"/>
                    <a:pt x="4800" y="4104"/>
                    <a:pt x="4711" y="4193"/>
                  </a:cubicBezTo>
                  <a:lnTo>
                    <a:pt x="4711" y="4193"/>
                  </a:lnTo>
                  <a:cubicBezTo>
                    <a:pt x="4657" y="4247"/>
                    <a:pt x="4640" y="4318"/>
                    <a:pt x="4649" y="4390"/>
                  </a:cubicBezTo>
                  <a:lnTo>
                    <a:pt x="4649" y="4390"/>
                  </a:lnTo>
                  <a:cubicBezTo>
                    <a:pt x="4577" y="4425"/>
                    <a:pt x="4497" y="4443"/>
                    <a:pt x="4417" y="4443"/>
                  </a:cubicBezTo>
                  <a:lnTo>
                    <a:pt x="4417" y="4443"/>
                  </a:lnTo>
                  <a:cubicBezTo>
                    <a:pt x="4274" y="4443"/>
                    <a:pt x="4131" y="4390"/>
                    <a:pt x="4024" y="4283"/>
                  </a:cubicBezTo>
                  <a:lnTo>
                    <a:pt x="4024" y="4283"/>
                  </a:lnTo>
                  <a:cubicBezTo>
                    <a:pt x="3917" y="4176"/>
                    <a:pt x="3864" y="4033"/>
                    <a:pt x="3864" y="3890"/>
                  </a:cubicBezTo>
                  <a:lnTo>
                    <a:pt x="3864" y="3890"/>
                  </a:lnTo>
                  <a:cubicBezTo>
                    <a:pt x="3864" y="3747"/>
                    <a:pt x="3917" y="3613"/>
                    <a:pt x="4024" y="3506"/>
                  </a:cubicBezTo>
                  <a:lnTo>
                    <a:pt x="4024" y="3506"/>
                  </a:lnTo>
                  <a:cubicBezTo>
                    <a:pt x="4211" y="3319"/>
                    <a:pt x="4452" y="3230"/>
                    <a:pt x="4693" y="3230"/>
                  </a:cubicBezTo>
                  <a:lnTo>
                    <a:pt x="4693" y="3230"/>
                  </a:lnTo>
                  <a:cubicBezTo>
                    <a:pt x="4934" y="3230"/>
                    <a:pt x="5184" y="3319"/>
                    <a:pt x="5362" y="3506"/>
                  </a:cubicBezTo>
                  <a:lnTo>
                    <a:pt x="5362" y="3506"/>
                  </a:lnTo>
                  <a:lnTo>
                    <a:pt x="5362" y="3506"/>
                  </a:lnTo>
                  <a:cubicBezTo>
                    <a:pt x="5550" y="3685"/>
                    <a:pt x="5639" y="3935"/>
                    <a:pt x="5639" y="4176"/>
                  </a:cubicBezTo>
                  <a:lnTo>
                    <a:pt x="5639" y="4176"/>
                  </a:lnTo>
                  <a:cubicBezTo>
                    <a:pt x="5639" y="4416"/>
                    <a:pt x="5550" y="4657"/>
                    <a:pt x="5362" y="4845"/>
                  </a:cubicBezTo>
                  <a:lnTo>
                    <a:pt x="5362" y="4845"/>
                  </a:lnTo>
                  <a:cubicBezTo>
                    <a:pt x="5077" y="5139"/>
                    <a:pt x="4684" y="5282"/>
                    <a:pt x="4301" y="5282"/>
                  </a:cubicBezTo>
                  <a:lnTo>
                    <a:pt x="4301" y="5282"/>
                  </a:lnTo>
                  <a:cubicBezTo>
                    <a:pt x="3917" y="5282"/>
                    <a:pt x="3525" y="5139"/>
                    <a:pt x="3230" y="4845"/>
                  </a:cubicBezTo>
                  <a:lnTo>
                    <a:pt x="3230" y="4845"/>
                  </a:lnTo>
                  <a:cubicBezTo>
                    <a:pt x="2945" y="4550"/>
                    <a:pt x="2793" y="4167"/>
                    <a:pt x="2793" y="3783"/>
                  </a:cubicBezTo>
                  <a:lnTo>
                    <a:pt x="2793" y="3783"/>
                  </a:lnTo>
                  <a:lnTo>
                    <a:pt x="2793" y="3783"/>
                  </a:lnTo>
                  <a:cubicBezTo>
                    <a:pt x="2793" y="3390"/>
                    <a:pt x="2945" y="3007"/>
                    <a:pt x="3230" y="2712"/>
                  </a:cubicBezTo>
                  <a:lnTo>
                    <a:pt x="3230" y="2712"/>
                  </a:lnTo>
                  <a:lnTo>
                    <a:pt x="4318" y="1633"/>
                  </a:lnTo>
                  <a:cubicBezTo>
                    <a:pt x="4354" y="1597"/>
                    <a:pt x="4354" y="1535"/>
                    <a:pt x="4318" y="1499"/>
                  </a:cubicBezTo>
                  <a:lnTo>
                    <a:pt x="4318" y="1499"/>
                  </a:lnTo>
                  <a:cubicBezTo>
                    <a:pt x="4283" y="1464"/>
                    <a:pt x="4229" y="1464"/>
                    <a:pt x="4194" y="1499"/>
                  </a:cubicBezTo>
                  <a:lnTo>
                    <a:pt x="4194" y="1499"/>
                  </a:lnTo>
                  <a:lnTo>
                    <a:pt x="3382" y="2311"/>
                  </a:lnTo>
                  <a:lnTo>
                    <a:pt x="3382" y="2311"/>
                  </a:lnTo>
                  <a:lnTo>
                    <a:pt x="3105" y="2588"/>
                  </a:lnTo>
                  <a:cubicBezTo>
                    <a:pt x="2811" y="2882"/>
                    <a:pt x="2427" y="3025"/>
                    <a:pt x="2044" y="3025"/>
                  </a:cubicBezTo>
                  <a:lnTo>
                    <a:pt x="2044" y="3025"/>
                  </a:lnTo>
                  <a:cubicBezTo>
                    <a:pt x="1651" y="3025"/>
                    <a:pt x="1267" y="2882"/>
                    <a:pt x="973" y="2588"/>
                  </a:cubicBezTo>
                  <a:lnTo>
                    <a:pt x="973" y="2588"/>
                  </a:lnTo>
                  <a:cubicBezTo>
                    <a:pt x="679" y="2293"/>
                    <a:pt x="536" y="1910"/>
                    <a:pt x="536" y="1517"/>
                  </a:cubicBezTo>
                  <a:lnTo>
                    <a:pt x="536" y="1517"/>
                  </a:lnTo>
                  <a:lnTo>
                    <a:pt x="536" y="1517"/>
                  </a:lnTo>
                  <a:cubicBezTo>
                    <a:pt x="536" y="1133"/>
                    <a:pt x="679" y="750"/>
                    <a:pt x="973" y="455"/>
                  </a:cubicBezTo>
                  <a:lnTo>
                    <a:pt x="973" y="455"/>
                  </a:lnTo>
                  <a:lnTo>
                    <a:pt x="973" y="455"/>
                  </a:lnTo>
                  <a:cubicBezTo>
                    <a:pt x="1160" y="268"/>
                    <a:pt x="1401" y="179"/>
                    <a:pt x="1651" y="179"/>
                  </a:cubicBezTo>
                  <a:lnTo>
                    <a:pt x="1651" y="179"/>
                  </a:lnTo>
                  <a:cubicBezTo>
                    <a:pt x="1892" y="179"/>
                    <a:pt x="2133" y="268"/>
                    <a:pt x="2320" y="455"/>
                  </a:cubicBezTo>
                  <a:lnTo>
                    <a:pt x="2320" y="455"/>
                  </a:lnTo>
                  <a:lnTo>
                    <a:pt x="2320" y="455"/>
                  </a:lnTo>
                  <a:cubicBezTo>
                    <a:pt x="2508" y="643"/>
                    <a:pt x="2597" y="884"/>
                    <a:pt x="2597" y="1125"/>
                  </a:cubicBezTo>
                  <a:lnTo>
                    <a:pt x="2597" y="1125"/>
                  </a:lnTo>
                  <a:cubicBezTo>
                    <a:pt x="2597" y="1374"/>
                    <a:pt x="2508" y="1615"/>
                    <a:pt x="2320" y="1794"/>
                  </a:cubicBezTo>
                  <a:lnTo>
                    <a:pt x="2320" y="1794"/>
                  </a:lnTo>
                  <a:cubicBezTo>
                    <a:pt x="2213" y="1901"/>
                    <a:pt x="2070" y="1954"/>
                    <a:pt x="1928" y="1954"/>
                  </a:cubicBezTo>
                  <a:lnTo>
                    <a:pt x="1928" y="1954"/>
                  </a:lnTo>
                  <a:cubicBezTo>
                    <a:pt x="1785" y="1954"/>
                    <a:pt x="1651" y="1901"/>
                    <a:pt x="1544" y="1794"/>
                  </a:cubicBezTo>
                  <a:lnTo>
                    <a:pt x="1544" y="1794"/>
                  </a:lnTo>
                  <a:cubicBezTo>
                    <a:pt x="1437" y="1687"/>
                    <a:pt x="1383" y="1553"/>
                    <a:pt x="1383" y="1410"/>
                  </a:cubicBezTo>
                  <a:lnTo>
                    <a:pt x="1383" y="1410"/>
                  </a:lnTo>
                  <a:cubicBezTo>
                    <a:pt x="1383" y="1330"/>
                    <a:pt x="1401" y="1249"/>
                    <a:pt x="1428" y="1169"/>
                  </a:cubicBezTo>
                  <a:lnTo>
                    <a:pt x="1428" y="1169"/>
                  </a:lnTo>
                  <a:cubicBezTo>
                    <a:pt x="1499" y="1187"/>
                    <a:pt x="1580" y="1169"/>
                    <a:pt x="1633" y="1116"/>
                  </a:cubicBezTo>
                  <a:lnTo>
                    <a:pt x="1633" y="1116"/>
                  </a:lnTo>
                  <a:cubicBezTo>
                    <a:pt x="1714" y="1026"/>
                    <a:pt x="1714" y="884"/>
                    <a:pt x="1633" y="803"/>
                  </a:cubicBezTo>
                  <a:lnTo>
                    <a:pt x="1633" y="803"/>
                  </a:lnTo>
                  <a:cubicBezTo>
                    <a:pt x="1544" y="714"/>
                    <a:pt x="1410" y="714"/>
                    <a:pt x="1321" y="803"/>
                  </a:cubicBezTo>
                  <a:lnTo>
                    <a:pt x="1321" y="803"/>
                  </a:lnTo>
                  <a:cubicBezTo>
                    <a:pt x="1250" y="875"/>
                    <a:pt x="1232" y="982"/>
                    <a:pt x="1285" y="1062"/>
                  </a:cubicBezTo>
                  <a:lnTo>
                    <a:pt x="1285" y="1062"/>
                  </a:lnTo>
                  <a:cubicBezTo>
                    <a:pt x="1223" y="1169"/>
                    <a:pt x="1196" y="1294"/>
                    <a:pt x="1196" y="1410"/>
                  </a:cubicBezTo>
                  <a:lnTo>
                    <a:pt x="1196" y="1410"/>
                  </a:lnTo>
                  <a:cubicBezTo>
                    <a:pt x="1196" y="1597"/>
                    <a:pt x="1267" y="1785"/>
                    <a:pt x="1410" y="1927"/>
                  </a:cubicBezTo>
                  <a:lnTo>
                    <a:pt x="1410" y="1927"/>
                  </a:lnTo>
                  <a:cubicBezTo>
                    <a:pt x="1553" y="2070"/>
                    <a:pt x="1740" y="2142"/>
                    <a:pt x="1928" y="2142"/>
                  </a:cubicBezTo>
                  <a:lnTo>
                    <a:pt x="1928" y="2142"/>
                  </a:lnTo>
                  <a:cubicBezTo>
                    <a:pt x="2115" y="2142"/>
                    <a:pt x="2302" y="2070"/>
                    <a:pt x="2445" y="1927"/>
                  </a:cubicBezTo>
                  <a:lnTo>
                    <a:pt x="2445" y="1927"/>
                  </a:lnTo>
                  <a:cubicBezTo>
                    <a:pt x="2668" y="1704"/>
                    <a:pt x="2775" y="1419"/>
                    <a:pt x="2775" y="1125"/>
                  </a:cubicBezTo>
                  <a:lnTo>
                    <a:pt x="2775" y="1125"/>
                  </a:lnTo>
                  <a:cubicBezTo>
                    <a:pt x="2775" y="839"/>
                    <a:pt x="2668" y="545"/>
                    <a:pt x="2445" y="331"/>
                  </a:cubicBezTo>
                  <a:lnTo>
                    <a:pt x="2445" y="331"/>
                  </a:lnTo>
                  <a:lnTo>
                    <a:pt x="2445" y="331"/>
                  </a:lnTo>
                  <a:cubicBezTo>
                    <a:pt x="2222" y="108"/>
                    <a:pt x="1937" y="0"/>
                    <a:pt x="1651" y="0"/>
                  </a:cubicBezTo>
                  <a:lnTo>
                    <a:pt x="1651" y="0"/>
                  </a:lnTo>
                  <a:cubicBezTo>
                    <a:pt x="1357" y="0"/>
                    <a:pt x="1071" y="108"/>
                    <a:pt x="848" y="322"/>
                  </a:cubicBezTo>
                  <a:moveTo>
                    <a:pt x="518" y="3533"/>
                  </a:moveTo>
                  <a:cubicBezTo>
                    <a:pt x="295" y="3310"/>
                    <a:pt x="179" y="3007"/>
                    <a:pt x="179" y="2712"/>
                  </a:cubicBezTo>
                  <a:lnTo>
                    <a:pt x="179" y="2712"/>
                  </a:lnTo>
                  <a:cubicBezTo>
                    <a:pt x="179" y="2463"/>
                    <a:pt x="259" y="2204"/>
                    <a:pt x="420" y="1999"/>
                  </a:cubicBezTo>
                  <a:lnTo>
                    <a:pt x="420" y="1999"/>
                  </a:lnTo>
                  <a:cubicBezTo>
                    <a:pt x="500" y="2266"/>
                    <a:pt x="643" y="2507"/>
                    <a:pt x="848" y="2712"/>
                  </a:cubicBezTo>
                  <a:lnTo>
                    <a:pt x="848" y="2712"/>
                  </a:lnTo>
                  <a:cubicBezTo>
                    <a:pt x="1178" y="3043"/>
                    <a:pt x="1606" y="3203"/>
                    <a:pt x="2044" y="3203"/>
                  </a:cubicBezTo>
                  <a:lnTo>
                    <a:pt x="2044" y="3203"/>
                  </a:lnTo>
                  <a:cubicBezTo>
                    <a:pt x="2222" y="3203"/>
                    <a:pt x="2400" y="3176"/>
                    <a:pt x="2570" y="3123"/>
                  </a:cubicBezTo>
                  <a:lnTo>
                    <a:pt x="2570" y="3123"/>
                  </a:lnTo>
                  <a:lnTo>
                    <a:pt x="2160" y="3533"/>
                  </a:lnTo>
                  <a:cubicBezTo>
                    <a:pt x="1937" y="3756"/>
                    <a:pt x="1642" y="3872"/>
                    <a:pt x="1339" y="3872"/>
                  </a:cubicBezTo>
                  <a:lnTo>
                    <a:pt x="1339" y="3872"/>
                  </a:lnTo>
                  <a:cubicBezTo>
                    <a:pt x="1044" y="3872"/>
                    <a:pt x="741" y="3756"/>
                    <a:pt x="518" y="3533"/>
                  </a:cubicBezTo>
                  <a:moveTo>
                    <a:pt x="2293" y="3658"/>
                  </a:moveTo>
                  <a:lnTo>
                    <a:pt x="2704" y="3248"/>
                  </a:lnTo>
                  <a:cubicBezTo>
                    <a:pt x="2641" y="3426"/>
                    <a:pt x="2615" y="3605"/>
                    <a:pt x="2615" y="3783"/>
                  </a:cubicBezTo>
                  <a:lnTo>
                    <a:pt x="2615" y="3783"/>
                  </a:lnTo>
                  <a:lnTo>
                    <a:pt x="2615" y="3783"/>
                  </a:lnTo>
                  <a:cubicBezTo>
                    <a:pt x="2615" y="4211"/>
                    <a:pt x="2775" y="4648"/>
                    <a:pt x="3105" y="4969"/>
                  </a:cubicBezTo>
                  <a:lnTo>
                    <a:pt x="3105" y="4969"/>
                  </a:lnTo>
                  <a:cubicBezTo>
                    <a:pt x="3310" y="5184"/>
                    <a:pt x="3560" y="5317"/>
                    <a:pt x="3819" y="5398"/>
                  </a:cubicBezTo>
                  <a:lnTo>
                    <a:pt x="3819" y="5398"/>
                  </a:lnTo>
                  <a:cubicBezTo>
                    <a:pt x="3614" y="5558"/>
                    <a:pt x="3364" y="5639"/>
                    <a:pt x="3114" y="5639"/>
                  </a:cubicBezTo>
                  <a:lnTo>
                    <a:pt x="3114" y="5639"/>
                  </a:lnTo>
                  <a:cubicBezTo>
                    <a:pt x="2811" y="5639"/>
                    <a:pt x="2516" y="5523"/>
                    <a:pt x="2293" y="5300"/>
                  </a:cubicBezTo>
                  <a:lnTo>
                    <a:pt x="2293" y="5300"/>
                  </a:lnTo>
                  <a:cubicBezTo>
                    <a:pt x="2061" y="5077"/>
                    <a:pt x="1954" y="4782"/>
                    <a:pt x="1954" y="4479"/>
                  </a:cubicBezTo>
                  <a:lnTo>
                    <a:pt x="1954" y="4479"/>
                  </a:lnTo>
                  <a:lnTo>
                    <a:pt x="1954" y="4479"/>
                  </a:lnTo>
                  <a:cubicBezTo>
                    <a:pt x="1954" y="4184"/>
                    <a:pt x="2061" y="3890"/>
                    <a:pt x="2293" y="3658"/>
                  </a:cubicBezTo>
                  <a:moveTo>
                    <a:pt x="759" y="1758"/>
                  </a:moveTo>
                  <a:cubicBezTo>
                    <a:pt x="705" y="1811"/>
                    <a:pt x="705" y="1901"/>
                    <a:pt x="759" y="1954"/>
                  </a:cubicBezTo>
                  <a:lnTo>
                    <a:pt x="759" y="1954"/>
                  </a:lnTo>
                  <a:cubicBezTo>
                    <a:pt x="813" y="2008"/>
                    <a:pt x="902" y="2008"/>
                    <a:pt x="955" y="1954"/>
                  </a:cubicBezTo>
                  <a:lnTo>
                    <a:pt x="955" y="1954"/>
                  </a:lnTo>
                  <a:cubicBezTo>
                    <a:pt x="1009" y="1901"/>
                    <a:pt x="1009" y="1811"/>
                    <a:pt x="955" y="1758"/>
                  </a:cubicBezTo>
                  <a:lnTo>
                    <a:pt x="955" y="1758"/>
                  </a:lnTo>
                  <a:cubicBezTo>
                    <a:pt x="928" y="1731"/>
                    <a:pt x="893" y="1713"/>
                    <a:pt x="857" y="1713"/>
                  </a:cubicBezTo>
                  <a:lnTo>
                    <a:pt x="857" y="1713"/>
                  </a:lnTo>
                  <a:cubicBezTo>
                    <a:pt x="821" y="1713"/>
                    <a:pt x="786" y="1731"/>
                    <a:pt x="759" y="1758"/>
                  </a:cubicBezTo>
                  <a:moveTo>
                    <a:pt x="1071" y="2266"/>
                  </a:moveTo>
                  <a:cubicBezTo>
                    <a:pt x="1018" y="2320"/>
                    <a:pt x="1018" y="2409"/>
                    <a:pt x="1071" y="2463"/>
                  </a:cubicBezTo>
                  <a:lnTo>
                    <a:pt x="1071" y="2463"/>
                  </a:lnTo>
                  <a:cubicBezTo>
                    <a:pt x="1125" y="2525"/>
                    <a:pt x="1214" y="2525"/>
                    <a:pt x="1267" y="2463"/>
                  </a:cubicBezTo>
                  <a:lnTo>
                    <a:pt x="1267" y="2463"/>
                  </a:lnTo>
                  <a:cubicBezTo>
                    <a:pt x="1321" y="2409"/>
                    <a:pt x="1321" y="2320"/>
                    <a:pt x="1267" y="2266"/>
                  </a:cubicBezTo>
                  <a:lnTo>
                    <a:pt x="1267" y="2266"/>
                  </a:lnTo>
                  <a:cubicBezTo>
                    <a:pt x="1241" y="2240"/>
                    <a:pt x="1205" y="2231"/>
                    <a:pt x="1169" y="2231"/>
                  </a:cubicBezTo>
                  <a:lnTo>
                    <a:pt x="1169" y="2231"/>
                  </a:lnTo>
                  <a:cubicBezTo>
                    <a:pt x="1134" y="2231"/>
                    <a:pt x="1098" y="2240"/>
                    <a:pt x="1071" y="2266"/>
                  </a:cubicBezTo>
                  <a:close/>
                  <a:moveTo>
                    <a:pt x="2668" y="2409"/>
                  </a:moveTo>
                  <a:cubicBezTo>
                    <a:pt x="2615" y="2463"/>
                    <a:pt x="2615" y="2552"/>
                    <a:pt x="2668" y="2605"/>
                  </a:cubicBezTo>
                  <a:lnTo>
                    <a:pt x="2668" y="2605"/>
                  </a:lnTo>
                  <a:cubicBezTo>
                    <a:pt x="2722" y="2659"/>
                    <a:pt x="2811" y="2659"/>
                    <a:pt x="2864" y="2605"/>
                  </a:cubicBezTo>
                  <a:lnTo>
                    <a:pt x="2864" y="2605"/>
                  </a:lnTo>
                  <a:cubicBezTo>
                    <a:pt x="2918" y="2552"/>
                    <a:pt x="2918" y="2463"/>
                    <a:pt x="2864" y="2409"/>
                  </a:cubicBezTo>
                  <a:lnTo>
                    <a:pt x="2864" y="2409"/>
                  </a:lnTo>
                  <a:cubicBezTo>
                    <a:pt x="2838" y="2382"/>
                    <a:pt x="2802" y="2365"/>
                    <a:pt x="2766" y="2365"/>
                  </a:cubicBezTo>
                  <a:lnTo>
                    <a:pt x="2766" y="2365"/>
                  </a:lnTo>
                  <a:cubicBezTo>
                    <a:pt x="2731" y="2365"/>
                    <a:pt x="2695" y="2382"/>
                    <a:pt x="2668" y="2409"/>
                  </a:cubicBezTo>
                  <a:close/>
                  <a:moveTo>
                    <a:pt x="1562" y="2552"/>
                  </a:moveTo>
                  <a:cubicBezTo>
                    <a:pt x="1508" y="2614"/>
                    <a:pt x="1508" y="2704"/>
                    <a:pt x="1562" y="2757"/>
                  </a:cubicBezTo>
                  <a:lnTo>
                    <a:pt x="1562" y="2757"/>
                  </a:lnTo>
                  <a:cubicBezTo>
                    <a:pt x="1615" y="2811"/>
                    <a:pt x="1705" y="2811"/>
                    <a:pt x="1758" y="2757"/>
                  </a:cubicBezTo>
                  <a:lnTo>
                    <a:pt x="1758" y="2757"/>
                  </a:lnTo>
                  <a:cubicBezTo>
                    <a:pt x="1812" y="2704"/>
                    <a:pt x="1812" y="2614"/>
                    <a:pt x="1758" y="2552"/>
                  </a:cubicBezTo>
                  <a:lnTo>
                    <a:pt x="1758" y="2552"/>
                  </a:lnTo>
                  <a:cubicBezTo>
                    <a:pt x="1731" y="2525"/>
                    <a:pt x="1696" y="2516"/>
                    <a:pt x="1660" y="2516"/>
                  </a:cubicBezTo>
                  <a:lnTo>
                    <a:pt x="1660" y="2516"/>
                  </a:lnTo>
                  <a:cubicBezTo>
                    <a:pt x="1624" y="2516"/>
                    <a:pt x="1589" y="2525"/>
                    <a:pt x="1562" y="2552"/>
                  </a:cubicBezTo>
                  <a:close/>
                  <a:moveTo>
                    <a:pt x="2133" y="2614"/>
                  </a:moveTo>
                  <a:cubicBezTo>
                    <a:pt x="2079" y="2677"/>
                    <a:pt x="2079" y="2757"/>
                    <a:pt x="2133" y="2820"/>
                  </a:cubicBezTo>
                  <a:lnTo>
                    <a:pt x="2133" y="2820"/>
                  </a:lnTo>
                  <a:cubicBezTo>
                    <a:pt x="2186" y="2873"/>
                    <a:pt x="2276" y="2873"/>
                    <a:pt x="2329" y="2820"/>
                  </a:cubicBezTo>
                  <a:lnTo>
                    <a:pt x="2329" y="2820"/>
                  </a:lnTo>
                  <a:cubicBezTo>
                    <a:pt x="2383" y="2757"/>
                    <a:pt x="2383" y="2677"/>
                    <a:pt x="2329" y="2614"/>
                  </a:cubicBezTo>
                  <a:lnTo>
                    <a:pt x="2329" y="2614"/>
                  </a:lnTo>
                  <a:cubicBezTo>
                    <a:pt x="2302" y="2588"/>
                    <a:pt x="2267" y="2579"/>
                    <a:pt x="2231" y="2579"/>
                  </a:cubicBezTo>
                  <a:lnTo>
                    <a:pt x="2231" y="2579"/>
                  </a:lnTo>
                  <a:cubicBezTo>
                    <a:pt x="2195" y="2579"/>
                    <a:pt x="2160" y="2588"/>
                    <a:pt x="2133" y="2614"/>
                  </a:cubicBezTo>
                  <a:close/>
                  <a:moveTo>
                    <a:pt x="3221" y="2962"/>
                  </a:moveTo>
                  <a:cubicBezTo>
                    <a:pt x="3159" y="3016"/>
                    <a:pt x="3159" y="3105"/>
                    <a:pt x="3221" y="3159"/>
                  </a:cubicBezTo>
                  <a:lnTo>
                    <a:pt x="3221" y="3159"/>
                  </a:lnTo>
                  <a:cubicBezTo>
                    <a:pt x="3275" y="3212"/>
                    <a:pt x="3364" y="3212"/>
                    <a:pt x="3417" y="3159"/>
                  </a:cubicBezTo>
                  <a:lnTo>
                    <a:pt x="3417" y="3159"/>
                  </a:lnTo>
                  <a:cubicBezTo>
                    <a:pt x="3471" y="3105"/>
                    <a:pt x="3471" y="3016"/>
                    <a:pt x="3417" y="2962"/>
                  </a:cubicBezTo>
                  <a:lnTo>
                    <a:pt x="3417" y="2962"/>
                  </a:lnTo>
                  <a:cubicBezTo>
                    <a:pt x="3391" y="2935"/>
                    <a:pt x="3355" y="2918"/>
                    <a:pt x="3319" y="2918"/>
                  </a:cubicBezTo>
                  <a:lnTo>
                    <a:pt x="3319" y="2918"/>
                  </a:lnTo>
                  <a:cubicBezTo>
                    <a:pt x="3284" y="2918"/>
                    <a:pt x="3248" y="2935"/>
                    <a:pt x="3221" y="2962"/>
                  </a:cubicBezTo>
                  <a:moveTo>
                    <a:pt x="3007" y="3489"/>
                  </a:moveTo>
                  <a:cubicBezTo>
                    <a:pt x="2954" y="3551"/>
                    <a:pt x="2954" y="3640"/>
                    <a:pt x="3007" y="3694"/>
                  </a:cubicBezTo>
                  <a:lnTo>
                    <a:pt x="3007" y="3694"/>
                  </a:lnTo>
                  <a:cubicBezTo>
                    <a:pt x="3061" y="3747"/>
                    <a:pt x="3150" y="3747"/>
                    <a:pt x="3203" y="3694"/>
                  </a:cubicBezTo>
                  <a:lnTo>
                    <a:pt x="3203" y="3694"/>
                  </a:lnTo>
                  <a:cubicBezTo>
                    <a:pt x="3257" y="3640"/>
                    <a:pt x="3257" y="3551"/>
                    <a:pt x="3203" y="3489"/>
                  </a:cubicBezTo>
                  <a:lnTo>
                    <a:pt x="3203" y="3489"/>
                  </a:lnTo>
                  <a:cubicBezTo>
                    <a:pt x="3177" y="3462"/>
                    <a:pt x="3141" y="3453"/>
                    <a:pt x="3105" y="3453"/>
                  </a:cubicBezTo>
                  <a:lnTo>
                    <a:pt x="3105" y="3453"/>
                  </a:lnTo>
                  <a:cubicBezTo>
                    <a:pt x="3070" y="3453"/>
                    <a:pt x="3034" y="3462"/>
                    <a:pt x="3007" y="3489"/>
                  </a:cubicBezTo>
                  <a:close/>
                  <a:moveTo>
                    <a:pt x="3070" y="4060"/>
                  </a:moveTo>
                  <a:cubicBezTo>
                    <a:pt x="3016" y="4113"/>
                    <a:pt x="3016" y="4202"/>
                    <a:pt x="3070" y="4265"/>
                  </a:cubicBezTo>
                  <a:lnTo>
                    <a:pt x="3070" y="4265"/>
                  </a:lnTo>
                  <a:cubicBezTo>
                    <a:pt x="3123" y="4318"/>
                    <a:pt x="3212" y="4318"/>
                    <a:pt x="3266" y="4265"/>
                  </a:cubicBezTo>
                  <a:lnTo>
                    <a:pt x="3266" y="4265"/>
                  </a:lnTo>
                  <a:cubicBezTo>
                    <a:pt x="3319" y="4202"/>
                    <a:pt x="3319" y="4113"/>
                    <a:pt x="3266" y="4060"/>
                  </a:cubicBezTo>
                  <a:lnTo>
                    <a:pt x="3266" y="4060"/>
                  </a:lnTo>
                  <a:cubicBezTo>
                    <a:pt x="3239" y="4033"/>
                    <a:pt x="3203" y="4024"/>
                    <a:pt x="3168" y="4024"/>
                  </a:cubicBezTo>
                  <a:lnTo>
                    <a:pt x="3168" y="4024"/>
                  </a:lnTo>
                  <a:cubicBezTo>
                    <a:pt x="3132" y="4024"/>
                    <a:pt x="3096" y="4033"/>
                    <a:pt x="3070" y="4060"/>
                  </a:cubicBezTo>
                  <a:close/>
                  <a:moveTo>
                    <a:pt x="1544" y="4184"/>
                  </a:moveTo>
                  <a:lnTo>
                    <a:pt x="1544" y="4184"/>
                  </a:lnTo>
                  <a:lnTo>
                    <a:pt x="1544" y="4184"/>
                  </a:lnTo>
                  <a:cubicBezTo>
                    <a:pt x="1535" y="4184"/>
                    <a:pt x="1526" y="4184"/>
                    <a:pt x="1517" y="4184"/>
                  </a:cubicBezTo>
                  <a:lnTo>
                    <a:pt x="1517" y="4184"/>
                  </a:lnTo>
                  <a:lnTo>
                    <a:pt x="1517" y="4193"/>
                  </a:lnTo>
                  <a:lnTo>
                    <a:pt x="1517" y="4193"/>
                  </a:lnTo>
                  <a:lnTo>
                    <a:pt x="1517" y="4193"/>
                  </a:lnTo>
                  <a:lnTo>
                    <a:pt x="1517" y="4193"/>
                  </a:lnTo>
                  <a:lnTo>
                    <a:pt x="1517" y="4193"/>
                  </a:lnTo>
                  <a:lnTo>
                    <a:pt x="1508" y="4193"/>
                  </a:lnTo>
                  <a:lnTo>
                    <a:pt x="1508" y="4193"/>
                  </a:lnTo>
                  <a:lnTo>
                    <a:pt x="1508" y="4193"/>
                  </a:lnTo>
                  <a:lnTo>
                    <a:pt x="1508" y="4193"/>
                  </a:lnTo>
                  <a:lnTo>
                    <a:pt x="1508" y="4193"/>
                  </a:lnTo>
                  <a:lnTo>
                    <a:pt x="1508" y="4193"/>
                  </a:lnTo>
                  <a:lnTo>
                    <a:pt x="1508" y="4193"/>
                  </a:lnTo>
                  <a:cubicBezTo>
                    <a:pt x="1125" y="4390"/>
                    <a:pt x="902" y="4336"/>
                    <a:pt x="777" y="4309"/>
                  </a:cubicBezTo>
                  <a:lnTo>
                    <a:pt x="777" y="4309"/>
                  </a:lnTo>
                  <a:cubicBezTo>
                    <a:pt x="741" y="4300"/>
                    <a:pt x="705" y="4291"/>
                    <a:pt x="679" y="4291"/>
                  </a:cubicBezTo>
                  <a:lnTo>
                    <a:pt x="679" y="4291"/>
                  </a:lnTo>
                  <a:cubicBezTo>
                    <a:pt x="536" y="4291"/>
                    <a:pt x="500" y="4363"/>
                    <a:pt x="500" y="4657"/>
                  </a:cubicBezTo>
                  <a:lnTo>
                    <a:pt x="500" y="4657"/>
                  </a:lnTo>
                  <a:lnTo>
                    <a:pt x="500" y="5237"/>
                  </a:lnTo>
                  <a:cubicBezTo>
                    <a:pt x="500" y="5282"/>
                    <a:pt x="536" y="5326"/>
                    <a:pt x="589" y="5326"/>
                  </a:cubicBezTo>
                  <a:lnTo>
                    <a:pt x="589" y="5326"/>
                  </a:lnTo>
                  <a:lnTo>
                    <a:pt x="1160" y="5317"/>
                  </a:lnTo>
                  <a:cubicBezTo>
                    <a:pt x="1464" y="5317"/>
                    <a:pt x="1535" y="5282"/>
                    <a:pt x="1526" y="5148"/>
                  </a:cubicBezTo>
                  <a:lnTo>
                    <a:pt x="1526" y="5148"/>
                  </a:lnTo>
                  <a:cubicBezTo>
                    <a:pt x="1526" y="5112"/>
                    <a:pt x="1526" y="5077"/>
                    <a:pt x="1517" y="5041"/>
                  </a:cubicBezTo>
                  <a:lnTo>
                    <a:pt x="1517" y="5041"/>
                  </a:lnTo>
                  <a:cubicBezTo>
                    <a:pt x="1482" y="4916"/>
                    <a:pt x="1437" y="4693"/>
                    <a:pt x="1624" y="4318"/>
                  </a:cubicBezTo>
                  <a:lnTo>
                    <a:pt x="1624" y="4318"/>
                  </a:lnTo>
                  <a:lnTo>
                    <a:pt x="1624" y="4318"/>
                  </a:lnTo>
                  <a:lnTo>
                    <a:pt x="1633" y="4309"/>
                  </a:lnTo>
                  <a:lnTo>
                    <a:pt x="1633" y="4309"/>
                  </a:lnTo>
                  <a:lnTo>
                    <a:pt x="1633" y="4309"/>
                  </a:lnTo>
                  <a:lnTo>
                    <a:pt x="1633" y="4309"/>
                  </a:lnTo>
                  <a:lnTo>
                    <a:pt x="1633" y="4309"/>
                  </a:lnTo>
                  <a:lnTo>
                    <a:pt x="1633" y="4309"/>
                  </a:lnTo>
                  <a:lnTo>
                    <a:pt x="1633" y="4309"/>
                  </a:lnTo>
                  <a:cubicBezTo>
                    <a:pt x="1633" y="4300"/>
                    <a:pt x="1642" y="4283"/>
                    <a:pt x="1642" y="4274"/>
                  </a:cubicBezTo>
                  <a:lnTo>
                    <a:pt x="1642" y="4274"/>
                  </a:lnTo>
                  <a:lnTo>
                    <a:pt x="1642" y="4274"/>
                  </a:lnTo>
                  <a:lnTo>
                    <a:pt x="1642" y="4274"/>
                  </a:lnTo>
                  <a:lnTo>
                    <a:pt x="1642" y="4274"/>
                  </a:lnTo>
                  <a:cubicBezTo>
                    <a:pt x="1642" y="4265"/>
                    <a:pt x="1633" y="4247"/>
                    <a:pt x="1633" y="4238"/>
                  </a:cubicBezTo>
                  <a:lnTo>
                    <a:pt x="1633" y="4238"/>
                  </a:lnTo>
                  <a:lnTo>
                    <a:pt x="1633" y="4238"/>
                  </a:lnTo>
                  <a:lnTo>
                    <a:pt x="1633" y="4238"/>
                  </a:lnTo>
                  <a:lnTo>
                    <a:pt x="1624" y="4238"/>
                  </a:lnTo>
                  <a:lnTo>
                    <a:pt x="1624" y="4238"/>
                  </a:lnTo>
                  <a:lnTo>
                    <a:pt x="1624" y="4238"/>
                  </a:lnTo>
                  <a:lnTo>
                    <a:pt x="1624" y="4229"/>
                  </a:lnTo>
                  <a:lnTo>
                    <a:pt x="1624" y="4229"/>
                  </a:lnTo>
                  <a:lnTo>
                    <a:pt x="1624" y="4229"/>
                  </a:lnTo>
                  <a:lnTo>
                    <a:pt x="1624" y="4229"/>
                  </a:lnTo>
                  <a:lnTo>
                    <a:pt x="1624" y="4229"/>
                  </a:lnTo>
                  <a:lnTo>
                    <a:pt x="1624" y="4229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15" y="4220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06" y="4211"/>
                  </a:lnTo>
                  <a:lnTo>
                    <a:pt x="1606" y="4202"/>
                  </a:lnTo>
                  <a:lnTo>
                    <a:pt x="1606" y="4202"/>
                  </a:lnTo>
                  <a:cubicBezTo>
                    <a:pt x="1606" y="4202"/>
                    <a:pt x="1606" y="4202"/>
                    <a:pt x="1598" y="4202"/>
                  </a:cubicBezTo>
                  <a:lnTo>
                    <a:pt x="1598" y="4202"/>
                  </a:lnTo>
                  <a:lnTo>
                    <a:pt x="1598" y="4202"/>
                  </a:lnTo>
                  <a:lnTo>
                    <a:pt x="1598" y="4202"/>
                  </a:lnTo>
                  <a:lnTo>
                    <a:pt x="1598" y="4202"/>
                  </a:lnTo>
                  <a:lnTo>
                    <a:pt x="1598" y="4193"/>
                  </a:lnTo>
                  <a:lnTo>
                    <a:pt x="1598" y="4193"/>
                  </a:lnTo>
                  <a:lnTo>
                    <a:pt x="1598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0" y="4193"/>
                  </a:lnTo>
                  <a:lnTo>
                    <a:pt x="1580" y="4193"/>
                  </a:lnTo>
                  <a:lnTo>
                    <a:pt x="1580" y="4193"/>
                  </a:lnTo>
                  <a:lnTo>
                    <a:pt x="1580" y="4193"/>
                  </a:lnTo>
                  <a:lnTo>
                    <a:pt x="1580" y="4193"/>
                  </a:lnTo>
                  <a:cubicBezTo>
                    <a:pt x="1571" y="4184"/>
                    <a:pt x="1562" y="4184"/>
                    <a:pt x="1553" y="4184"/>
                  </a:cubicBezTo>
                  <a:lnTo>
                    <a:pt x="1553" y="4184"/>
                  </a:lnTo>
                  <a:lnTo>
                    <a:pt x="1553" y="4184"/>
                  </a:lnTo>
                  <a:close/>
                  <a:moveTo>
                    <a:pt x="1375" y="4443"/>
                  </a:moveTo>
                  <a:cubicBezTo>
                    <a:pt x="1267" y="4764"/>
                    <a:pt x="1312" y="4961"/>
                    <a:pt x="1339" y="5077"/>
                  </a:cubicBezTo>
                  <a:lnTo>
                    <a:pt x="1339" y="5077"/>
                  </a:lnTo>
                  <a:cubicBezTo>
                    <a:pt x="1348" y="5112"/>
                    <a:pt x="1348" y="5130"/>
                    <a:pt x="1348" y="5148"/>
                  </a:cubicBezTo>
                  <a:lnTo>
                    <a:pt x="1348" y="5148"/>
                  </a:lnTo>
                  <a:cubicBezTo>
                    <a:pt x="1348" y="5148"/>
                    <a:pt x="1339" y="5148"/>
                    <a:pt x="1294" y="5148"/>
                  </a:cubicBezTo>
                  <a:lnTo>
                    <a:pt x="1294" y="5148"/>
                  </a:lnTo>
                  <a:cubicBezTo>
                    <a:pt x="1267" y="5139"/>
                    <a:pt x="1223" y="5139"/>
                    <a:pt x="1160" y="5139"/>
                  </a:cubicBezTo>
                  <a:lnTo>
                    <a:pt x="1160" y="5139"/>
                  </a:lnTo>
                  <a:lnTo>
                    <a:pt x="679" y="5139"/>
                  </a:lnTo>
                  <a:lnTo>
                    <a:pt x="679" y="4657"/>
                  </a:lnTo>
                  <a:cubicBezTo>
                    <a:pt x="679" y="4506"/>
                    <a:pt x="670" y="4470"/>
                    <a:pt x="679" y="4470"/>
                  </a:cubicBezTo>
                  <a:lnTo>
                    <a:pt x="679" y="4470"/>
                  </a:lnTo>
                  <a:cubicBezTo>
                    <a:pt x="688" y="4470"/>
                    <a:pt x="714" y="4479"/>
                    <a:pt x="741" y="4488"/>
                  </a:cubicBezTo>
                  <a:lnTo>
                    <a:pt x="741" y="4488"/>
                  </a:lnTo>
                  <a:cubicBezTo>
                    <a:pt x="866" y="4515"/>
                    <a:pt x="1062" y="4559"/>
                    <a:pt x="1375" y="4443"/>
                  </a:cubicBezTo>
                  <a:lnTo>
                    <a:pt x="1375" y="4443"/>
                  </a:lnTo>
                  <a:lnTo>
                    <a:pt x="1375" y="4443"/>
                  </a:lnTo>
                  <a:close/>
                  <a:moveTo>
                    <a:pt x="3355" y="4550"/>
                  </a:moveTo>
                  <a:cubicBezTo>
                    <a:pt x="3301" y="4604"/>
                    <a:pt x="3301" y="4693"/>
                    <a:pt x="3355" y="4755"/>
                  </a:cubicBezTo>
                  <a:lnTo>
                    <a:pt x="3355" y="4755"/>
                  </a:lnTo>
                  <a:cubicBezTo>
                    <a:pt x="3409" y="4809"/>
                    <a:pt x="3498" y="4809"/>
                    <a:pt x="3551" y="4755"/>
                  </a:cubicBezTo>
                  <a:lnTo>
                    <a:pt x="3551" y="4755"/>
                  </a:lnTo>
                  <a:cubicBezTo>
                    <a:pt x="3614" y="4693"/>
                    <a:pt x="3614" y="4604"/>
                    <a:pt x="3551" y="4550"/>
                  </a:cubicBezTo>
                  <a:lnTo>
                    <a:pt x="3551" y="4550"/>
                  </a:lnTo>
                  <a:cubicBezTo>
                    <a:pt x="3525" y="4523"/>
                    <a:pt x="3489" y="4515"/>
                    <a:pt x="3453" y="4515"/>
                  </a:cubicBezTo>
                  <a:lnTo>
                    <a:pt x="3453" y="4515"/>
                  </a:lnTo>
                  <a:cubicBezTo>
                    <a:pt x="3417" y="4515"/>
                    <a:pt x="3382" y="4523"/>
                    <a:pt x="3355" y="4550"/>
                  </a:cubicBezTo>
                  <a:close/>
                  <a:moveTo>
                    <a:pt x="3872" y="4862"/>
                  </a:moveTo>
                  <a:cubicBezTo>
                    <a:pt x="3819" y="4916"/>
                    <a:pt x="3819" y="5005"/>
                    <a:pt x="3872" y="5059"/>
                  </a:cubicBezTo>
                  <a:lnTo>
                    <a:pt x="3872" y="5059"/>
                  </a:lnTo>
                  <a:cubicBezTo>
                    <a:pt x="3926" y="5121"/>
                    <a:pt x="4015" y="5121"/>
                    <a:pt x="4069" y="5059"/>
                  </a:cubicBezTo>
                  <a:lnTo>
                    <a:pt x="4069" y="5059"/>
                  </a:lnTo>
                  <a:cubicBezTo>
                    <a:pt x="4122" y="5005"/>
                    <a:pt x="4122" y="4916"/>
                    <a:pt x="4069" y="4862"/>
                  </a:cubicBezTo>
                  <a:lnTo>
                    <a:pt x="4069" y="4862"/>
                  </a:lnTo>
                  <a:cubicBezTo>
                    <a:pt x="4042" y="4836"/>
                    <a:pt x="4006" y="4818"/>
                    <a:pt x="3971" y="4818"/>
                  </a:cubicBezTo>
                  <a:lnTo>
                    <a:pt x="3971" y="4818"/>
                  </a:lnTo>
                  <a:cubicBezTo>
                    <a:pt x="3935" y="4818"/>
                    <a:pt x="3899" y="4836"/>
                    <a:pt x="3872" y="4862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3"/>
            <p:cNvSpPr/>
            <p:nvPr/>
          </p:nvSpPr>
          <p:spPr>
            <a:xfrm>
              <a:off x="8675789" y="4674267"/>
              <a:ext cx="344463" cy="343872"/>
            </a:xfrm>
            <a:custGeom>
              <a:avLst/>
              <a:gdLst/>
              <a:ahLst/>
              <a:cxnLst/>
              <a:rect l="l" t="t" r="r" b="b"/>
              <a:pathLst>
                <a:path w="5827" h="5817" extrusionOk="0">
                  <a:moveTo>
                    <a:pt x="3382" y="331"/>
                  </a:moveTo>
                  <a:lnTo>
                    <a:pt x="3373" y="331"/>
                  </a:lnTo>
                  <a:cubicBezTo>
                    <a:pt x="3159" y="545"/>
                    <a:pt x="3052" y="839"/>
                    <a:pt x="3052" y="1125"/>
                  </a:cubicBezTo>
                  <a:lnTo>
                    <a:pt x="3052" y="1125"/>
                  </a:lnTo>
                  <a:cubicBezTo>
                    <a:pt x="3052" y="1419"/>
                    <a:pt x="3159" y="1704"/>
                    <a:pt x="3382" y="1927"/>
                  </a:cubicBezTo>
                  <a:lnTo>
                    <a:pt x="3382" y="1927"/>
                  </a:lnTo>
                  <a:cubicBezTo>
                    <a:pt x="3524" y="2070"/>
                    <a:pt x="3712" y="2142"/>
                    <a:pt x="3899" y="2142"/>
                  </a:cubicBezTo>
                  <a:lnTo>
                    <a:pt x="3899" y="2142"/>
                  </a:lnTo>
                  <a:cubicBezTo>
                    <a:pt x="4087" y="2142"/>
                    <a:pt x="4274" y="2070"/>
                    <a:pt x="4417" y="1927"/>
                  </a:cubicBezTo>
                  <a:lnTo>
                    <a:pt x="4417" y="1927"/>
                  </a:lnTo>
                  <a:cubicBezTo>
                    <a:pt x="4559" y="1785"/>
                    <a:pt x="4631" y="1597"/>
                    <a:pt x="4631" y="1410"/>
                  </a:cubicBezTo>
                  <a:lnTo>
                    <a:pt x="4631" y="1410"/>
                  </a:lnTo>
                  <a:cubicBezTo>
                    <a:pt x="4631" y="1294"/>
                    <a:pt x="4595" y="1169"/>
                    <a:pt x="4541" y="1062"/>
                  </a:cubicBezTo>
                  <a:lnTo>
                    <a:pt x="4541" y="1062"/>
                  </a:lnTo>
                  <a:cubicBezTo>
                    <a:pt x="4586" y="982"/>
                    <a:pt x="4577" y="875"/>
                    <a:pt x="4506" y="803"/>
                  </a:cubicBezTo>
                  <a:lnTo>
                    <a:pt x="4506" y="803"/>
                  </a:lnTo>
                  <a:cubicBezTo>
                    <a:pt x="4417" y="714"/>
                    <a:pt x="4283" y="714"/>
                    <a:pt x="4194" y="803"/>
                  </a:cubicBezTo>
                  <a:lnTo>
                    <a:pt x="4194" y="803"/>
                  </a:lnTo>
                  <a:cubicBezTo>
                    <a:pt x="4104" y="884"/>
                    <a:pt x="4104" y="1026"/>
                    <a:pt x="4194" y="1116"/>
                  </a:cubicBezTo>
                  <a:lnTo>
                    <a:pt x="4194" y="1116"/>
                  </a:lnTo>
                  <a:cubicBezTo>
                    <a:pt x="4247" y="1169"/>
                    <a:pt x="4318" y="1187"/>
                    <a:pt x="4390" y="1169"/>
                  </a:cubicBezTo>
                  <a:lnTo>
                    <a:pt x="4390" y="1169"/>
                  </a:lnTo>
                  <a:cubicBezTo>
                    <a:pt x="4426" y="1249"/>
                    <a:pt x="4443" y="1330"/>
                    <a:pt x="4443" y="1410"/>
                  </a:cubicBezTo>
                  <a:lnTo>
                    <a:pt x="4443" y="1410"/>
                  </a:lnTo>
                  <a:cubicBezTo>
                    <a:pt x="4443" y="1553"/>
                    <a:pt x="4390" y="1687"/>
                    <a:pt x="4283" y="1794"/>
                  </a:cubicBezTo>
                  <a:lnTo>
                    <a:pt x="4283" y="1794"/>
                  </a:lnTo>
                  <a:cubicBezTo>
                    <a:pt x="4176" y="1901"/>
                    <a:pt x="4033" y="1954"/>
                    <a:pt x="3899" y="1954"/>
                  </a:cubicBezTo>
                  <a:lnTo>
                    <a:pt x="3899" y="1954"/>
                  </a:lnTo>
                  <a:cubicBezTo>
                    <a:pt x="3756" y="1954"/>
                    <a:pt x="3614" y="1901"/>
                    <a:pt x="3507" y="1794"/>
                  </a:cubicBezTo>
                  <a:lnTo>
                    <a:pt x="3507" y="1794"/>
                  </a:lnTo>
                  <a:cubicBezTo>
                    <a:pt x="3319" y="1615"/>
                    <a:pt x="3230" y="1374"/>
                    <a:pt x="3230" y="1125"/>
                  </a:cubicBezTo>
                  <a:lnTo>
                    <a:pt x="3230" y="1125"/>
                  </a:lnTo>
                  <a:cubicBezTo>
                    <a:pt x="3230" y="884"/>
                    <a:pt x="3319" y="643"/>
                    <a:pt x="3507" y="455"/>
                  </a:cubicBezTo>
                  <a:lnTo>
                    <a:pt x="3507" y="455"/>
                  </a:lnTo>
                  <a:lnTo>
                    <a:pt x="3507" y="455"/>
                  </a:lnTo>
                  <a:cubicBezTo>
                    <a:pt x="3694" y="268"/>
                    <a:pt x="3935" y="179"/>
                    <a:pt x="4176" y="179"/>
                  </a:cubicBezTo>
                  <a:lnTo>
                    <a:pt x="4176" y="179"/>
                  </a:lnTo>
                  <a:cubicBezTo>
                    <a:pt x="4426" y="179"/>
                    <a:pt x="4666" y="268"/>
                    <a:pt x="4854" y="455"/>
                  </a:cubicBezTo>
                  <a:lnTo>
                    <a:pt x="4854" y="455"/>
                  </a:lnTo>
                  <a:lnTo>
                    <a:pt x="4854" y="455"/>
                  </a:lnTo>
                  <a:cubicBezTo>
                    <a:pt x="5139" y="750"/>
                    <a:pt x="5291" y="1133"/>
                    <a:pt x="5291" y="1517"/>
                  </a:cubicBezTo>
                  <a:lnTo>
                    <a:pt x="5291" y="1517"/>
                  </a:lnTo>
                  <a:lnTo>
                    <a:pt x="5291" y="1517"/>
                  </a:lnTo>
                  <a:cubicBezTo>
                    <a:pt x="5291" y="1910"/>
                    <a:pt x="5139" y="2293"/>
                    <a:pt x="4854" y="2588"/>
                  </a:cubicBezTo>
                  <a:lnTo>
                    <a:pt x="4854" y="2588"/>
                  </a:lnTo>
                  <a:cubicBezTo>
                    <a:pt x="4559" y="2882"/>
                    <a:pt x="4167" y="3025"/>
                    <a:pt x="3783" y="3025"/>
                  </a:cubicBezTo>
                  <a:lnTo>
                    <a:pt x="3783" y="3025"/>
                  </a:lnTo>
                  <a:cubicBezTo>
                    <a:pt x="3400" y="3025"/>
                    <a:pt x="3007" y="2882"/>
                    <a:pt x="2722" y="2588"/>
                  </a:cubicBezTo>
                  <a:lnTo>
                    <a:pt x="2722" y="2588"/>
                  </a:lnTo>
                  <a:lnTo>
                    <a:pt x="2436" y="2311"/>
                  </a:lnTo>
                  <a:lnTo>
                    <a:pt x="2436" y="2311"/>
                  </a:lnTo>
                  <a:lnTo>
                    <a:pt x="1633" y="1499"/>
                  </a:lnTo>
                  <a:cubicBezTo>
                    <a:pt x="1598" y="1464"/>
                    <a:pt x="1544" y="1464"/>
                    <a:pt x="1508" y="1499"/>
                  </a:cubicBezTo>
                  <a:lnTo>
                    <a:pt x="1508" y="1499"/>
                  </a:lnTo>
                  <a:cubicBezTo>
                    <a:pt x="1473" y="1535"/>
                    <a:pt x="1473" y="1597"/>
                    <a:pt x="1508" y="1633"/>
                  </a:cubicBezTo>
                  <a:lnTo>
                    <a:pt x="1508" y="1633"/>
                  </a:lnTo>
                  <a:lnTo>
                    <a:pt x="2463" y="2588"/>
                  </a:lnTo>
                  <a:lnTo>
                    <a:pt x="2588" y="2712"/>
                  </a:lnTo>
                  <a:cubicBezTo>
                    <a:pt x="2882" y="3007"/>
                    <a:pt x="3034" y="3390"/>
                    <a:pt x="3034" y="3783"/>
                  </a:cubicBezTo>
                  <a:lnTo>
                    <a:pt x="3034" y="3783"/>
                  </a:lnTo>
                  <a:lnTo>
                    <a:pt x="3034" y="3783"/>
                  </a:lnTo>
                  <a:cubicBezTo>
                    <a:pt x="3034" y="4167"/>
                    <a:pt x="2882" y="4550"/>
                    <a:pt x="2588" y="4845"/>
                  </a:cubicBezTo>
                  <a:lnTo>
                    <a:pt x="2588" y="4845"/>
                  </a:lnTo>
                  <a:cubicBezTo>
                    <a:pt x="2293" y="5139"/>
                    <a:pt x="1910" y="5282"/>
                    <a:pt x="1526" y="5282"/>
                  </a:cubicBezTo>
                  <a:lnTo>
                    <a:pt x="1526" y="5282"/>
                  </a:lnTo>
                  <a:cubicBezTo>
                    <a:pt x="1134" y="5282"/>
                    <a:pt x="750" y="5139"/>
                    <a:pt x="456" y="4845"/>
                  </a:cubicBezTo>
                  <a:lnTo>
                    <a:pt x="456" y="4845"/>
                  </a:lnTo>
                  <a:cubicBezTo>
                    <a:pt x="277" y="4657"/>
                    <a:pt x="179" y="4416"/>
                    <a:pt x="179" y="4176"/>
                  </a:cubicBezTo>
                  <a:lnTo>
                    <a:pt x="179" y="4176"/>
                  </a:lnTo>
                  <a:cubicBezTo>
                    <a:pt x="179" y="3935"/>
                    <a:pt x="277" y="3685"/>
                    <a:pt x="456" y="3506"/>
                  </a:cubicBezTo>
                  <a:lnTo>
                    <a:pt x="456" y="3506"/>
                  </a:lnTo>
                  <a:lnTo>
                    <a:pt x="456" y="3506"/>
                  </a:lnTo>
                  <a:cubicBezTo>
                    <a:pt x="643" y="3319"/>
                    <a:pt x="884" y="3230"/>
                    <a:pt x="1125" y="3230"/>
                  </a:cubicBezTo>
                  <a:lnTo>
                    <a:pt x="1125" y="3230"/>
                  </a:lnTo>
                  <a:cubicBezTo>
                    <a:pt x="1375" y="3230"/>
                    <a:pt x="1615" y="3319"/>
                    <a:pt x="1803" y="3506"/>
                  </a:cubicBezTo>
                  <a:lnTo>
                    <a:pt x="1803" y="3506"/>
                  </a:lnTo>
                  <a:cubicBezTo>
                    <a:pt x="1910" y="3613"/>
                    <a:pt x="1963" y="3747"/>
                    <a:pt x="1963" y="3890"/>
                  </a:cubicBezTo>
                  <a:lnTo>
                    <a:pt x="1963" y="3890"/>
                  </a:lnTo>
                  <a:cubicBezTo>
                    <a:pt x="1963" y="4033"/>
                    <a:pt x="1910" y="4176"/>
                    <a:pt x="1803" y="4283"/>
                  </a:cubicBezTo>
                  <a:lnTo>
                    <a:pt x="1803" y="4283"/>
                  </a:lnTo>
                  <a:cubicBezTo>
                    <a:pt x="1696" y="4390"/>
                    <a:pt x="1553" y="4443"/>
                    <a:pt x="1410" y="4443"/>
                  </a:cubicBezTo>
                  <a:lnTo>
                    <a:pt x="1410" y="4443"/>
                  </a:lnTo>
                  <a:cubicBezTo>
                    <a:pt x="1330" y="4443"/>
                    <a:pt x="1250" y="4425"/>
                    <a:pt x="1178" y="4390"/>
                  </a:cubicBezTo>
                  <a:lnTo>
                    <a:pt x="1178" y="4390"/>
                  </a:lnTo>
                  <a:cubicBezTo>
                    <a:pt x="1187" y="4318"/>
                    <a:pt x="1169" y="4247"/>
                    <a:pt x="1116" y="4193"/>
                  </a:cubicBezTo>
                  <a:lnTo>
                    <a:pt x="1116" y="4193"/>
                  </a:lnTo>
                  <a:cubicBezTo>
                    <a:pt x="1027" y="4104"/>
                    <a:pt x="884" y="4104"/>
                    <a:pt x="804" y="4193"/>
                  </a:cubicBezTo>
                  <a:lnTo>
                    <a:pt x="804" y="4193"/>
                  </a:lnTo>
                  <a:cubicBezTo>
                    <a:pt x="714" y="4274"/>
                    <a:pt x="714" y="4416"/>
                    <a:pt x="804" y="4497"/>
                  </a:cubicBezTo>
                  <a:lnTo>
                    <a:pt x="804" y="4497"/>
                  </a:lnTo>
                  <a:cubicBezTo>
                    <a:pt x="875" y="4577"/>
                    <a:pt x="982" y="4586"/>
                    <a:pt x="1062" y="4541"/>
                  </a:cubicBezTo>
                  <a:lnTo>
                    <a:pt x="1062" y="4541"/>
                  </a:lnTo>
                  <a:cubicBezTo>
                    <a:pt x="1169" y="4595"/>
                    <a:pt x="1294" y="4622"/>
                    <a:pt x="1410" y="4622"/>
                  </a:cubicBezTo>
                  <a:lnTo>
                    <a:pt x="1410" y="4622"/>
                  </a:lnTo>
                  <a:cubicBezTo>
                    <a:pt x="1598" y="4622"/>
                    <a:pt x="1785" y="4550"/>
                    <a:pt x="1928" y="4407"/>
                  </a:cubicBezTo>
                  <a:lnTo>
                    <a:pt x="1928" y="4407"/>
                  </a:lnTo>
                  <a:cubicBezTo>
                    <a:pt x="2070" y="4265"/>
                    <a:pt x="2142" y="4077"/>
                    <a:pt x="2142" y="3890"/>
                  </a:cubicBezTo>
                  <a:lnTo>
                    <a:pt x="2142" y="3890"/>
                  </a:lnTo>
                  <a:cubicBezTo>
                    <a:pt x="2142" y="3703"/>
                    <a:pt x="2070" y="3515"/>
                    <a:pt x="1928" y="3373"/>
                  </a:cubicBezTo>
                  <a:lnTo>
                    <a:pt x="1928" y="3373"/>
                  </a:lnTo>
                  <a:cubicBezTo>
                    <a:pt x="1705" y="3159"/>
                    <a:pt x="1419" y="3043"/>
                    <a:pt x="1125" y="3043"/>
                  </a:cubicBezTo>
                  <a:lnTo>
                    <a:pt x="1125" y="3043"/>
                  </a:lnTo>
                  <a:cubicBezTo>
                    <a:pt x="839" y="3043"/>
                    <a:pt x="554" y="3159"/>
                    <a:pt x="331" y="3373"/>
                  </a:cubicBezTo>
                  <a:lnTo>
                    <a:pt x="331" y="3373"/>
                  </a:lnTo>
                  <a:lnTo>
                    <a:pt x="331" y="3373"/>
                  </a:lnTo>
                  <a:cubicBezTo>
                    <a:pt x="108" y="3596"/>
                    <a:pt x="1" y="3881"/>
                    <a:pt x="1" y="4176"/>
                  </a:cubicBezTo>
                  <a:lnTo>
                    <a:pt x="1" y="4176"/>
                  </a:lnTo>
                  <a:cubicBezTo>
                    <a:pt x="1" y="4461"/>
                    <a:pt x="108" y="4755"/>
                    <a:pt x="331" y="4969"/>
                  </a:cubicBezTo>
                  <a:lnTo>
                    <a:pt x="331" y="4969"/>
                  </a:lnTo>
                  <a:lnTo>
                    <a:pt x="331" y="4969"/>
                  </a:lnTo>
                  <a:cubicBezTo>
                    <a:pt x="661" y="5300"/>
                    <a:pt x="1089" y="5469"/>
                    <a:pt x="1526" y="5469"/>
                  </a:cubicBezTo>
                  <a:lnTo>
                    <a:pt x="1526" y="5469"/>
                  </a:lnTo>
                  <a:cubicBezTo>
                    <a:pt x="1606" y="5469"/>
                    <a:pt x="1696" y="5460"/>
                    <a:pt x="1785" y="5442"/>
                  </a:cubicBezTo>
                  <a:lnTo>
                    <a:pt x="1785" y="5442"/>
                  </a:lnTo>
                  <a:cubicBezTo>
                    <a:pt x="2044" y="5692"/>
                    <a:pt x="2383" y="5817"/>
                    <a:pt x="2713" y="5817"/>
                  </a:cubicBezTo>
                  <a:lnTo>
                    <a:pt x="2713" y="5817"/>
                  </a:lnTo>
                  <a:cubicBezTo>
                    <a:pt x="3061" y="5817"/>
                    <a:pt x="3400" y="5692"/>
                    <a:pt x="3667" y="5433"/>
                  </a:cubicBezTo>
                  <a:lnTo>
                    <a:pt x="3667" y="5433"/>
                  </a:lnTo>
                  <a:cubicBezTo>
                    <a:pt x="3926" y="5166"/>
                    <a:pt x="4060" y="4827"/>
                    <a:pt x="4060" y="4479"/>
                  </a:cubicBezTo>
                  <a:lnTo>
                    <a:pt x="4060" y="4479"/>
                  </a:lnTo>
                  <a:lnTo>
                    <a:pt x="4060" y="4479"/>
                  </a:lnTo>
                  <a:cubicBezTo>
                    <a:pt x="4060" y="4291"/>
                    <a:pt x="4015" y="4113"/>
                    <a:pt x="3944" y="3935"/>
                  </a:cubicBezTo>
                  <a:lnTo>
                    <a:pt x="3944" y="3935"/>
                  </a:lnTo>
                  <a:cubicBezTo>
                    <a:pt x="4113" y="4015"/>
                    <a:pt x="4301" y="4051"/>
                    <a:pt x="4488" y="4051"/>
                  </a:cubicBezTo>
                  <a:lnTo>
                    <a:pt x="4488" y="4051"/>
                  </a:lnTo>
                  <a:cubicBezTo>
                    <a:pt x="4827" y="4051"/>
                    <a:pt x="5175" y="3917"/>
                    <a:pt x="5434" y="3658"/>
                  </a:cubicBezTo>
                  <a:lnTo>
                    <a:pt x="5434" y="3658"/>
                  </a:lnTo>
                  <a:cubicBezTo>
                    <a:pt x="5692" y="3399"/>
                    <a:pt x="5826" y="3051"/>
                    <a:pt x="5826" y="2712"/>
                  </a:cubicBezTo>
                  <a:lnTo>
                    <a:pt x="5826" y="2712"/>
                  </a:lnTo>
                  <a:cubicBezTo>
                    <a:pt x="5826" y="2373"/>
                    <a:pt x="5701" y="2043"/>
                    <a:pt x="5451" y="1785"/>
                  </a:cubicBezTo>
                  <a:lnTo>
                    <a:pt x="5451" y="1785"/>
                  </a:lnTo>
                  <a:cubicBezTo>
                    <a:pt x="5460" y="1695"/>
                    <a:pt x="5469" y="1606"/>
                    <a:pt x="5469" y="1517"/>
                  </a:cubicBezTo>
                  <a:lnTo>
                    <a:pt x="5469" y="1517"/>
                  </a:lnTo>
                  <a:lnTo>
                    <a:pt x="5469" y="1517"/>
                  </a:lnTo>
                  <a:cubicBezTo>
                    <a:pt x="5469" y="1089"/>
                    <a:pt x="5309" y="652"/>
                    <a:pt x="4979" y="331"/>
                  </a:cubicBezTo>
                  <a:lnTo>
                    <a:pt x="4979" y="331"/>
                  </a:lnTo>
                  <a:lnTo>
                    <a:pt x="4979" y="322"/>
                  </a:lnTo>
                  <a:cubicBezTo>
                    <a:pt x="4756" y="108"/>
                    <a:pt x="4470" y="0"/>
                    <a:pt x="4176" y="0"/>
                  </a:cubicBezTo>
                  <a:lnTo>
                    <a:pt x="4176" y="0"/>
                  </a:lnTo>
                  <a:cubicBezTo>
                    <a:pt x="3890" y="0"/>
                    <a:pt x="3605" y="108"/>
                    <a:pt x="3382" y="331"/>
                  </a:cubicBezTo>
                  <a:moveTo>
                    <a:pt x="4979" y="2712"/>
                  </a:moveTo>
                  <a:cubicBezTo>
                    <a:pt x="5184" y="2507"/>
                    <a:pt x="5327" y="2266"/>
                    <a:pt x="5407" y="1999"/>
                  </a:cubicBezTo>
                  <a:lnTo>
                    <a:pt x="5407" y="1999"/>
                  </a:lnTo>
                  <a:cubicBezTo>
                    <a:pt x="5567" y="2204"/>
                    <a:pt x="5648" y="2463"/>
                    <a:pt x="5648" y="2712"/>
                  </a:cubicBezTo>
                  <a:lnTo>
                    <a:pt x="5648" y="2712"/>
                  </a:lnTo>
                  <a:cubicBezTo>
                    <a:pt x="5648" y="3007"/>
                    <a:pt x="5532" y="3310"/>
                    <a:pt x="5309" y="3533"/>
                  </a:cubicBezTo>
                  <a:lnTo>
                    <a:pt x="5309" y="3533"/>
                  </a:lnTo>
                  <a:cubicBezTo>
                    <a:pt x="5086" y="3756"/>
                    <a:pt x="4782" y="3872"/>
                    <a:pt x="4488" y="3872"/>
                  </a:cubicBezTo>
                  <a:lnTo>
                    <a:pt x="4488" y="3872"/>
                  </a:lnTo>
                  <a:cubicBezTo>
                    <a:pt x="4185" y="3872"/>
                    <a:pt x="3890" y="3756"/>
                    <a:pt x="3667" y="3533"/>
                  </a:cubicBezTo>
                  <a:lnTo>
                    <a:pt x="3667" y="3533"/>
                  </a:lnTo>
                  <a:lnTo>
                    <a:pt x="3257" y="3123"/>
                  </a:lnTo>
                  <a:cubicBezTo>
                    <a:pt x="3426" y="3176"/>
                    <a:pt x="3605" y="3203"/>
                    <a:pt x="3783" y="3203"/>
                  </a:cubicBezTo>
                  <a:lnTo>
                    <a:pt x="3783" y="3203"/>
                  </a:lnTo>
                  <a:cubicBezTo>
                    <a:pt x="4220" y="3203"/>
                    <a:pt x="4649" y="3043"/>
                    <a:pt x="4979" y="2712"/>
                  </a:cubicBezTo>
                  <a:close/>
                  <a:moveTo>
                    <a:pt x="3123" y="3248"/>
                  </a:moveTo>
                  <a:lnTo>
                    <a:pt x="3533" y="3658"/>
                  </a:lnTo>
                  <a:lnTo>
                    <a:pt x="3533" y="3658"/>
                  </a:lnTo>
                  <a:cubicBezTo>
                    <a:pt x="3765" y="3890"/>
                    <a:pt x="3872" y="4184"/>
                    <a:pt x="3872" y="4479"/>
                  </a:cubicBezTo>
                  <a:lnTo>
                    <a:pt x="3872" y="4479"/>
                  </a:lnTo>
                  <a:lnTo>
                    <a:pt x="3872" y="4479"/>
                  </a:lnTo>
                  <a:cubicBezTo>
                    <a:pt x="3872" y="4782"/>
                    <a:pt x="3765" y="5077"/>
                    <a:pt x="3533" y="5300"/>
                  </a:cubicBezTo>
                  <a:lnTo>
                    <a:pt x="3533" y="5300"/>
                  </a:lnTo>
                  <a:cubicBezTo>
                    <a:pt x="3310" y="5523"/>
                    <a:pt x="3016" y="5639"/>
                    <a:pt x="2713" y="5639"/>
                  </a:cubicBezTo>
                  <a:lnTo>
                    <a:pt x="2713" y="5639"/>
                  </a:lnTo>
                  <a:cubicBezTo>
                    <a:pt x="2463" y="5639"/>
                    <a:pt x="2213" y="5558"/>
                    <a:pt x="2008" y="5398"/>
                  </a:cubicBezTo>
                  <a:lnTo>
                    <a:pt x="2008" y="5398"/>
                  </a:lnTo>
                  <a:cubicBezTo>
                    <a:pt x="2267" y="5317"/>
                    <a:pt x="2516" y="5184"/>
                    <a:pt x="2722" y="4969"/>
                  </a:cubicBezTo>
                  <a:lnTo>
                    <a:pt x="2722" y="4969"/>
                  </a:lnTo>
                  <a:cubicBezTo>
                    <a:pt x="3043" y="4648"/>
                    <a:pt x="3212" y="4211"/>
                    <a:pt x="3212" y="3783"/>
                  </a:cubicBezTo>
                  <a:lnTo>
                    <a:pt x="3212" y="3783"/>
                  </a:lnTo>
                  <a:lnTo>
                    <a:pt x="3212" y="3783"/>
                  </a:lnTo>
                  <a:cubicBezTo>
                    <a:pt x="3212" y="3605"/>
                    <a:pt x="3185" y="3426"/>
                    <a:pt x="3123" y="3248"/>
                  </a:cubicBezTo>
                  <a:moveTo>
                    <a:pt x="4872" y="1758"/>
                  </a:moveTo>
                  <a:cubicBezTo>
                    <a:pt x="4818" y="1811"/>
                    <a:pt x="4818" y="1901"/>
                    <a:pt x="4872" y="1954"/>
                  </a:cubicBezTo>
                  <a:lnTo>
                    <a:pt x="4872" y="1954"/>
                  </a:lnTo>
                  <a:cubicBezTo>
                    <a:pt x="4925" y="2008"/>
                    <a:pt x="5014" y="2008"/>
                    <a:pt x="5068" y="1954"/>
                  </a:cubicBezTo>
                  <a:lnTo>
                    <a:pt x="5068" y="1954"/>
                  </a:lnTo>
                  <a:cubicBezTo>
                    <a:pt x="5121" y="1901"/>
                    <a:pt x="5121" y="1811"/>
                    <a:pt x="5068" y="1758"/>
                  </a:cubicBezTo>
                  <a:lnTo>
                    <a:pt x="5068" y="1758"/>
                  </a:lnTo>
                  <a:cubicBezTo>
                    <a:pt x="5041" y="1731"/>
                    <a:pt x="5005" y="1713"/>
                    <a:pt x="4970" y="1713"/>
                  </a:cubicBezTo>
                  <a:lnTo>
                    <a:pt x="4970" y="1713"/>
                  </a:lnTo>
                  <a:cubicBezTo>
                    <a:pt x="4934" y="1713"/>
                    <a:pt x="4898" y="1731"/>
                    <a:pt x="4872" y="1758"/>
                  </a:cubicBezTo>
                  <a:moveTo>
                    <a:pt x="4559" y="2266"/>
                  </a:moveTo>
                  <a:cubicBezTo>
                    <a:pt x="4506" y="2320"/>
                    <a:pt x="4506" y="2409"/>
                    <a:pt x="4559" y="2463"/>
                  </a:cubicBezTo>
                  <a:lnTo>
                    <a:pt x="4559" y="2463"/>
                  </a:lnTo>
                  <a:cubicBezTo>
                    <a:pt x="4613" y="2525"/>
                    <a:pt x="4702" y="2525"/>
                    <a:pt x="4756" y="2463"/>
                  </a:cubicBezTo>
                  <a:lnTo>
                    <a:pt x="4756" y="2463"/>
                  </a:lnTo>
                  <a:cubicBezTo>
                    <a:pt x="4809" y="2409"/>
                    <a:pt x="4809" y="2320"/>
                    <a:pt x="4756" y="2266"/>
                  </a:cubicBezTo>
                  <a:lnTo>
                    <a:pt x="4756" y="2266"/>
                  </a:lnTo>
                  <a:cubicBezTo>
                    <a:pt x="4729" y="2240"/>
                    <a:pt x="4693" y="2231"/>
                    <a:pt x="4657" y="2231"/>
                  </a:cubicBezTo>
                  <a:lnTo>
                    <a:pt x="4657" y="2231"/>
                  </a:lnTo>
                  <a:cubicBezTo>
                    <a:pt x="4622" y="2231"/>
                    <a:pt x="4586" y="2240"/>
                    <a:pt x="4559" y="2266"/>
                  </a:cubicBezTo>
                  <a:moveTo>
                    <a:pt x="2962" y="2409"/>
                  </a:moveTo>
                  <a:cubicBezTo>
                    <a:pt x="2909" y="2463"/>
                    <a:pt x="2909" y="2552"/>
                    <a:pt x="2962" y="2605"/>
                  </a:cubicBezTo>
                  <a:lnTo>
                    <a:pt x="2962" y="2605"/>
                  </a:lnTo>
                  <a:cubicBezTo>
                    <a:pt x="3016" y="2659"/>
                    <a:pt x="3105" y="2659"/>
                    <a:pt x="3159" y="2605"/>
                  </a:cubicBezTo>
                  <a:lnTo>
                    <a:pt x="3159" y="2605"/>
                  </a:lnTo>
                  <a:cubicBezTo>
                    <a:pt x="3221" y="2552"/>
                    <a:pt x="3221" y="2463"/>
                    <a:pt x="3159" y="2409"/>
                  </a:cubicBezTo>
                  <a:lnTo>
                    <a:pt x="3159" y="2409"/>
                  </a:lnTo>
                  <a:cubicBezTo>
                    <a:pt x="3132" y="2382"/>
                    <a:pt x="3096" y="2365"/>
                    <a:pt x="3061" y="2365"/>
                  </a:cubicBezTo>
                  <a:lnTo>
                    <a:pt x="3061" y="2365"/>
                  </a:lnTo>
                  <a:cubicBezTo>
                    <a:pt x="3025" y="2365"/>
                    <a:pt x="2989" y="2382"/>
                    <a:pt x="2962" y="2409"/>
                  </a:cubicBezTo>
                  <a:close/>
                  <a:moveTo>
                    <a:pt x="4069" y="2552"/>
                  </a:moveTo>
                  <a:cubicBezTo>
                    <a:pt x="4015" y="2614"/>
                    <a:pt x="4015" y="2704"/>
                    <a:pt x="4069" y="2757"/>
                  </a:cubicBezTo>
                  <a:lnTo>
                    <a:pt x="4069" y="2757"/>
                  </a:lnTo>
                  <a:cubicBezTo>
                    <a:pt x="4122" y="2811"/>
                    <a:pt x="4211" y="2811"/>
                    <a:pt x="4265" y="2757"/>
                  </a:cubicBezTo>
                  <a:lnTo>
                    <a:pt x="4265" y="2757"/>
                  </a:lnTo>
                  <a:cubicBezTo>
                    <a:pt x="4318" y="2704"/>
                    <a:pt x="4318" y="2614"/>
                    <a:pt x="4265" y="2552"/>
                  </a:cubicBezTo>
                  <a:lnTo>
                    <a:pt x="4265" y="2552"/>
                  </a:lnTo>
                  <a:cubicBezTo>
                    <a:pt x="4238" y="2525"/>
                    <a:pt x="4202" y="2516"/>
                    <a:pt x="4167" y="2516"/>
                  </a:cubicBezTo>
                  <a:lnTo>
                    <a:pt x="4167" y="2516"/>
                  </a:lnTo>
                  <a:cubicBezTo>
                    <a:pt x="4131" y="2516"/>
                    <a:pt x="4095" y="2525"/>
                    <a:pt x="4069" y="2552"/>
                  </a:cubicBezTo>
                  <a:moveTo>
                    <a:pt x="3498" y="2614"/>
                  </a:moveTo>
                  <a:cubicBezTo>
                    <a:pt x="3444" y="2677"/>
                    <a:pt x="3444" y="2757"/>
                    <a:pt x="3498" y="2820"/>
                  </a:cubicBezTo>
                  <a:lnTo>
                    <a:pt x="3498" y="2820"/>
                  </a:lnTo>
                  <a:cubicBezTo>
                    <a:pt x="3551" y="2873"/>
                    <a:pt x="3640" y="2873"/>
                    <a:pt x="3694" y="2820"/>
                  </a:cubicBezTo>
                  <a:lnTo>
                    <a:pt x="3694" y="2820"/>
                  </a:lnTo>
                  <a:cubicBezTo>
                    <a:pt x="3748" y="2757"/>
                    <a:pt x="3748" y="2677"/>
                    <a:pt x="3694" y="2614"/>
                  </a:cubicBezTo>
                  <a:lnTo>
                    <a:pt x="3694" y="2614"/>
                  </a:lnTo>
                  <a:cubicBezTo>
                    <a:pt x="3667" y="2588"/>
                    <a:pt x="3632" y="2579"/>
                    <a:pt x="3596" y="2579"/>
                  </a:cubicBezTo>
                  <a:lnTo>
                    <a:pt x="3596" y="2579"/>
                  </a:lnTo>
                  <a:cubicBezTo>
                    <a:pt x="3560" y="2579"/>
                    <a:pt x="3524" y="2588"/>
                    <a:pt x="3498" y="2614"/>
                  </a:cubicBezTo>
                  <a:moveTo>
                    <a:pt x="2409" y="2962"/>
                  </a:moveTo>
                  <a:cubicBezTo>
                    <a:pt x="2356" y="3016"/>
                    <a:pt x="2356" y="3105"/>
                    <a:pt x="2409" y="3159"/>
                  </a:cubicBezTo>
                  <a:lnTo>
                    <a:pt x="2409" y="3159"/>
                  </a:lnTo>
                  <a:cubicBezTo>
                    <a:pt x="2463" y="3212"/>
                    <a:pt x="2552" y="3212"/>
                    <a:pt x="2606" y="3159"/>
                  </a:cubicBezTo>
                  <a:lnTo>
                    <a:pt x="2606" y="3159"/>
                  </a:lnTo>
                  <a:cubicBezTo>
                    <a:pt x="2668" y="3105"/>
                    <a:pt x="2668" y="3016"/>
                    <a:pt x="2606" y="2962"/>
                  </a:cubicBezTo>
                  <a:lnTo>
                    <a:pt x="2606" y="2962"/>
                  </a:lnTo>
                  <a:cubicBezTo>
                    <a:pt x="2579" y="2935"/>
                    <a:pt x="2543" y="2918"/>
                    <a:pt x="2507" y="2918"/>
                  </a:cubicBezTo>
                  <a:lnTo>
                    <a:pt x="2507" y="2918"/>
                  </a:lnTo>
                  <a:cubicBezTo>
                    <a:pt x="2472" y="2918"/>
                    <a:pt x="2436" y="2935"/>
                    <a:pt x="2409" y="2962"/>
                  </a:cubicBezTo>
                  <a:moveTo>
                    <a:pt x="2623" y="3489"/>
                  </a:moveTo>
                  <a:cubicBezTo>
                    <a:pt x="2570" y="3551"/>
                    <a:pt x="2570" y="3640"/>
                    <a:pt x="2623" y="3694"/>
                  </a:cubicBezTo>
                  <a:lnTo>
                    <a:pt x="2623" y="3694"/>
                  </a:lnTo>
                  <a:cubicBezTo>
                    <a:pt x="2677" y="3747"/>
                    <a:pt x="2766" y="3747"/>
                    <a:pt x="2820" y="3694"/>
                  </a:cubicBezTo>
                  <a:lnTo>
                    <a:pt x="2820" y="3694"/>
                  </a:lnTo>
                  <a:cubicBezTo>
                    <a:pt x="2873" y="3640"/>
                    <a:pt x="2873" y="3551"/>
                    <a:pt x="2820" y="3489"/>
                  </a:cubicBezTo>
                  <a:lnTo>
                    <a:pt x="2820" y="3489"/>
                  </a:lnTo>
                  <a:cubicBezTo>
                    <a:pt x="2793" y="3462"/>
                    <a:pt x="2757" y="3453"/>
                    <a:pt x="2722" y="3453"/>
                  </a:cubicBezTo>
                  <a:lnTo>
                    <a:pt x="2722" y="3453"/>
                  </a:lnTo>
                  <a:cubicBezTo>
                    <a:pt x="2686" y="3453"/>
                    <a:pt x="2650" y="3462"/>
                    <a:pt x="2623" y="3489"/>
                  </a:cubicBezTo>
                  <a:close/>
                  <a:moveTo>
                    <a:pt x="2561" y="4060"/>
                  </a:moveTo>
                  <a:cubicBezTo>
                    <a:pt x="2507" y="4113"/>
                    <a:pt x="2507" y="4202"/>
                    <a:pt x="2561" y="4265"/>
                  </a:cubicBezTo>
                  <a:lnTo>
                    <a:pt x="2561" y="4265"/>
                  </a:lnTo>
                  <a:cubicBezTo>
                    <a:pt x="2615" y="4318"/>
                    <a:pt x="2704" y="4318"/>
                    <a:pt x="2757" y="4265"/>
                  </a:cubicBezTo>
                  <a:lnTo>
                    <a:pt x="2757" y="4265"/>
                  </a:lnTo>
                  <a:cubicBezTo>
                    <a:pt x="2811" y="4202"/>
                    <a:pt x="2811" y="4113"/>
                    <a:pt x="2757" y="4060"/>
                  </a:cubicBezTo>
                  <a:lnTo>
                    <a:pt x="2757" y="4060"/>
                  </a:lnTo>
                  <a:cubicBezTo>
                    <a:pt x="2731" y="4033"/>
                    <a:pt x="2695" y="4024"/>
                    <a:pt x="2659" y="4024"/>
                  </a:cubicBezTo>
                  <a:lnTo>
                    <a:pt x="2659" y="4024"/>
                  </a:lnTo>
                  <a:cubicBezTo>
                    <a:pt x="2623" y="4024"/>
                    <a:pt x="2588" y="4033"/>
                    <a:pt x="2561" y="4060"/>
                  </a:cubicBezTo>
                  <a:close/>
                  <a:moveTo>
                    <a:pt x="4283" y="4184"/>
                  </a:moveTo>
                  <a:lnTo>
                    <a:pt x="4283" y="4184"/>
                  </a:lnTo>
                  <a:lnTo>
                    <a:pt x="4283" y="4184"/>
                  </a:lnTo>
                  <a:cubicBezTo>
                    <a:pt x="4265" y="4184"/>
                    <a:pt x="4256" y="4184"/>
                    <a:pt x="4247" y="4193"/>
                  </a:cubicBezTo>
                  <a:lnTo>
                    <a:pt x="4247" y="4193"/>
                  </a:lnTo>
                  <a:lnTo>
                    <a:pt x="4247" y="4193"/>
                  </a:lnTo>
                  <a:lnTo>
                    <a:pt x="4247" y="4193"/>
                  </a:lnTo>
                  <a:lnTo>
                    <a:pt x="4247" y="4193"/>
                  </a:lnTo>
                  <a:lnTo>
                    <a:pt x="4247" y="4193"/>
                  </a:lnTo>
                  <a:lnTo>
                    <a:pt x="4247" y="4193"/>
                  </a:lnTo>
                  <a:lnTo>
                    <a:pt x="4247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29" y="4193"/>
                  </a:lnTo>
                  <a:lnTo>
                    <a:pt x="4229" y="4193"/>
                  </a:lnTo>
                  <a:lnTo>
                    <a:pt x="4229" y="4202"/>
                  </a:lnTo>
                  <a:lnTo>
                    <a:pt x="4229" y="4202"/>
                  </a:lnTo>
                  <a:lnTo>
                    <a:pt x="4229" y="4202"/>
                  </a:lnTo>
                  <a:lnTo>
                    <a:pt x="4229" y="4202"/>
                  </a:lnTo>
                  <a:cubicBezTo>
                    <a:pt x="4229" y="4202"/>
                    <a:pt x="4220" y="4202"/>
                    <a:pt x="4220" y="4202"/>
                  </a:cubicBezTo>
                  <a:lnTo>
                    <a:pt x="4220" y="4202"/>
                  </a:lnTo>
                  <a:lnTo>
                    <a:pt x="4220" y="4202"/>
                  </a:lnTo>
                  <a:lnTo>
                    <a:pt x="4220" y="4211"/>
                  </a:lnTo>
                  <a:lnTo>
                    <a:pt x="4220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20"/>
                  </a:lnTo>
                  <a:lnTo>
                    <a:pt x="4211" y="4220"/>
                  </a:lnTo>
                  <a:lnTo>
                    <a:pt x="4211" y="4220"/>
                  </a:lnTo>
                  <a:lnTo>
                    <a:pt x="4211" y="4220"/>
                  </a:lnTo>
                  <a:lnTo>
                    <a:pt x="4211" y="4220"/>
                  </a:lnTo>
                  <a:lnTo>
                    <a:pt x="4211" y="4220"/>
                  </a:lnTo>
                  <a:lnTo>
                    <a:pt x="4202" y="4220"/>
                  </a:lnTo>
                  <a:lnTo>
                    <a:pt x="4202" y="4220"/>
                  </a:lnTo>
                  <a:lnTo>
                    <a:pt x="4202" y="4220"/>
                  </a:lnTo>
                  <a:lnTo>
                    <a:pt x="4202" y="4220"/>
                  </a:lnTo>
                  <a:lnTo>
                    <a:pt x="4202" y="4220"/>
                  </a:lnTo>
                  <a:lnTo>
                    <a:pt x="4202" y="4220"/>
                  </a:lnTo>
                  <a:lnTo>
                    <a:pt x="4202" y="4229"/>
                  </a:lnTo>
                  <a:lnTo>
                    <a:pt x="4202" y="4229"/>
                  </a:lnTo>
                  <a:lnTo>
                    <a:pt x="4202" y="4229"/>
                  </a:lnTo>
                  <a:lnTo>
                    <a:pt x="4202" y="4229"/>
                  </a:lnTo>
                  <a:lnTo>
                    <a:pt x="4202" y="4229"/>
                  </a:lnTo>
                  <a:lnTo>
                    <a:pt x="4202" y="4229"/>
                  </a:lnTo>
                  <a:lnTo>
                    <a:pt x="4202" y="4238"/>
                  </a:lnTo>
                  <a:lnTo>
                    <a:pt x="4202" y="4238"/>
                  </a:lnTo>
                  <a:lnTo>
                    <a:pt x="4202" y="4238"/>
                  </a:lnTo>
                  <a:lnTo>
                    <a:pt x="4202" y="4238"/>
                  </a:lnTo>
                  <a:lnTo>
                    <a:pt x="4202" y="4238"/>
                  </a:lnTo>
                  <a:lnTo>
                    <a:pt x="4202" y="4238"/>
                  </a:lnTo>
                  <a:cubicBezTo>
                    <a:pt x="4194" y="4247"/>
                    <a:pt x="4194" y="4265"/>
                    <a:pt x="4194" y="4274"/>
                  </a:cubicBezTo>
                  <a:lnTo>
                    <a:pt x="4194" y="4274"/>
                  </a:lnTo>
                  <a:lnTo>
                    <a:pt x="4194" y="4274"/>
                  </a:lnTo>
                  <a:lnTo>
                    <a:pt x="4194" y="4274"/>
                  </a:lnTo>
                  <a:lnTo>
                    <a:pt x="4194" y="4274"/>
                  </a:lnTo>
                  <a:cubicBezTo>
                    <a:pt x="4194" y="4283"/>
                    <a:pt x="4194" y="4300"/>
                    <a:pt x="4202" y="4309"/>
                  </a:cubicBezTo>
                  <a:lnTo>
                    <a:pt x="4202" y="4309"/>
                  </a:lnTo>
                  <a:lnTo>
                    <a:pt x="4202" y="4309"/>
                  </a:lnTo>
                  <a:lnTo>
                    <a:pt x="4202" y="4309"/>
                  </a:lnTo>
                  <a:lnTo>
                    <a:pt x="4202" y="4309"/>
                  </a:lnTo>
                  <a:lnTo>
                    <a:pt x="4202" y="4309"/>
                  </a:lnTo>
                  <a:lnTo>
                    <a:pt x="4202" y="4309"/>
                  </a:lnTo>
                  <a:lnTo>
                    <a:pt x="4202" y="4309"/>
                  </a:lnTo>
                  <a:lnTo>
                    <a:pt x="4202" y="4318"/>
                  </a:lnTo>
                  <a:lnTo>
                    <a:pt x="4202" y="4318"/>
                  </a:lnTo>
                  <a:cubicBezTo>
                    <a:pt x="4399" y="4693"/>
                    <a:pt x="4345" y="4916"/>
                    <a:pt x="4318" y="5041"/>
                  </a:cubicBezTo>
                  <a:lnTo>
                    <a:pt x="4318" y="5041"/>
                  </a:lnTo>
                  <a:cubicBezTo>
                    <a:pt x="4310" y="5077"/>
                    <a:pt x="4301" y="5112"/>
                    <a:pt x="4301" y="5148"/>
                  </a:cubicBezTo>
                  <a:lnTo>
                    <a:pt x="4301" y="5148"/>
                  </a:lnTo>
                  <a:cubicBezTo>
                    <a:pt x="4301" y="5282"/>
                    <a:pt x="4372" y="5317"/>
                    <a:pt x="4675" y="5317"/>
                  </a:cubicBezTo>
                  <a:lnTo>
                    <a:pt x="4675" y="5317"/>
                  </a:lnTo>
                  <a:lnTo>
                    <a:pt x="5246" y="5326"/>
                  </a:lnTo>
                  <a:cubicBezTo>
                    <a:pt x="5291" y="5326"/>
                    <a:pt x="5335" y="5282"/>
                    <a:pt x="5335" y="5237"/>
                  </a:cubicBezTo>
                  <a:lnTo>
                    <a:pt x="5335" y="5237"/>
                  </a:lnTo>
                  <a:lnTo>
                    <a:pt x="5335" y="4657"/>
                  </a:lnTo>
                  <a:cubicBezTo>
                    <a:pt x="5335" y="4363"/>
                    <a:pt x="5291" y="4291"/>
                    <a:pt x="5157" y="4291"/>
                  </a:cubicBezTo>
                  <a:lnTo>
                    <a:pt x="5157" y="4291"/>
                  </a:lnTo>
                  <a:cubicBezTo>
                    <a:pt x="5121" y="4291"/>
                    <a:pt x="5095" y="4300"/>
                    <a:pt x="5050" y="4309"/>
                  </a:cubicBezTo>
                  <a:lnTo>
                    <a:pt x="5050" y="4309"/>
                  </a:lnTo>
                  <a:cubicBezTo>
                    <a:pt x="4925" y="4336"/>
                    <a:pt x="4711" y="4390"/>
                    <a:pt x="4327" y="4193"/>
                  </a:cubicBezTo>
                  <a:lnTo>
                    <a:pt x="4327" y="4193"/>
                  </a:lnTo>
                  <a:lnTo>
                    <a:pt x="4327" y="4193"/>
                  </a:lnTo>
                  <a:lnTo>
                    <a:pt x="4327" y="4193"/>
                  </a:lnTo>
                  <a:lnTo>
                    <a:pt x="4327" y="4193"/>
                  </a:lnTo>
                  <a:lnTo>
                    <a:pt x="4327" y="4193"/>
                  </a:lnTo>
                  <a:lnTo>
                    <a:pt x="4318" y="4193"/>
                  </a:lnTo>
                  <a:lnTo>
                    <a:pt x="4318" y="4193"/>
                  </a:lnTo>
                  <a:lnTo>
                    <a:pt x="4318" y="4193"/>
                  </a:lnTo>
                  <a:lnTo>
                    <a:pt x="4318" y="4193"/>
                  </a:lnTo>
                  <a:lnTo>
                    <a:pt x="4318" y="4193"/>
                  </a:lnTo>
                  <a:lnTo>
                    <a:pt x="4318" y="4193"/>
                  </a:lnTo>
                  <a:lnTo>
                    <a:pt x="4310" y="4184"/>
                  </a:lnTo>
                  <a:cubicBezTo>
                    <a:pt x="4301" y="4184"/>
                    <a:pt x="4292" y="4184"/>
                    <a:pt x="4283" y="4184"/>
                  </a:cubicBezTo>
                  <a:lnTo>
                    <a:pt x="4283" y="4184"/>
                  </a:lnTo>
                  <a:lnTo>
                    <a:pt x="4283" y="4184"/>
                  </a:lnTo>
                  <a:close/>
                  <a:moveTo>
                    <a:pt x="4479" y="5148"/>
                  </a:moveTo>
                  <a:cubicBezTo>
                    <a:pt x="4479" y="5130"/>
                    <a:pt x="4479" y="5112"/>
                    <a:pt x="4488" y="5077"/>
                  </a:cubicBezTo>
                  <a:lnTo>
                    <a:pt x="4488" y="5077"/>
                  </a:lnTo>
                  <a:cubicBezTo>
                    <a:pt x="4515" y="4961"/>
                    <a:pt x="4559" y="4764"/>
                    <a:pt x="4452" y="4443"/>
                  </a:cubicBezTo>
                  <a:lnTo>
                    <a:pt x="4452" y="4443"/>
                  </a:lnTo>
                  <a:cubicBezTo>
                    <a:pt x="4765" y="4559"/>
                    <a:pt x="4961" y="4515"/>
                    <a:pt x="5086" y="4488"/>
                  </a:cubicBezTo>
                  <a:lnTo>
                    <a:pt x="5086" y="4488"/>
                  </a:lnTo>
                  <a:cubicBezTo>
                    <a:pt x="5112" y="4479"/>
                    <a:pt x="5139" y="4470"/>
                    <a:pt x="5148" y="4470"/>
                  </a:cubicBezTo>
                  <a:lnTo>
                    <a:pt x="5148" y="4470"/>
                  </a:lnTo>
                  <a:cubicBezTo>
                    <a:pt x="5157" y="4470"/>
                    <a:pt x="5148" y="4506"/>
                    <a:pt x="5148" y="4657"/>
                  </a:cubicBezTo>
                  <a:lnTo>
                    <a:pt x="5148" y="4657"/>
                  </a:lnTo>
                  <a:lnTo>
                    <a:pt x="5148" y="5139"/>
                  </a:lnTo>
                  <a:lnTo>
                    <a:pt x="4666" y="5139"/>
                  </a:lnTo>
                  <a:cubicBezTo>
                    <a:pt x="4604" y="5139"/>
                    <a:pt x="4559" y="5139"/>
                    <a:pt x="4533" y="5148"/>
                  </a:cubicBezTo>
                  <a:lnTo>
                    <a:pt x="4533" y="5148"/>
                  </a:lnTo>
                  <a:cubicBezTo>
                    <a:pt x="4506" y="5148"/>
                    <a:pt x="4488" y="5148"/>
                    <a:pt x="4479" y="5148"/>
                  </a:cubicBezTo>
                  <a:lnTo>
                    <a:pt x="4479" y="5148"/>
                  </a:lnTo>
                  <a:cubicBezTo>
                    <a:pt x="4479" y="5148"/>
                    <a:pt x="4479" y="5148"/>
                    <a:pt x="4479" y="5148"/>
                  </a:cubicBezTo>
                  <a:moveTo>
                    <a:pt x="2276" y="4550"/>
                  </a:moveTo>
                  <a:cubicBezTo>
                    <a:pt x="2213" y="4604"/>
                    <a:pt x="2213" y="4693"/>
                    <a:pt x="2276" y="4755"/>
                  </a:cubicBezTo>
                  <a:lnTo>
                    <a:pt x="2276" y="4755"/>
                  </a:lnTo>
                  <a:cubicBezTo>
                    <a:pt x="2329" y="4809"/>
                    <a:pt x="2418" y="4809"/>
                    <a:pt x="2472" y="4755"/>
                  </a:cubicBezTo>
                  <a:lnTo>
                    <a:pt x="2472" y="4755"/>
                  </a:lnTo>
                  <a:cubicBezTo>
                    <a:pt x="2525" y="4693"/>
                    <a:pt x="2525" y="4604"/>
                    <a:pt x="2472" y="4550"/>
                  </a:cubicBezTo>
                  <a:lnTo>
                    <a:pt x="2472" y="4550"/>
                  </a:lnTo>
                  <a:cubicBezTo>
                    <a:pt x="2445" y="4523"/>
                    <a:pt x="2409" y="4515"/>
                    <a:pt x="2374" y="4515"/>
                  </a:cubicBezTo>
                  <a:lnTo>
                    <a:pt x="2374" y="4515"/>
                  </a:lnTo>
                  <a:cubicBezTo>
                    <a:pt x="2338" y="4515"/>
                    <a:pt x="2302" y="4523"/>
                    <a:pt x="2276" y="4550"/>
                  </a:cubicBezTo>
                  <a:close/>
                  <a:moveTo>
                    <a:pt x="1758" y="4862"/>
                  </a:moveTo>
                  <a:cubicBezTo>
                    <a:pt x="1705" y="4916"/>
                    <a:pt x="1705" y="5005"/>
                    <a:pt x="1758" y="5059"/>
                  </a:cubicBezTo>
                  <a:lnTo>
                    <a:pt x="1758" y="5059"/>
                  </a:lnTo>
                  <a:cubicBezTo>
                    <a:pt x="1812" y="5121"/>
                    <a:pt x="1901" y="5121"/>
                    <a:pt x="1954" y="5059"/>
                  </a:cubicBezTo>
                  <a:lnTo>
                    <a:pt x="1954" y="5059"/>
                  </a:lnTo>
                  <a:cubicBezTo>
                    <a:pt x="2008" y="5005"/>
                    <a:pt x="2008" y="4916"/>
                    <a:pt x="1954" y="4862"/>
                  </a:cubicBezTo>
                  <a:lnTo>
                    <a:pt x="1954" y="4862"/>
                  </a:lnTo>
                  <a:cubicBezTo>
                    <a:pt x="1928" y="4836"/>
                    <a:pt x="1892" y="4818"/>
                    <a:pt x="1856" y="4818"/>
                  </a:cubicBezTo>
                  <a:lnTo>
                    <a:pt x="1856" y="4818"/>
                  </a:lnTo>
                  <a:cubicBezTo>
                    <a:pt x="1821" y="4818"/>
                    <a:pt x="1785" y="4836"/>
                    <a:pt x="1758" y="48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9" name="Google Shape;569;p33"/>
            <p:cNvGrpSpPr/>
            <p:nvPr/>
          </p:nvGrpSpPr>
          <p:grpSpPr>
            <a:xfrm>
              <a:off x="219663" y="616075"/>
              <a:ext cx="8704610" cy="3911400"/>
              <a:chOff x="219663" y="616075"/>
              <a:chExt cx="8704610" cy="3911400"/>
            </a:xfrm>
          </p:grpSpPr>
          <p:cxnSp>
            <p:nvCxnSpPr>
              <p:cNvPr id="570" name="Google Shape;570;p33"/>
              <p:cNvCxnSpPr/>
              <p:nvPr/>
            </p:nvCxnSpPr>
            <p:spPr>
              <a:xfrm>
                <a:off x="219663" y="616075"/>
                <a:ext cx="0" cy="39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1" name="Google Shape;571;p33"/>
              <p:cNvCxnSpPr/>
              <p:nvPr/>
            </p:nvCxnSpPr>
            <p:spPr>
              <a:xfrm>
                <a:off x="266247" y="616075"/>
                <a:ext cx="0" cy="39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2" name="Google Shape;572;p33"/>
              <p:cNvCxnSpPr/>
              <p:nvPr/>
            </p:nvCxnSpPr>
            <p:spPr>
              <a:xfrm rot="10800000">
                <a:off x="8924272" y="616075"/>
                <a:ext cx="0" cy="39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3" name="Google Shape;573;p33"/>
              <p:cNvCxnSpPr/>
              <p:nvPr/>
            </p:nvCxnSpPr>
            <p:spPr>
              <a:xfrm rot="10800000">
                <a:off x="8877688" y="616075"/>
                <a:ext cx="0" cy="39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</p:cxnSp>
        </p:grp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9_3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34"/>
          <p:cNvSpPr/>
          <p:nvPr/>
        </p:nvSpPr>
        <p:spPr>
          <a:xfrm>
            <a:off x="3559114" y="3724306"/>
            <a:ext cx="2025513" cy="366293"/>
          </a:xfrm>
          <a:custGeom>
            <a:avLst/>
            <a:gdLst/>
            <a:ahLst/>
            <a:cxnLst/>
            <a:rect l="l" t="t" r="r" b="b"/>
            <a:pathLst>
              <a:path w="38183" h="6905" extrusionOk="0">
                <a:moveTo>
                  <a:pt x="19091" y="0"/>
                </a:moveTo>
                <a:lnTo>
                  <a:pt x="214" y="0"/>
                </a:lnTo>
                <a:cubicBezTo>
                  <a:pt x="152" y="0"/>
                  <a:pt x="107" y="45"/>
                  <a:pt x="107" y="107"/>
                </a:cubicBezTo>
                <a:lnTo>
                  <a:pt x="107" y="107"/>
                </a:lnTo>
                <a:cubicBezTo>
                  <a:pt x="107" y="170"/>
                  <a:pt x="152" y="223"/>
                  <a:pt x="214" y="223"/>
                </a:cubicBezTo>
                <a:lnTo>
                  <a:pt x="214" y="223"/>
                </a:lnTo>
                <a:lnTo>
                  <a:pt x="19091" y="223"/>
                </a:lnTo>
                <a:lnTo>
                  <a:pt x="37959" y="223"/>
                </a:lnTo>
                <a:cubicBezTo>
                  <a:pt x="38022" y="223"/>
                  <a:pt x="38075" y="170"/>
                  <a:pt x="38075" y="107"/>
                </a:cubicBezTo>
                <a:lnTo>
                  <a:pt x="38075" y="107"/>
                </a:lnTo>
                <a:cubicBezTo>
                  <a:pt x="38075" y="45"/>
                  <a:pt x="38022" y="0"/>
                  <a:pt x="37959" y="0"/>
                </a:cubicBezTo>
                <a:lnTo>
                  <a:pt x="37959" y="0"/>
                </a:lnTo>
                <a:close/>
                <a:moveTo>
                  <a:pt x="21018" y="946"/>
                </a:moveTo>
                <a:lnTo>
                  <a:pt x="19091" y="946"/>
                </a:lnTo>
                <a:lnTo>
                  <a:pt x="17156" y="946"/>
                </a:lnTo>
                <a:lnTo>
                  <a:pt x="15371" y="946"/>
                </a:lnTo>
                <a:cubicBezTo>
                  <a:pt x="14586" y="946"/>
                  <a:pt x="13882" y="1267"/>
                  <a:pt x="13364" y="1784"/>
                </a:cubicBezTo>
                <a:lnTo>
                  <a:pt x="13364" y="1784"/>
                </a:lnTo>
                <a:cubicBezTo>
                  <a:pt x="12856" y="2293"/>
                  <a:pt x="12534" y="3007"/>
                  <a:pt x="12534" y="3783"/>
                </a:cubicBezTo>
                <a:lnTo>
                  <a:pt x="12534" y="3783"/>
                </a:lnTo>
                <a:cubicBezTo>
                  <a:pt x="12534" y="4291"/>
                  <a:pt x="12668" y="4773"/>
                  <a:pt x="12909" y="5192"/>
                </a:cubicBezTo>
                <a:lnTo>
                  <a:pt x="12909" y="5192"/>
                </a:lnTo>
                <a:lnTo>
                  <a:pt x="8823" y="5192"/>
                </a:lnTo>
                <a:cubicBezTo>
                  <a:pt x="8306" y="5192"/>
                  <a:pt x="7833" y="4978"/>
                  <a:pt x="7485" y="4639"/>
                </a:cubicBezTo>
                <a:lnTo>
                  <a:pt x="7485" y="4639"/>
                </a:lnTo>
                <a:cubicBezTo>
                  <a:pt x="7146" y="4291"/>
                  <a:pt x="6932" y="3827"/>
                  <a:pt x="6932" y="3310"/>
                </a:cubicBezTo>
                <a:lnTo>
                  <a:pt x="6932" y="3310"/>
                </a:lnTo>
                <a:cubicBezTo>
                  <a:pt x="6932" y="2792"/>
                  <a:pt x="7146" y="2320"/>
                  <a:pt x="7485" y="1981"/>
                </a:cubicBezTo>
                <a:lnTo>
                  <a:pt x="7485" y="1981"/>
                </a:lnTo>
                <a:cubicBezTo>
                  <a:pt x="7833" y="1633"/>
                  <a:pt x="8306" y="1428"/>
                  <a:pt x="8823" y="1428"/>
                </a:cubicBezTo>
                <a:lnTo>
                  <a:pt x="8823" y="1428"/>
                </a:lnTo>
                <a:cubicBezTo>
                  <a:pt x="9162" y="1428"/>
                  <a:pt x="9475" y="1561"/>
                  <a:pt x="9706" y="1793"/>
                </a:cubicBezTo>
                <a:lnTo>
                  <a:pt x="9706" y="1793"/>
                </a:lnTo>
                <a:cubicBezTo>
                  <a:pt x="9840" y="1927"/>
                  <a:pt x="9938" y="2088"/>
                  <a:pt x="10001" y="2275"/>
                </a:cubicBezTo>
                <a:lnTo>
                  <a:pt x="10001" y="2275"/>
                </a:lnTo>
                <a:lnTo>
                  <a:pt x="8823" y="2275"/>
                </a:lnTo>
                <a:cubicBezTo>
                  <a:pt x="8565" y="2275"/>
                  <a:pt x="8333" y="2382"/>
                  <a:pt x="8163" y="2552"/>
                </a:cubicBezTo>
                <a:lnTo>
                  <a:pt x="8163" y="2552"/>
                </a:lnTo>
                <a:cubicBezTo>
                  <a:pt x="7994" y="2721"/>
                  <a:pt x="7887" y="2953"/>
                  <a:pt x="7887" y="3212"/>
                </a:cubicBezTo>
                <a:lnTo>
                  <a:pt x="7887" y="3212"/>
                </a:lnTo>
                <a:cubicBezTo>
                  <a:pt x="7887" y="3470"/>
                  <a:pt x="7994" y="3702"/>
                  <a:pt x="8163" y="3872"/>
                </a:cubicBezTo>
                <a:lnTo>
                  <a:pt x="8163" y="3872"/>
                </a:lnTo>
                <a:cubicBezTo>
                  <a:pt x="8333" y="4041"/>
                  <a:pt x="8565" y="4148"/>
                  <a:pt x="8823" y="4148"/>
                </a:cubicBezTo>
                <a:lnTo>
                  <a:pt x="8823" y="4148"/>
                </a:lnTo>
                <a:cubicBezTo>
                  <a:pt x="9225" y="4148"/>
                  <a:pt x="9590" y="3979"/>
                  <a:pt x="9858" y="3711"/>
                </a:cubicBezTo>
                <a:lnTo>
                  <a:pt x="9858" y="3711"/>
                </a:lnTo>
                <a:cubicBezTo>
                  <a:pt x="10126" y="3444"/>
                  <a:pt x="10295" y="3078"/>
                  <a:pt x="10295" y="2676"/>
                </a:cubicBezTo>
                <a:lnTo>
                  <a:pt x="10295" y="2676"/>
                </a:lnTo>
                <a:cubicBezTo>
                  <a:pt x="10295" y="2614"/>
                  <a:pt x="10286" y="2552"/>
                  <a:pt x="10286" y="2498"/>
                </a:cubicBezTo>
                <a:lnTo>
                  <a:pt x="10286" y="2498"/>
                </a:lnTo>
                <a:lnTo>
                  <a:pt x="10447" y="2498"/>
                </a:lnTo>
                <a:cubicBezTo>
                  <a:pt x="10732" y="2498"/>
                  <a:pt x="10991" y="2614"/>
                  <a:pt x="11178" y="2801"/>
                </a:cubicBezTo>
                <a:lnTo>
                  <a:pt x="11178" y="2801"/>
                </a:lnTo>
                <a:cubicBezTo>
                  <a:pt x="11366" y="2989"/>
                  <a:pt x="11482" y="3247"/>
                  <a:pt x="11482" y="3533"/>
                </a:cubicBezTo>
                <a:lnTo>
                  <a:pt x="11482" y="3533"/>
                </a:lnTo>
                <a:cubicBezTo>
                  <a:pt x="11482" y="3818"/>
                  <a:pt x="11366" y="4077"/>
                  <a:pt x="11178" y="4264"/>
                </a:cubicBezTo>
                <a:lnTo>
                  <a:pt x="11178" y="4264"/>
                </a:lnTo>
                <a:cubicBezTo>
                  <a:pt x="11036" y="4407"/>
                  <a:pt x="10848" y="4505"/>
                  <a:pt x="10643" y="4550"/>
                </a:cubicBezTo>
                <a:lnTo>
                  <a:pt x="10643" y="4550"/>
                </a:lnTo>
                <a:cubicBezTo>
                  <a:pt x="10599" y="4487"/>
                  <a:pt x="10527" y="4443"/>
                  <a:pt x="10447" y="4443"/>
                </a:cubicBezTo>
                <a:lnTo>
                  <a:pt x="10447" y="4443"/>
                </a:lnTo>
                <a:cubicBezTo>
                  <a:pt x="10313" y="4443"/>
                  <a:pt x="10206" y="4550"/>
                  <a:pt x="10206" y="4684"/>
                </a:cubicBezTo>
                <a:lnTo>
                  <a:pt x="10206" y="4684"/>
                </a:lnTo>
                <a:cubicBezTo>
                  <a:pt x="10206" y="4809"/>
                  <a:pt x="10313" y="4916"/>
                  <a:pt x="10447" y="4916"/>
                </a:cubicBezTo>
                <a:lnTo>
                  <a:pt x="10447" y="4916"/>
                </a:lnTo>
                <a:cubicBezTo>
                  <a:pt x="10545" y="4916"/>
                  <a:pt x="10625" y="4862"/>
                  <a:pt x="10661" y="4773"/>
                </a:cubicBezTo>
                <a:lnTo>
                  <a:pt x="10661" y="4773"/>
                </a:lnTo>
                <a:cubicBezTo>
                  <a:pt x="10920" y="4728"/>
                  <a:pt x="11152" y="4603"/>
                  <a:pt x="11330" y="4425"/>
                </a:cubicBezTo>
                <a:lnTo>
                  <a:pt x="11330" y="4425"/>
                </a:lnTo>
                <a:cubicBezTo>
                  <a:pt x="11562" y="4193"/>
                  <a:pt x="11705" y="3881"/>
                  <a:pt x="11705" y="3533"/>
                </a:cubicBezTo>
                <a:lnTo>
                  <a:pt x="11705" y="3533"/>
                </a:lnTo>
                <a:cubicBezTo>
                  <a:pt x="11705" y="3185"/>
                  <a:pt x="11562" y="2873"/>
                  <a:pt x="11330" y="2641"/>
                </a:cubicBezTo>
                <a:lnTo>
                  <a:pt x="11330" y="2641"/>
                </a:lnTo>
                <a:cubicBezTo>
                  <a:pt x="11107" y="2418"/>
                  <a:pt x="10795" y="2275"/>
                  <a:pt x="10447" y="2275"/>
                </a:cubicBezTo>
                <a:lnTo>
                  <a:pt x="10447" y="2275"/>
                </a:lnTo>
                <a:lnTo>
                  <a:pt x="10242" y="2275"/>
                </a:lnTo>
                <a:cubicBezTo>
                  <a:pt x="10170" y="2034"/>
                  <a:pt x="10037" y="1811"/>
                  <a:pt x="9858" y="1633"/>
                </a:cubicBezTo>
                <a:lnTo>
                  <a:pt x="9858" y="1633"/>
                </a:lnTo>
                <a:cubicBezTo>
                  <a:pt x="9590" y="1365"/>
                  <a:pt x="9225" y="1204"/>
                  <a:pt x="8823" y="1204"/>
                </a:cubicBezTo>
                <a:lnTo>
                  <a:pt x="8823" y="1204"/>
                </a:lnTo>
                <a:cubicBezTo>
                  <a:pt x="8805" y="1204"/>
                  <a:pt x="8788" y="1204"/>
                  <a:pt x="8770" y="1204"/>
                </a:cubicBezTo>
                <a:lnTo>
                  <a:pt x="8770" y="1204"/>
                </a:lnTo>
                <a:lnTo>
                  <a:pt x="3480" y="1204"/>
                </a:lnTo>
                <a:cubicBezTo>
                  <a:pt x="3087" y="1204"/>
                  <a:pt x="2739" y="1356"/>
                  <a:pt x="2480" y="1615"/>
                </a:cubicBezTo>
                <a:lnTo>
                  <a:pt x="2480" y="1615"/>
                </a:lnTo>
                <a:cubicBezTo>
                  <a:pt x="2222" y="1874"/>
                  <a:pt x="2070" y="2221"/>
                  <a:pt x="2070" y="2605"/>
                </a:cubicBezTo>
                <a:lnTo>
                  <a:pt x="2070" y="2605"/>
                </a:lnTo>
                <a:cubicBezTo>
                  <a:pt x="2070" y="2721"/>
                  <a:pt x="2079" y="2828"/>
                  <a:pt x="2106" y="2926"/>
                </a:cubicBezTo>
                <a:lnTo>
                  <a:pt x="2106" y="2926"/>
                </a:lnTo>
                <a:lnTo>
                  <a:pt x="866" y="2926"/>
                </a:lnTo>
                <a:cubicBezTo>
                  <a:pt x="687" y="2926"/>
                  <a:pt x="527" y="2855"/>
                  <a:pt x="411" y="2739"/>
                </a:cubicBezTo>
                <a:lnTo>
                  <a:pt x="411" y="2739"/>
                </a:lnTo>
                <a:cubicBezTo>
                  <a:pt x="295" y="2623"/>
                  <a:pt x="214" y="2453"/>
                  <a:pt x="214" y="2284"/>
                </a:cubicBezTo>
                <a:lnTo>
                  <a:pt x="214" y="2284"/>
                </a:lnTo>
                <a:cubicBezTo>
                  <a:pt x="214" y="2106"/>
                  <a:pt x="295" y="1945"/>
                  <a:pt x="411" y="1820"/>
                </a:cubicBezTo>
                <a:lnTo>
                  <a:pt x="411" y="1820"/>
                </a:lnTo>
                <a:cubicBezTo>
                  <a:pt x="482" y="1749"/>
                  <a:pt x="571" y="1695"/>
                  <a:pt x="669" y="1659"/>
                </a:cubicBezTo>
                <a:lnTo>
                  <a:pt x="669" y="1659"/>
                </a:lnTo>
                <a:cubicBezTo>
                  <a:pt x="714" y="1722"/>
                  <a:pt x="785" y="1758"/>
                  <a:pt x="866" y="1758"/>
                </a:cubicBezTo>
                <a:lnTo>
                  <a:pt x="866" y="1758"/>
                </a:lnTo>
                <a:cubicBezTo>
                  <a:pt x="1000" y="1758"/>
                  <a:pt x="1107" y="1651"/>
                  <a:pt x="1107" y="1526"/>
                </a:cubicBezTo>
                <a:lnTo>
                  <a:pt x="1107" y="1526"/>
                </a:lnTo>
                <a:cubicBezTo>
                  <a:pt x="1107" y="1392"/>
                  <a:pt x="1000" y="1285"/>
                  <a:pt x="866" y="1285"/>
                </a:cubicBezTo>
                <a:lnTo>
                  <a:pt x="866" y="1285"/>
                </a:lnTo>
                <a:cubicBezTo>
                  <a:pt x="759" y="1285"/>
                  <a:pt x="678" y="1347"/>
                  <a:pt x="643" y="1436"/>
                </a:cubicBezTo>
                <a:lnTo>
                  <a:pt x="643" y="1436"/>
                </a:lnTo>
                <a:cubicBezTo>
                  <a:pt x="491" y="1481"/>
                  <a:pt x="357" y="1561"/>
                  <a:pt x="250" y="1668"/>
                </a:cubicBezTo>
                <a:lnTo>
                  <a:pt x="250" y="1668"/>
                </a:lnTo>
                <a:cubicBezTo>
                  <a:pt x="90" y="1820"/>
                  <a:pt x="0" y="2043"/>
                  <a:pt x="0" y="2284"/>
                </a:cubicBezTo>
                <a:lnTo>
                  <a:pt x="0" y="2284"/>
                </a:lnTo>
                <a:cubicBezTo>
                  <a:pt x="0" y="2516"/>
                  <a:pt x="90" y="2739"/>
                  <a:pt x="250" y="2891"/>
                </a:cubicBezTo>
                <a:lnTo>
                  <a:pt x="250" y="2891"/>
                </a:lnTo>
                <a:cubicBezTo>
                  <a:pt x="411" y="3051"/>
                  <a:pt x="625" y="3149"/>
                  <a:pt x="866" y="3149"/>
                </a:cubicBezTo>
                <a:lnTo>
                  <a:pt x="866" y="3149"/>
                </a:lnTo>
                <a:lnTo>
                  <a:pt x="2177" y="3149"/>
                </a:lnTo>
                <a:cubicBezTo>
                  <a:pt x="2248" y="3319"/>
                  <a:pt x="2347" y="3470"/>
                  <a:pt x="2480" y="3604"/>
                </a:cubicBezTo>
                <a:lnTo>
                  <a:pt x="2480" y="3604"/>
                </a:lnTo>
                <a:cubicBezTo>
                  <a:pt x="2739" y="3863"/>
                  <a:pt x="3087" y="4015"/>
                  <a:pt x="3480" y="4015"/>
                </a:cubicBezTo>
                <a:lnTo>
                  <a:pt x="3480" y="4015"/>
                </a:lnTo>
                <a:lnTo>
                  <a:pt x="5103" y="4015"/>
                </a:lnTo>
                <a:cubicBezTo>
                  <a:pt x="5389" y="4015"/>
                  <a:pt x="5647" y="4131"/>
                  <a:pt x="5835" y="4318"/>
                </a:cubicBezTo>
                <a:lnTo>
                  <a:pt x="5835" y="4318"/>
                </a:lnTo>
                <a:cubicBezTo>
                  <a:pt x="6022" y="4505"/>
                  <a:pt x="6138" y="4773"/>
                  <a:pt x="6138" y="5049"/>
                </a:cubicBezTo>
                <a:lnTo>
                  <a:pt x="6138" y="5049"/>
                </a:lnTo>
                <a:cubicBezTo>
                  <a:pt x="6138" y="5335"/>
                  <a:pt x="6022" y="5594"/>
                  <a:pt x="5835" y="5781"/>
                </a:cubicBezTo>
                <a:lnTo>
                  <a:pt x="5835" y="5781"/>
                </a:lnTo>
                <a:cubicBezTo>
                  <a:pt x="5647" y="5968"/>
                  <a:pt x="5389" y="6093"/>
                  <a:pt x="5103" y="6093"/>
                </a:cubicBezTo>
                <a:lnTo>
                  <a:pt x="5103" y="6093"/>
                </a:lnTo>
                <a:lnTo>
                  <a:pt x="4140" y="6093"/>
                </a:lnTo>
                <a:cubicBezTo>
                  <a:pt x="3979" y="6093"/>
                  <a:pt x="3836" y="6022"/>
                  <a:pt x="3738" y="5924"/>
                </a:cubicBezTo>
                <a:lnTo>
                  <a:pt x="3738" y="5924"/>
                </a:lnTo>
                <a:cubicBezTo>
                  <a:pt x="3631" y="5817"/>
                  <a:pt x="3569" y="5674"/>
                  <a:pt x="3569" y="5513"/>
                </a:cubicBezTo>
                <a:lnTo>
                  <a:pt x="3569" y="5513"/>
                </a:lnTo>
                <a:cubicBezTo>
                  <a:pt x="3569" y="5362"/>
                  <a:pt x="3631" y="5210"/>
                  <a:pt x="3738" y="5112"/>
                </a:cubicBezTo>
                <a:lnTo>
                  <a:pt x="3738" y="5112"/>
                </a:lnTo>
                <a:cubicBezTo>
                  <a:pt x="3836" y="5005"/>
                  <a:pt x="3979" y="4942"/>
                  <a:pt x="4140" y="4942"/>
                </a:cubicBezTo>
                <a:lnTo>
                  <a:pt x="4140" y="4942"/>
                </a:lnTo>
                <a:lnTo>
                  <a:pt x="4898" y="4942"/>
                </a:lnTo>
                <a:cubicBezTo>
                  <a:pt x="4943" y="5014"/>
                  <a:pt x="5023" y="5067"/>
                  <a:pt x="5112" y="5067"/>
                </a:cubicBezTo>
                <a:lnTo>
                  <a:pt x="5112" y="5067"/>
                </a:lnTo>
                <a:cubicBezTo>
                  <a:pt x="5246" y="5067"/>
                  <a:pt x="5344" y="4960"/>
                  <a:pt x="5344" y="4826"/>
                </a:cubicBezTo>
                <a:lnTo>
                  <a:pt x="5344" y="4826"/>
                </a:lnTo>
                <a:cubicBezTo>
                  <a:pt x="5344" y="4702"/>
                  <a:pt x="5246" y="4594"/>
                  <a:pt x="5112" y="4594"/>
                </a:cubicBezTo>
                <a:lnTo>
                  <a:pt x="5112" y="4594"/>
                </a:lnTo>
                <a:cubicBezTo>
                  <a:pt x="5023" y="4594"/>
                  <a:pt x="4943" y="4648"/>
                  <a:pt x="4898" y="4719"/>
                </a:cubicBezTo>
                <a:lnTo>
                  <a:pt x="4898" y="4719"/>
                </a:lnTo>
                <a:lnTo>
                  <a:pt x="4140" y="4719"/>
                </a:lnTo>
                <a:cubicBezTo>
                  <a:pt x="3917" y="4719"/>
                  <a:pt x="3720" y="4809"/>
                  <a:pt x="3578" y="4951"/>
                </a:cubicBezTo>
                <a:lnTo>
                  <a:pt x="3578" y="4951"/>
                </a:lnTo>
                <a:cubicBezTo>
                  <a:pt x="3435" y="5094"/>
                  <a:pt x="3346" y="5299"/>
                  <a:pt x="3346" y="5513"/>
                </a:cubicBezTo>
                <a:lnTo>
                  <a:pt x="3346" y="5513"/>
                </a:lnTo>
                <a:cubicBezTo>
                  <a:pt x="3346" y="5736"/>
                  <a:pt x="3435" y="5933"/>
                  <a:pt x="3578" y="6075"/>
                </a:cubicBezTo>
                <a:lnTo>
                  <a:pt x="3578" y="6075"/>
                </a:lnTo>
                <a:cubicBezTo>
                  <a:pt x="3720" y="6218"/>
                  <a:pt x="3917" y="6307"/>
                  <a:pt x="4140" y="6307"/>
                </a:cubicBezTo>
                <a:lnTo>
                  <a:pt x="4140" y="6307"/>
                </a:lnTo>
                <a:lnTo>
                  <a:pt x="5103" y="6307"/>
                </a:lnTo>
                <a:cubicBezTo>
                  <a:pt x="5442" y="6307"/>
                  <a:pt x="5763" y="6173"/>
                  <a:pt x="5986" y="5942"/>
                </a:cubicBezTo>
                <a:lnTo>
                  <a:pt x="5986" y="5942"/>
                </a:lnTo>
                <a:cubicBezTo>
                  <a:pt x="6218" y="5710"/>
                  <a:pt x="6361" y="5397"/>
                  <a:pt x="6361" y="5049"/>
                </a:cubicBezTo>
                <a:lnTo>
                  <a:pt x="6361" y="5049"/>
                </a:lnTo>
                <a:cubicBezTo>
                  <a:pt x="6361" y="4710"/>
                  <a:pt x="6218" y="4389"/>
                  <a:pt x="5986" y="4166"/>
                </a:cubicBezTo>
                <a:lnTo>
                  <a:pt x="5986" y="4166"/>
                </a:lnTo>
                <a:cubicBezTo>
                  <a:pt x="5763" y="3934"/>
                  <a:pt x="5442" y="3792"/>
                  <a:pt x="5103" y="3792"/>
                </a:cubicBezTo>
                <a:lnTo>
                  <a:pt x="5103" y="3792"/>
                </a:lnTo>
                <a:lnTo>
                  <a:pt x="3480" y="3792"/>
                </a:lnTo>
                <a:cubicBezTo>
                  <a:pt x="3149" y="3792"/>
                  <a:pt x="2855" y="3658"/>
                  <a:pt x="2641" y="3444"/>
                </a:cubicBezTo>
                <a:lnTo>
                  <a:pt x="2641" y="3444"/>
                </a:lnTo>
                <a:cubicBezTo>
                  <a:pt x="2427" y="3230"/>
                  <a:pt x="2293" y="2935"/>
                  <a:pt x="2293" y="2605"/>
                </a:cubicBezTo>
                <a:lnTo>
                  <a:pt x="2293" y="2605"/>
                </a:lnTo>
                <a:cubicBezTo>
                  <a:pt x="2293" y="2284"/>
                  <a:pt x="2427" y="1990"/>
                  <a:pt x="2641" y="1775"/>
                </a:cubicBezTo>
                <a:lnTo>
                  <a:pt x="2641" y="1775"/>
                </a:lnTo>
                <a:cubicBezTo>
                  <a:pt x="2855" y="1561"/>
                  <a:pt x="3149" y="1428"/>
                  <a:pt x="3480" y="1428"/>
                </a:cubicBezTo>
                <a:lnTo>
                  <a:pt x="3480" y="1428"/>
                </a:lnTo>
                <a:lnTo>
                  <a:pt x="7878" y="1428"/>
                </a:lnTo>
                <a:cubicBezTo>
                  <a:pt x="7672" y="1526"/>
                  <a:pt x="7494" y="1659"/>
                  <a:pt x="7333" y="1820"/>
                </a:cubicBezTo>
                <a:lnTo>
                  <a:pt x="7333" y="1820"/>
                </a:lnTo>
                <a:cubicBezTo>
                  <a:pt x="6950" y="2204"/>
                  <a:pt x="6709" y="2730"/>
                  <a:pt x="6709" y="3310"/>
                </a:cubicBezTo>
                <a:lnTo>
                  <a:pt x="6709" y="3310"/>
                </a:lnTo>
                <a:cubicBezTo>
                  <a:pt x="6709" y="3890"/>
                  <a:pt x="6950" y="4416"/>
                  <a:pt x="7333" y="4791"/>
                </a:cubicBezTo>
                <a:lnTo>
                  <a:pt x="7333" y="4791"/>
                </a:lnTo>
                <a:cubicBezTo>
                  <a:pt x="7717" y="5174"/>
                  <a:pt x="8243" y="5415"/>
                  <a:pt x="8823" y="5415"/>
                </a:cubicBezTo>
                <a:lnTo>
                  <a:pt x="8823" y="5415"/>
                </a:lnTo>
                <a:lnTo>
                  <a:pt x="13052" y="5415"/>
                </a:lnTo>
                <a:cubicBezTo>
                  <a:pt x="13141" y="5549"/>
                  <a:pt x="13248" y="5674"/>
                  <a:pt x="13364" y="5781"/>
                </a:cubicBezTo>
                <a:lnTo>
                  <a:pt x="13364" y="5781"/>
                </a:lnTo>
                <a:cubicBezTo>
                  <a:pt x="13882" y="6298"/>
                  <a:pt x="14586" y="6620"/>
                  <a:pt x="15371" y="6620"/>
                </a:cubicBezTo>
                <a:lnTo>
                  <a:pt x="15371" y="6620"/>
                </a:lnTo>
                <a:cubicBezTo>
                  <a:pt x="15889" y="6620"/>
                  <a:pt x="16370" y="6405"/>
                  <a:pt x="16709" y="6058"/>
                </a:cubicBezTo>
                <a:lnTo>
                  <a:pt x="16709" y="6058"/>
                </a:lnTo>
                <a:cubicBezTo>
                  <a:pt x="17057" y="5710"/>
                  <a:pt x="17272" y="5237"/>
                  <a:pt x="17272" y="4719"/>
                </a:cubicBezTo>
                <a:lnTo>
                  <a:pt x="17272" y="4719"/>
                </a:lnTo>
                <a:cubicBezTo>
                  <a:pt x="17272" y="4193"/>
                  <a:pt x="17057" y="3720"/>
                  <a:pt x="16709" y="3372"/>
                </a:cubicBezTo>
                <a:lnTo>
                  <a:pt x="16709" y="3372"/>
                </a:lnTo>
                <a:cubicBezTo>
                  <a:pt x="16415" y="3078"/>
                  <a:pt x="16023" y="2882"/>
                  <a:pt x="15585" y="2828"/>
                </a:cubicBezTo>
                <a:lnTo>
                  <a:pt x="15585" y="2828"/>
                </a:lnTo>
                <a:cubicBezTo>
                  <a:pt x="15550" y="2748"/>
                  <a:pt x="15461" y="2685"/>
                  <a:pt x="15371" y="2685"/>
                </a:cubicBezTo>
                <a:lnTo>
                  <a:pt x="15371" y="2685"/>
                </a:lnTo>
                <a:cubicBezTo>
                  <a:pt x="15238" y="2685"/>
                  <a:pt x="15130" y="2792"/>
                  <a:pt x="15130" y="2926"/>
                </a:cubicBezTo>
                <a:lnTo>
                  <a:pt x="15130" y="2926"/>
                </a:lnTo>
                <a:cubicBezTo>
                  <a:pt x="15130" y="3060"/>
                  <a:pt x="15238" y="3167"/>
                  <a:pt x="15371" y="3167"/>
                </a:cubicBezTo>
                <a:lnTo>
                  <a:pt x="15371" y="3167"/>
                </a:lnTo>
                <a:cubicBezTo>
                  <a:pt x="15452" y="3167"/>
                  <a:pt x="15532" y="3123"/>
                  <a:pt x="15568" y="3051"/>
                </a:cubicBezTo>
                <a:lnTo>
                  <a:pt x="15568" y="3051"/>
                </a:lnTo>
                <a:cubicBezTo>
                  <a:pt x="15951" y="3096"/>
                  <a:pt x="16290" y="3274"/>
                  <a:pt x="16549" y="3533"/>
                </a:cubicBezTo>
                <a:lnTo>
                  <a:pt x="16549" y="3533"/>
                </a:lnTo>
                <a:cubicBezTo>
                  <a:pt x="16861" y="3836"/>
                  <a:pt x="17048" y="4255"/>
                  <a:pt x="17048" y="4719"/>
                </a:cubicBezTo>
                <a:lnTo>
                  <a:pt x="17048" y="4719"/>
                </a:lnTo>
                <a:cubicBezTo>
                  <a:pt x="17048" y="5174"/>
                  <a:pt x="16861" y="5594"/>
                  <a:pt x="16558" y="5897"/>
                </a:cubicBezTo>
                <a:lnTo>
                  <a:pt x="16558" y="5897"/>
                </a:lnTo>
                <a:cubicBezTo>
                  <a:pt x="16246" y="6209"/>
                  <a:pt x="15826" y="6397"/>
                  <a:pt x="15371" y="6397"/>
                </a:cubicBezTo>
                <a:lnTo>
                  <a:pt x="15371" y="6397"/>
                </a:lnTo>
                <a:cubicBezTo>
                  <a:pt x="14649" y="6397"/>
                  <a:pt x="13997" y="6102"/>
                  <a:pt x="13525" y="5629"/>
                </a:cubicBezTo>
                <a:lnTo>
                  <a:pt x="13525" y="5629"/>
                </a:lnTo>
                <a:cubicBezTo>
                  <a:pt x="13418" y="5522"/>
                  <a:pt x="13311" y="5397"/>
                  <a:pt x="13221" y="5272"/>
                </a:cubicBezTo>
                <a:lnTo>
                  <a:pt x="13221" y="5272"/>
                </a:lnTo>
                <a:cubicBezTo>
                  <a:pt x="13221" y="5246"/>
                  <a:pt x="13204" y="5228"/>
                  <a:pt x="13186" y="5210"/>
                </a:cubicBezTo>
                <a:lnTo>
                  <a:pt x="13186" y="5210"/>
                </a:lnTo>
                <a:cubicBezTo>
                  <a:pt x="12909" y="4800"/>
                  <a:pt x="12757" y="4309"/>
                  <a:pt x="12757" y="3783"/>
                </a:cubicBezTo>
                <a:lnTo>
                  <a:pt x="12757" y="3783"/>
                </a:lnTo>
                <a:cubicBezTo>
                  <a:pt x="12757" y="3069"/>
                  <a:pt x="13052" y="2409"/>
                  <a:pt x="13525" y="1936"/>
                </a:cubicBezTo>
                <a:lnTo>
                  <a:pt x="13525" y="1936"/>
                </a:lnTo>
                <a:cubicBezTo>
                  <a:pt x="13997" y="1463"/>
                  <a:pt x="14649" y="1169"/>
                  <a:pt x="15371" y="1169"/>
                </a:cubicBezTo>
                <a:lnTo>
                  <a:pt x="15371" y="1169"/>
                </a:lnTo>
                <a:lnTo>
                  <a:pt x="16513" y="1169"/>
                </a:lnTo>
                <a:cubicBezTo>
                  <a:pt x="16486" y="1196"/>
                  <a:pt x="16451" y="1222"/>
                  <a:pt x="16424" y="1258"/>
                </a:cubicBezTo>
                <a:lnTo>
                  <a:pt x="16424" y="1258"/>
                </a:lnTo>
                <a:cubicBezTo>
                  <a:pt x="16237" y="1445"/>
                  <a:pt x="16121" y="1704"/>
                  <a:pt x="16121" y="1990"/>
                </a:cubicBezTo>
                <a:lnTo>
                  <a:pt x="16121" y="1990"/>
                </a:lnTo>
                <a:cubicBezTo>
                  <a:pt x="16121" y="2275"/>
                  <a:pt x="16237" y="2534"/>
                  <a:pt x="16424" y="2730"/>
                </a:cubicBezTo>
                <a:lnTo>
                  <a:pt x="16424" y="2730"/>
                </a:lnTo>
                <a:cubicBezTo>
                  <a:pt x="16558" y="2864"/>
                  <a:pt x="16736" y="2962"/>
                  <a:pt x="16933" y="3007"/>
                </a:cubicBezTo>
                <a:lnTo>
                  <a:pt x="16933" y="3007"/>
                </a:lnTo>
                <a:cubicBezTo>
                  <a:pt x="16968" y="3096"/>
                  <a:pt x="17057" y="3158"/>
                  <a:pt x="17156" y="3158"/>
                </a:cubicBezTo>
                <a:lnTo>
                  <a:pt x="17156" y="3158"/>
                </a:lnTo>
                <a:cubicBezTo>
                  <a:pt x="17289" y="3158"/>
                  <a:pt x="17396" y="3051"/>
                  <a:pt x="17396" y="2917"/>
                </a:cubicBezTo>
                <a:lnTo>
                  <a:pt x="17396" y="2917"/>
                </a:lnTo>
                <a:cubicBezTo>
                  <a:pt x="17396" y="2792"/>
                  <a:pt x="17289" y="2685"/>
                  <a:pt x="17156" y="2685"/>
                </a:cubicBezTo>
                <a:lnTo>
                  <a:pt x="17156" y="2685"/>
                </a:lnTo>
                <a:cubicBezTo>
                  <a:pt x="17075" y="2685"/>
                  <a:pt x="17004" y="2721"/>
                  <a:pt x="16959" y="2784"/>
                </a:cubicBezTo>
                <a:lnTo>
                  <a:pt x="16959" y="2784"/>
                </a:lnTo>
                <a:cubicBezTo>
                  <a:pt x="16817" y="2748"/>
                  <a:pt x="16683" y="2676"/>
                  <a:pt x="16576" y="2569"/>
                </a:cubicBezTo>
                <a:lnTo>
                  <a:pt x="16576" y="2569"/>
                </a:lnTo>
                <a:cubicBezTo>
                  <a:pt x="16433" y="2418"/>
                  <a:pt x="16335" y="2213"/>
                  <a:pt x="16335" y="1990"/>
                </a:cubicBezTo>
                <a:lnTo>
                  <a:pt x="16335" y="1990"/>
                </a:lnTo>
                <a:cubicBezTo>
                  <a:pt x="16335" y="1767"/>
                  <a:pt x="16433" y="1561"/>
                  <a:pt x="16576" y="1410"/>
                </a:cubicBezTo>
                <a:lnTo>
                  <a:pt x="16576" y="1410"/>
                </a:lnTo>
                <a:cubicBezTo>
                  <a:pt x="16727" y="1267"/>
                  <a:pt x="16933" y="1169"/>
                  <a:pt x="17156" y="1169"/>
                </a:cubicBezTo>
                <a:lnTo>
                  <a:pt x="17156" y="1169"/>
                </a:lnTo>
                <a:lnTo>
                  <a:pt x="19091" y="1169"/>
                </a:lnTo>
                <a:lnTo>
                  <a:pt x="21018" y="1169"/>
                </a:lnTo>
                <a:cubicBezTo>
                  <a:pt x="21241" y="1169"/>
                  <a:pt x="21447" y="1267"/>
                  <a:pt x="21598" y="1410"/>
                </a:cubicBezTo>
                <a:lnTo>
                  <a:pt x="21598" y="1410"/>
                </a:lnTo>
                <a:cubicBezTo>
                  <a:pt x="21750" y="1561"/>
                  <a:pt x="21839" y="1767"/>
                  <a:pt x="21839" y="1990"/>
                </a:cubicBezTo>
                <a:lnTo>
                  <a:pt x="21839" y="1990"/>
                </a:lnTo>
                <a:cubicBezTo>
                  <a:pt x="21839" y="2213"/>
                  <a:pt x="21750" y="2418"/>
                  <a:pt x="21598" y="2569"/>
                </a:cubicBezTo>
                <a:lnTo>
                  <a:pt x="21598" y="2569"/>
                </a:lnTo>
                <a:cubicBezTo>
                  <a:pt x="21491" y="2676"/>
                  <a:pt x="21366" y="2748"/>
                  <a:pt x="21215" y="2784"/>
                </a:cubicBezTo>
                <a:lnTo>
                  <a:pt x="21215" y="2784"/>
                </a:lnTo>
                <a:cubicBezTo>
                  <a:pt x="21170" y="2721"/>
                  <a:pt x="21099" y="2685"/>
                  <a:pt x="21018" y="2685"/>
                </a:cubicBezTo>
                <a:lnTo>
                  <a:pt x="21018" y="2685"/>
                </a:lnTo>
                <a:cubicBezTo>
                  <a:pt x="20885" y="2685"/>
                  <a:pt x="20786" y="2792"/>
                  <a:pt x="20786" y="2917"/>
                </a:cubicBezTo>
                <a:lnTo>
                  <a:pt x="20786" y="2917"/>
                </a:lnTo>
                <a:cubicBezTo>
                  <a:pt x="20786" y="3051"/>
                  <a:pt x="20885" y="3158"/>
                  <a:pt x="21018" y="3158"/>
                </a:cubicBezTo>
                <a:lnTo>
                  <a:pt x="21018" y="3158"/>
                </a:lnTo>
                <a:cubicBezTo>
                  <a:pt x="21125" y="3158"/>
                  <a:pt x="21206" y="3096"/>
                  <a:pt x="21241" y="3007"/>
                </a:cubicBezTo>
                <a:lnTo>
                  <a:pt x="21241" y="3007"/>
                </a:lnTo>
                <a:cubicBezTo>
                  <a:pt x="21438" y="2962"/>
                  <a:pt x="21616" y="2864"/>
                  <a:pt x="21759" y="2730"/>
                </a:cubicBezTo>
                <a:lnTo>
                  <a:pt x="21759" y="2730"/>
                </a:lnTo>
                <a:cubicBezTo>
                  <a:pt x="21946" y="2534"/>
                  <a:pt x="22062" y="2275"/>
                  <a:pt x="22062" y="1990"/>
                </a:cubicBezTo>
                <a:lnTo>
                  <a:pt x="22062" y="1990"/>
                </a:lnTo>
                <a:cubicBezTo>
                  <a:pt x="22062" y="1704"/>
                  <a:pt x="21946" y="1445"/>
                  <a:pt x="21759" y="1258"/>
                </a:cubicBezTo>
                <a:lnTo>
                  <a:pt x="21759" y="1258"/>
                </a:lnTo>
                <a:cubicBezTo>
                  <a:pt x="21723" y="1222"/>
                  <a:pt x="21696" y="1196"/>
                  <a:pt x="21661" y="1169"/>
                </a:cubicBezTo>
                <a:lnTo>
                  <a:pt x="21661" y="1169"/>
                </a:lnTo>
                <a:lnTo>
                  <a:pt x="22811" y="1169"/>
                </a:lnTo>
                <a:cubicBezTo>
                  <a:pt x="23525" y="1169"/>
                  <a:pt x="24185" y="1463"/>
                  <a:pt x="24658" y="1936"/>
                </a:cubicBezTo>
                <a:lnTo>
                  <a:pt x="24658" y="1936"/>
                </a:lnTo>
                <a:cubicBezTo>
                  <a:pt x="25131" y="2409"/>
                  <a:pt x="25425" y="3069"/>
                  <a:pt x="25425" y="3783"/>
                </a:cubicBezTo>
                <a:lnTo>
                  <a:pt x="25425" y="3783"/>
                </a:lnTo>
                <a:cubicBezTo>
                  <a:pt x="25425" y="4309"/>
                  <a:pt x="25265" y="4800"/>
                  <a:pt x="24997" y="5210"/>
                </a:cubicBezTo>
                <a:lnTo>
                  <a:pt x="24997" y="5210"/>
                </a:lnTo>
                <a:cubicBezTo>
                  <a:pt x="24970" y="5228"/>
                  <a:pt x="24961" y="5246"/>
                  <a:pt x="24953" y="5272"/>
                </a:cubicBezTo>
                <a:lnTo>
                  <a:pt x="24953" y="5272"/>
                </a:lnTo>
                <a:cubicBezTo>
                  <a:pt x="24863" y="5397"/>
                  <a:pt x="24765" y="5522"/>
                  <a:pt x="24658" y="5629"/>
                </a:cubicBezTo>
                <a:lnTo>
                  <a:pt x="24658" y="5629"/>
                </a:lnTo>
                <a:cubicBezTo>
                  <a:pt x="24185" y="6102"/>
                  <a:pt x="23525" y="6397"/>
                  <a:pt x="22811" y="6397"/>
                </a:cubicBezTo>
                <a:lnTo>
                  <a:pt x="22811" y="6397"/>
                </a:lnTo>
                <a:cubicBezTo>
                  <a:pt x="22348" y="6397"/>
                  <a:pt x="21928" y="6209"/>
                  <a:pt x="21625" y="5897"/>
                </a:cubicBezTo>
                <a:lnTo>
                  <a:pt x="21625" y="5897"/>
                </a:lnTo>
                <a:cubicBezTo>
                  <a:pt x="21322" y="5594"/>
                  <a:pt x="21134" y="5174"/>
                  <a:pt x="21134" y="4719"/>
                </a:cubicBezTo>
                <a:lnTo>
                  <a:pt x="21134" y="4719"/>
                </a:lnTo>
                <a:cubicBezTo>
                  <a:pt x="21134" y="4255"/>
                  <a:pt x="21322" y="3836"/>
                  <a:pt x="21625" y="3533"/>
                </a:cubicBezTo>
                <a:lnTo>
                  <a:pt x="21625" y="3533"/>
                </a:lnTo>
                <a:cubicBezTo>
                  <a:pt x="21884" y="3274"/>
                  <a:pt x="22223" y="3096"/>
                  <a:pt x="22606" y="3051"/>
                </a:cubicBezTo>
                <a:lnTo>
                  <a:pt x="22606" y="3051"/>
                </a:lnTo>
                <a:cubicBezTo>
                  <a:pt x="22651" y="3123"/>
                  <a:pt x="22722" y="3167"/>
                  <a:pt x="22811" y="3167"/>
                </a:cubicBezTo>
                <a:lnTo>
                  <a:pt x="22811" y="3167"/>
                </a:lnTo>
                <a:cubicBezTo>
                  <a:pt x="22945" y="3167"/>
                  <a:pt x="23052" y="3060"/>
                  <a:pt x="23052" y="2926"/>
                </a:cubicBezTo>
                <a:lnTo>
                  <a:pt x="23052" y="2926"/>
                </a:lnTo>
                <a:cubicBezTo>
                  <a:pt x="23052" y="2792"/>
                  <a:pt x="22945" y="2685"/>
                  <a:pt x="22811" y="2685"/>
                </a:cubicBezTo>
                <a:lnTo>
                  <a:pt x="22811" y="2685"/>
                </a:lnTo>
                <a:cubicBezTo>
                  <a:pt x="22713" y="2685"/>
                  <a:pt x="22633" y="2748"/>
                  <a:pt x="22597" y="2828"/>
                </a:cubicBezTo>
                <a:lnTo>
                  <a:pt x="22597" y="2828"/>
                </a:lnTo>
                <a:cubicBezTo>
                  <a:pt x="22160" y="2882"/>
                  <a:pt x="21768" y="3078"/>
                  <a:pt x="21464" y="3372"/>
                </a:cubicBezTo>
                <a:lnTo>
                  <a:pt x="21464" y="3372"/>
                </a:lnTo>
                <a:cubicBezTo>
                  <a:pt x="21125" y="3720"/>
                  <a:pt x="20911" y="4193"/>
                  <a:pt x="20911" y="4719"/>
                </a:cubicBezTo>
                <a:lnTo>
                  <a:pt x="20911" y="4719"/>
                </a:lnTo>
                <a:cubicBezTo>
                  <a:pt x="20911" y="5237"/>
                  <a:pt x="21125" y="5710"/>
                  <a:pt x="21464" y="6058"/>
                </a:cubicBezTo>
                <a:lnTo>
                  <a:pt x="21464" y="6058"/>
                </a:lnTo>
                <a:cubicBezTo>
                  <a:pt x="21812" y="6405"/>
                  <a:pt x="22285" y="6620"/>
                  <a:pt x="22811" y="6620"/>
                </a:cubicBezTo>
                <a:lnTo>
                  <a:pt x="22811" y="6620"/>
                </a:lnTo>
                <a:cubicBezTo>
                  <a:pt x="23588" y="6620"/>
                  <a:pt x="24301" y="6298"/>
                  <a:pt x="24810" y="5781"/>
                </a:cubicBezTo>
                <a:lnTo>
                  <a:pt x="24810" y="5781"/>
                </a:lnTo>
                <a:cubicBezTo>
                  <a:pt x="24926" y="5674"/>
                  <a:pt x="25033" y="5549"/>
                  <a:pt x="25131" y="5415"/>
                </a:cubicBezTo>
                <a:lnTo>
                  <a:pt x="25131" y="5415"/>
                </a:lnTo>
                <a:lnTo>
                  <a:pt x="29360" y="5415"/>
                </a:lnTo>
                <a:cubicBezTo>
                  <a:pt x="29939" y="5415"/>
                  <a:pt x="30466" y="5174"/>
                  <a:pt x="30849" y="4791"/>
                </a:cubicBezTo>
                <a:lnTo>
                  <a:pt x="30849" y="4791"/>
                </a:lnTo>
                <a:cubicBezTo>
                  <a:pt x="31224" y="4416"/>
                  <a:pt x="31465" y="3890"/>
                  <a:pt x="31465" y="3310"/>
                </a:cubicBezTo>
                <a:lnTo>
                  <a:pt x="31465" y="3310"/>
                </a:lnTo>
                <a:cubicBezTo>
                  <a:pt x="31465" y="2730"/>
                  <a:pt x="31224" y="2204"/>
                  <a:pt x="30849" y="1820"/>
                </a:cubicBezTo>
                <a:lnTo>
                  <a:pt x="30849" y="1820"/>
                </a:lnTo>
                <a:cubicBezTo>
                  <a:pt x="30689" y="1659"/>
                  <a:pt x="30501" y="1526"/>
                  <a:pt x="30296" y="1428"/>
                </a:cubicBezTo>
                <a:lnTo>
                  <a:pt x="30296" y="1428"/>
                </a:lnTo>
                <a:lnTo>
                  <a:pt x="34703" y="1428"/>
                </a:lnTo>
                <a:cubicBezTo>
                  <a:pt x="35033" y="1428"/>
                  <a:pt x="35328" y="1561"/>
                  <a:pt x="35542" y="1775"/>
                </a:cubicBezTo>
                <a:lnTo>
                  <a:pt x="35542" y="1775"/>
                </a:lnTo>
                <a:cubicBezTo>
                  <a:pt x="35756" y="1990"/>
                  <a:pt x="35890" y="2284"/>
                  <a:pt x="35890" y="2605"/>
                </a:cubicBezTo>
                <a:lnTo>
                  <a:pt x="35890" y="2605"/>
                </a:lnTo>
                <a:cubicBezTo>
                  <a:pt x="35890" y="2935"/>
                  <a:pt x="35756" y="3230"/>
                  <a:pt x="35542" y="3444"/>
                </a:cubicBezTo>
                <a:lnTo>
                  <a:pt x="35542" y="3444"/>
                </a:lnTo>
                <a:cubicBezTo>
                  <a:pt x="35328" y="3658"/>
                  <a:pt x="35033" y="3792"/>
                  <a:pt x="34703" y="3792"/>
                </a:cubicBezTo>
                <a:lnTo>
                  <a:pt x="34703" y="3792"/>
                </a:lnTo>
                <a:lnTo>
                  <a:pt x="33080" y="3792"/>
                </a:lnTo>
                <a:cubicBezTo>
                  <a:pt x="32732" y="3792"/>
                  <a:pt x="32419" y="3934"/>
                  <a:pt x="32187" y="4166"/>
                </a:cubicBezTo>
                <a:lnTo>
                  <a:pt x="32187" y="4166"/>
                </a:lnTo>
                <a:cubicBezTo>
                  <a:pt x="31964" y="4389"/>
                  <a:pt x="31822" y="4710"/>
                  <a:pt x="31822" y="5049"/>
                </a:cubicBezTo>
                <a:lnTo>
                  <a:pt x="31822" y="5049"/>
                </a:lnTo>
                <a:cubicBezTo>
                  <a:pt x="31822" y="5397"/>
                  <a:pt x="31964" y="5710"/>
                  <a:pt x="32187" y="5942"/>
                </a:cubicBezTo>
                <a:lnTo>
                  <a:pt x="32187" y="5942"/>
                </a:lnTo>
                <a:cubicBezTo>
                  <a:pt x="32419" y="6173"/>
                  <a:pt x="32732" y="6307"/>
                  <a:pt x="33080" y="6307"/>
                </a:cubicBezTo>
                <a:lnTo>
                  <a:pt x="33080" y="6307"/>
                </a:lnTo>
                <a:lnTo>
                  <a:pt x="34034" y="6307"/>
                </a:lnTo>
                <a:cubicBezTo>
                  <a:pt x="34257" y="6307"/>
                  <a:pt x="34453" y="6218"/>
                  <a:pt x="34605" y="6075"/>
                </a:cubicBezTo>
                <a:lnTo>
                  <a:pt x="34605" y="6075"/>
                </a:lnTo>
                <a:cubicBezTo>
                  <a:pt x="34748" y="5933"/>
                  <a:pt x="34837" y="5736"/>
                  <a:pt x="34837" y="5513"/>
                </a:cubicBezTo>
                <a:lnTo>
                  <a:pt x="34837" y="5513"/>
                </a:lnTo>
                <a:cubicBezTo>
                  <a:pt x="34837" y="5299"/>
                  <a:pt x="34748" y="5094"/>
                  <a:pt x="34605" y="4951"/>
                </a:cubicBezTo>
                <a:lnTo>
                  <a:pt x="34605" y="4951"/>
                </a:lnTo>
                <a:cubicBezTo>
                  <a:pt x="34453" y="4809"/>
                  <a:pt x="34257" y="4719"/>
                  <a:pt x="34034" y="4719"/>
                </a:cubicBezTo>
                <a:lnTo>
                  <a:pt x="34034" y="4719"/>
                </a:lnTo>
                <a:lnTo>
                  <a:pt x="33276" y="4719"/>
                </a:lnTo>
                <a:cubicBezTo>
                  <a:pt x="33240" y="4648"/>
                  <a:pt x="33160" y="4594"/>
                  <a:pt x="33071" y="4594"/>
                </a:cubicBezTo>
                <a:lnTo>
                  <a:pt x="33071" y="4594"/>
                </a:lnTo>
                <a:cubicBezTo>
                  <a:pt x="32937" y="4594"/>
                  <a:pt x="32830" y="4702"/>
                  <a:pt x="32830" y="4826"/>
                </a:cubicBezTo>
                <a:lnTo>
                  <a:pt x="32830" y="4826"/>
                </a:lnTo>
                <a:cubicBezTo>
                  <a:pt x="32830" y="4960"/>
                  <a:pt x="32937" y="5067"/>
                  <a:pt x="33071" y="5067"/>
                </a:cubicBezTo>
                <a:lnTo>
                  <a:pt x="33071" y="5067"/>
                </a:lnTo>
                <a:cubicBezTo>
                  <a:pt x="33160" y="5067"/>
                  <a:pt x="33240" y="5014"/>
                  <a:pt x="33276" y="4942"/>
                </a:cubicBezTo>
                <a:lnTo>
                  <a:pt x="33276" y="4942"/>
                </a:lnTo>
                <a:lnTo>
                  <a:pt x="34034" y="4942"/>
                </a:lnTo>
                <a:cubicBezTo>
                  <a:pt x="34195" y="4942"/>
                  <a:pt x="34337" y="5005"/>
                  <a:pt x="34445" y="5112"/>
                </a:cubicBezTo>
                <a:lnTo>
                  <a:pt x="34445" y="5112"/>
                </a:lnTo>
                <a:cubicBezTo>
                  <a:pt x="34552" y="5210"/>
                  <a:pt x="34614" y="5362"/>
                  <a:pt x="34614" y="5513"/>
                </a:cubicBezTo>
                <a:lnTo>
                  <a:pt x="34614" y="5513"/>
                </a:lnTo>
                <a:cubicBezTo>
                  <a:pt x="34614" y="5674"/>
                  <a:pt x="34552" y="5817"/>
                  <a:pt x="34445" y="5924"/>
                </a:cubicBezTo>
                <a:lnTo>
                  <a:pt x="34445" y="5924"/>
                </a:lnTo>
                <a:cubicBezTo>
                  <a:pt x="34337" y="6022"/>
                  <a:pt x="34195" y="6093"/>
                  <a:pt x="34034" y="6093"/>
                </a:cubicBezTo>
                <a:lnTo>
                  <a:pt x="34034" y="6093"/>
                </a:lnTo>
                <a:lnTo>
                  <a:pt x="33080" y="6093"/>
                </a:lnTo>
                <a:cubicBezTo>
                  <a:pt x="32794" y="6093"/>
                  <a:pt x="32535" y="5968"/>
                  <a:pt x="32348" y="5781"/>
                </a:cubicBezTo>
                <a:lnTo>
                  <a:pt x="32348" y="5781"/>
                </a:lnTo>
                <a:cubicBezTo>
                  <a:pt x="32161" y="5594"/>
                  <a:pt x="32045" y="5335"/>
                  <a:pt x="32045" y="5049"/>
                </a:cubicBezTo>
                <a:lnTo>
                  <a:pt x="32045" y="5049"/>
                </a:lnTo>
                <a:cubicBezTo>
                  <a:pt x="32045" y="4773"/>
                  <a:pt x="32161" y="4505"/>
                  <a:pt x="32348" y="4318"/>
                </a:cubicBezTo>
                <a:lnTo>
                  <a:pt x="32348" y="4318"/>
                </a:lnTo>
                <a:cubicBezTo>
                  <a:pt x="32535" y="4131"/>
                  <a:pt x="32794" y="4015"/>
                  <a:pt x="33080" y="4015"/>
                </a:cubicBezTo>
                <a:lnTo>
                  <a:pt x="33080" y="4015"/>
                </a:lnTo>
                <a:lnTo>
                  <a:pt x="34703" y="4015"/>
                </a:lnTo>
                <a:cubicBezTo>
                  <a:pt x="35087" y="4015"/>
                  <a:pt x="35444" y="3863"/>
                  <a:pt x="35702" y="3604"/>
                </a:cubicBezTo>
                <a:lnTo>
                  <a:pt x="35702" y="3604"/>
                </a:lnTo>
                <a:cubicBezTo>
                  <a:pt x="35827" y="3470"/>
                  <a:pt x="35934" y="3319"/>
                  <a:pt x="36006" y="3149"/>
                </a:cubicBezTo>
                <a:lnTo>
                  <a:pt x="36006" y="3149"/>
                </a:lnTo>
                <a:lnTo>
                  <a:pt x="37317" y="3149"/>
                </a:lnTo>
                <a:cubicBezTo>
                  <a:pt x="37549" y="3149"/>
                  <a:pt x="37772" y="3051"/>
                  <a:pt x="37924" y="2891"/>
                </a:cubicBezTo>
                <a:lnTo>
                  <a:pt x="37924" y="2891"/>
                </a:lnTo>
                <a:cubicBezTo>
                  <a:pt x="38084" y="2739"/>
                  <a:pt x="38182" y="2516"/>
                  <a:pt x="38182" y="2284"/>
                </a:cubicBezTo>
                <a:lnTo>
                  <a:pt x="38182" y="2284"/>
                </a:lnTo>
                <a:cubicBezTo>
                  <a:pt x="38182" y="2043"/>
                  <a:pt x="38084" y="1820"/>
                  <a:pt x="37924" y="1668"/>
                </a:cubicBezTo>
                <a:lnTo>
                  <a:pt x="37924" y="1668"/>
                </a:lnTo>
                <a:cubicBezTo>
                  <a:pt x="37817" y="1561"/>
                  <a:pt x="37683" y="1481"/>
                  <a:pt x="37540" y="1436"/>
                </a:cubicBezTo>
                <a:lnTo>
                  <a:pt x="37540" y="1436"/>
                </a:lnTo>
                <a:cubicBezTo>
                  <a:pt x="37504" y="1347"/>
                  <a:pt x="37415" y="1285"/>
                  <a:pt x="37317" y="1285"/>
                </a:cubicBezTo>
                <a:lnTo>
                  <a:pt x="37317" y="1285"/>
                </a:lnTo>
                <a:cubicBezTo>
                  <a:pt x="37183" y="1285"/>
                  <a:pt x="37076" y="1392"/>
                  <a:pt x="37076" y="1526"/>
                </a:cubicBezTo>
                <a:lnTo>
                  <a:pt x="37076" y="1526"/>
                </a:lnTo>
                <a:cubicBezTo>
                  <a:pt x="37076" y="1651"/>
                  <a:pt x="37183" y="1758"/>
                  <a:pt x="37317" y="1758"/>
                </a:cubicBezTo>
                <a:lnTo>
                  <a:pt x="37317" y="1758"/>
                </a:lnTo>
                <a:cubicBezTo>
                  <a:pt x="37388" y="1758"/>
                  <a:pt x="37460" y="1722"/>
                  <a:pt x="37504" y="1659"/>
                </a:cubicBezTo>
                <a:lnTo>
                  <a:pt x="37504" y="1659"/>
                </a:lnTo>
                <a:cubicBezTo>
                  <a:pt x="37603" y="1695"/>
                  <a:pt x="37701" y="1749"/>
                  <a:pt x="37772" y="1820"/>
                </a:cubicBezTo>
                <a:lnTo>
                  <a:pt x="37772" y="1820"/>
                </a:lnTo>
                <a:cubicBezTo>
                  <a:pt x="37888" y="1945"/>
                  <a:pt x="37959" y="2106"/>
                  <a:pt x="37959" y="2284"/>
                </a:cubicBezTo>
                <a:lnTo>
                  <a:pt x="37959" y="2284"/>
                </a:lnTo>
                <a:cubicBezTo>
                  <a:pt x="37959" y="2453"/>
                  <a:pt x="37888" y="2623"/>
                  <a:pt x="37772" y="2739"/>
                </a:cubicBezTo>
                <a:lnTo>
                  <a:pt x="37772" y="2739"/>
                </a:lnTo>
                <a:cubicBezTo>
                  <a:pt x="37656" y="2855"/>
                  <a:pt x="37487" y="2926"/>
                  <a:pt x="37317" y="2926"/>
                </a:cubicBezTo>
                <a:lnTo>
                  <a:pt x="37317" y="2926"/>
                </a:lnTo>
                <a:lnTo>
                  <a:pt x="36077" y="2926"/>
                </a:lnTo>
                <a:cubicBezTo>
                  <a:pt x="36095" y="2828"/>
                  <a:pt x="36113" y="2721"/>
                  <a:pt x="36113" y="2605"/>
                </a:cubicBezTo>
                <a:lnTo>
                  <a:pt x="36113" y="2605"/>
                </a:lnTo>
                <a:cubicBezTo>
                  <a:pt x="36113" y="2221"/>
                  <a:pt x="35952" y="1874"/>
                  <a:pt x="35702" y="1615"/>
                </a:cubicBezTo>
                <a:lnTo>
                  <a:pt x="35702" y="1615"/>
                </a:lnTo>
                <a:cubicBezTo>
                  <a:pt x="35444" y="1356"/>
                  <a:pt x="35087" y="1204"/>
                  <a:pt x="34703" y="1204"/>
                </a:cubicBezTo>
                <a:lnTo>
                  <a:pt x="34703" y="1204"/>
                </a:lnTo>
                <a:lnTo>
                  <a:pt x="29404" y="1204"/>
                </a:lnTo>
                <a:cubicBezTo>
                  <a:pt x="29386" y="1204"/>
                  <a:pt x="29377" y="1204"/>
                  <a:pt x="29360" y="1204"/>
                </a:cubicBezTo>
                <a:lnTo>
                  <a:pt x="29360" y="1204"/>
                </a:lnTo>
                <a:cubicBezTo>
                  <a:pt x="28949" y="1204"/>
                  <a:pt x="28583" y="1365"/>
                  <a:pt x="28316" y="1633"/>
                </a:cubicBezTo>
                <a:lnTo>
                  <a:pt x="28316" y="1633"/>
                </a:lnTo>
                <a:cubicBezTo>
                  <a:pt x="28137" y="1811"/>
                  <a:pt x="28012" y="2034"/>
                  <a:pt x="27941" y="2275"/>
                </a:cubicBezTo>
                <a:lnTo>
                  <a:pt x="27941" y="2275"/>
                </a:lnTo>
                <a:lnTo>
                  <a:pt x="27736" y="2275"/>
                </a:lnTo>
                <a:cubicBezTo>
                  <a:pt x="27388" y="2275"/>
                  <a:pt x="27076" y="2418"/>
                  <a:pt x="26844" y="2641"/>
                </a:cubicBezTo>
                <a:lnTo>
                  <a:pt x="26844" y="2641"/>
                </a:lnTo>
                <a:cubicBezTo>
                  <a:pt x="26621" y="2873"/>
                  <a:pt x="26478" y="3185"/>
                  <a:pt x="26478" y="3533"/>
                </a:cubicBezTo>
                <a:lnTo>
                  <a:pt x="26478" y="3533"/>
                </a:lnTo>
                <a:cubicBezTo>
                  <a:pt x="26478" y="3881"/>
                  <a:pt x="26621" y="4193"/>
                  <a:pt x="26844" y="4425"/>
                </a:cubicBezTo>
                <a:lnTo>
                  <a:pt x="26844" y="4425"/>
                </a:lnTo>
                <a:cubicBezTo>
                  <a:pt x="27022" y="4603"/>
                  <a:pt x="27254" y="4728"/>
                  <a:pt x="27513" y="4773"/>
                </a:cubicBezTo>
                <a:lnTo>
                  <a:pt x="27513" y="4773"/>
                </a:lnTo>
                <a:cubicBezTo>
                  <a:pt x="27549" y="4862"/>
                  <a:pt x="27638" y="4916"/>
                  <a:pt x="27736" y="4916"/>
                </a:cubicBezTo>
                <a:lnTo>
                  <a:pt x="27736" y="4916"/>
                </a:lnTo>
                <a:cubicBezTo>
                  <a:pt x="27870" y="4916"/>
                  <a:pt x="27968" y="4809"/>
                  <a:pt x="27968" y="4684"/>
                </a:cubicBezTo>
                <a:lnTo>
                  <a:pt x="27968" y="4684"/>
                </a:lnTo>
                <a:cubicBezTo>
                  <a:pt x="27968" y="4550"/>
                  <a:pt x="27870" y="4443"/>
                  <a:pt x="27736" y="4443"/>
                </a:cubicBezTo>
                <a:lnTo>
                  <a:pt x="27736" y="4443"/>
                </a:lnTo>
                <a:cubicBezTo>
                  <a:pt x="27647" y="4443"/>
                  <a:pt x="27575" y="4487"/>
                  <a:pt x="27531" y="4550"/>
                </a:cubicBezTo>
                <a:lnTo>
                  <a:pt x="27531" y="4550"/>
                </a:lnTo>
                <a:cubicBezTo>
                  <a:pt x="27326" y="4505"/>
                  <a:pt x="27147" y="4407"/>
                  <a:pt x="27004" y="4264"/>
                </a:cubicBezTo>
                <a:lnTo>
                  <a:pt x="27004" y="4264"/>
                </a:lnTo>
                <a:cubicBezTo>
                  <a:pt x="26817" y="4077"/>
                  <a:pt x="26701" y="3818"/>
                  <a:pt x="26701" y="3533"/>
                </a:cubicBezTo>
                <a:lnTo>
                  <a:pt x="26701" y="3533"/>
                </a:lnTo>
                <a:cubicBezTo>
                  <a:pt x="26701" y="3247"/>
                  <a:pt x="26817" y="2989"/>
                  <a:pt x="27004" y="2801"/>
                </a:cubicBezTo>
                <a:lnTo>
                  <a:pt x="27004" y="2801"/>
                </a:lnTo>
                <a:cubicBezTo>
                  <a:pt x="27192" y="2614"/>
                  <a:pt x="27450" y="2498"/>
                  <a:pt x="27736" y="2498"/>
                </a:cubicBezTo>
                <a:lnTo>
                  <a:pt x="27736" y="2498"/>
                </a:lnTo>
                <a:lnTo>
                  <a:pt x="27896" y="2498"/>
                </a:lnTo>
                <a:cubicBezTo>
                  <a:pt x="27888" y="2552"/>
                  <a:pt x="27888" y="2614"/>
                  <a:pt x="27888" y="2676"/>
                </a:cubicBezTo>
                <a:lnTo>
                  <a:pt x="27888" y="2676"/>
                </a:lnTo>
                <a:cubicBezTo>
                  <a:pt x="27888" y="3078"/>
                  <a:pt x="28048" y="3444"/>
                  <a:pt x="28316" y="3711"/>
                </a:cubicBezTo>
                <a:lnTo>
                  <a:pt x="28316" y="3711"/>
                </a:lnTo>
                <a:cubicBezTo>
                  <a:pt x="28583" y="3979"/>
                  <a:pt x="28949" y="4148"/>
                  <a:pt x="29360" y="4148"/>
                </a:cubicBezTo>
                <a:lnTo>
                  <a:pt x="29360" y="4148"/>
                </a:lnTo>
                <a:cubicBezTo>
                  <a:pt x="29618" y="4148"/>
                  <a:pt x="29850" y="4041"/>
                  <a:pt x="30020" y="3872"/>
                </a:cubicBezTo>
                <a:lnTo>
                  <a:pt x="30020" y="3872"/>
                </a:lnTo>
                <a:cubicBezTo>
                  <a:pt x="30189" y="3702"/>
                  <a:pt x="30296" y="3470"/>
                  <a:pt x="30296" y="3212"/>
                </a:cubicBezTo>
                <a:lnTo>
                  <a:pt x="30296" y="3212"/>
                </a:lnTo>
                <a:cubicBezTo>
                  <a:pt x="30296" y="2953"/>
                  <a:pt x="30189" y="2721"/>
                  <a:pt x="30020" y="2552"/>
                </a:cubicBezTo>
                <a:lnTo>
                  <a:pt x="30020" y="2552"/>
                </a:lnTo>
                <a:cubicBezTo>
                  <a:pt x="29850" y="2382"/>
                  <a:pt x="29618" y="2275"/>
                  <a:pt x="29360" y="2275"/>
                </a:cubicBezTo>
                <a:lnTo>
                  <a:pt x="29360" y="2275"/>
                </a:lnTo>
                <a:lnTo>
                  <a:pt x="28173" y="2275"/>
                </a:lnTo>
                <a:cubicBezTo>
                  <a:pt x="28235" y="2088"/>
                  <a:pt x="28343" y="1927"/>
                  <a:pt x="28476" y="1793"/>
                </a:cubicBezTo>
                <a:lnTo>
                  <a:pt x="28476" y="1793"/>
                </a:lnTo>
                <a:cubicBezTo>
                  <a:pt x="28699" y="1561"/>
                  <a:pt x="29012" y="1428"/>
                  <a:pt x="29360" y="1428"/>
                </a:cubicBezTo>
                <a:lnTo>
                  <a:pt x="29360" y="1428"/>
                </a:lnTo>
                <a:cubicBezTo>
                  <a:pt x="29877" y="1428"/>
                  <a:pt x="30350" y="1633"/>
                  <a:pt x="30689" y="1981"/>
                </a:cubicBezTo>
                <a:lnTo>
                  <a:pt x="30689" y="1981"/>
                </a:lnTo>
                <a:cubicBezTo>
                  <a:pt x="31028" y="2320"/>
                  <a:pt x="31242" y="2792"/>
                  <a:pt x="31242" y="3310"/>
                </a:cubicBezTo>
                <a:lnTo>
                  <a:pt x="31242" y="3310"/>
                </a:lnTo>
                <a:cubicBezTo>
                  <a:pt x="31242" y="3827"/>
                  <a:pt x="31028" y="4291"/>
                  <a:pt x="30689" y="4639"/>
                </a:cubicBezTo>
                <a:lnTo>
                  <a:pt x="30689" y="4639"/>
                </a:lnTo>
                <a:cubicBezTo>
                  <a:pt x="30350" y="4978"/>
                  <a:pt x="29877" y="5192"/>
                  <a:pt x="29360" y="5192"/>
                </a:cubicBezTo>
                <a:lnTo>
                  <a:pt x="29360" y="5192"/>
                </a:lnTo>
                <a:lnTo>
                  <a:pt x="25274" y="5192"/>
                </a:lnTo>
                <a:cubicBezTo>
                  <a:pt x="25506" y="4773"/>
                  <a:pt x="25648" y="4291"/>
                  <a:pt x="25648" y="3783"/>
                </a:cubicBezTo>
                <a:lnTo>
                  <a:pt x="25648" y="3783"/>
                </a:lnTo>
                <a:cubicBezTo>
                  <a:pt x="25648" y="3007"/>
                  <a:pt x="25327" y="2293"/>
                  <a:pt x="24810" y="1784"/>
                </a:cubicBezTo>
                <a:lnTo>
                  <a:pt x="24810" y="1784"/>
                </a:lnTo>
                <a:cubicBezTo>
                  <a:pt x="24301" y="1267"/>
                  <a:pt x="23588" y="946"/>
                  <a:pt x="22811" y="946"/>
                </a:cubicBezTo>
                <a:lnTo>
                  <a:pt x="22811" y="946"/>
                </a:lnTo>
                <a:close/>
                <a:moveTo>
                  <a:pt x="28476" y="3560"/>
                </a:moveTo>
                <a:cubicBezTo>
                  <a:pt x="28244" y="3328"/>
                  <a:pt x="28111" y="3015"/>
                  <a:pt x="28111" y="2676"/>
                </a:cubicBezTo>
                <a:lnTo>
                  <a:pt x="28111" y="2676"/>
                </a:lnTo>
                <a:cubicBezTo>
                  <a:pt x="28111" y="2614"/>
                  <a:pt x="28111" y="2552"/>
                  <a:pt x="28119" y="2498"/>
                </a:cubicBezTo>
                <a:lnTo>
                  <a:pt x="28119" y="2498"/>
                </a:lnTo>
                <a:lnTo>
                  <a:pt x="29360" y="2498"/>
                </a:lnTo>
                <a:cubicBezTo>
                  <a:pt x="29556" y="2498"/>
                  <a:pt x="29734" y="2578"/>
                  <a:pt x="29859" y="2703"/>
                </a:cubicBezTo>
                <a:lnTo>
                  <a:pt x="29859" y="2703"/>
                </a:lnTo>
                <a:cubicBezTo>
                  <a:pt x="29993" y="2837"/>
                  <a:pt x="30073" y="3015"/>
                  <a:pt x="30073" y="3212"/>
                </a:cubicBezTo>
                <a:lnTo>
                  <a:pt x="30073" y="3212"/>
                </a:lnTo>
                <a:cubicBezTo>
                  <a:pt x="30073" y="3408"/>
                  <a:pt x="29993" y="3586"/>
                  <a:pt x="29859" y="3711"/>
                </a:cubicBezTo>
                <a:lnTo>
                  <a:pt x="29859" y="3711"/>
                </a:lnTo>
                <a:cubicBezTo>
                  <a:pt x="29734" y="3845"/>
                  <a:pt x="29556" y="3925"/>
                  <a:pt x="29360" y="3925"/>
                </a:cubicBezTo>
                <a:lnTo>
                  <a:pt x="29360" y="3925"/>
                </a:lnTo>
                <a:cubicBezTo>
                  <a:pt x="29012" y="3925"/>
                  <a:pt x="28699" y="3783"/>
                  <a:pt x="28476" y="3560"/>
                </a:cubicBezTo>
                <a:close/>
                <a:moveTo>
                  <a:pt x="8315" y="3711"/>
                </a:moveTo>
                <a:cubicBezTo>
                  <a:pt x="8190" y="3586"/>
                  <a:pt x="8110" y="3408"/>
                  <a:pt x="8110" y="3212"/>
                </a:cubicBezTo>
                <a:lnTo>
                  <a:pt x="8110" y="3212"/>
                </a:lnTo>
                <a:cubicBezTo>
                  <a:pt x="8110" y="3015"/>
                  <a:pt x="8190" y="2837"/>
                  <a:pt x="8315" y="2703"/>
                </a:cubicBezTo>
                <a:lnTo>
                  <a:pt x="8315" y="2703"/>
                </a:lnTo>
                <a:cubicBezTo>
                  <a:pt x="8449" y="2578"/>
                  <a:pt x="8627" y="2498"/>
                  <a:pt x="8823" y="2498"/>
                </a:cubicBezTo>
                <a:lnTo>
                  <a:pt x="8823" y="2498"/>
                </a:lnTo>
                <a:lnTo>
                  <a:pt x="10054" y="2498"/>
                </a:lnTo>
                <a:cubicBezTo>
                  <a:pt x="10063" y="2552"/>
                  <a:pt x="10072" y="2614"/>
                  <a:pt x="10072" y="2676"/>
                </a:cubicBezTo>
                <a:lnTo>
                  <a:pt x="10072" y="2676"/>
                </a:lnTo>
                <a:cubicBezTo>
                  <a:pt x="10072" y="3015"/>
                  <a:pt x="9929" y="3328"/>
                  <a:pt x="9706" y="3560"/>
                </a:cubicBezTo>
                <a:lnTo>
                  <a:pt x="9706" y="3560"/>
                </a:lnTo>
                <a:cubicBezTo>
                  <a:pt x="9475" y="3783"/>
                  <a:pt x="9162" y="3925"/>
                  <a:pt x="8823" y="3925"/>
                </a:cubicBezTo>
                <a:lnTo>
                  <a:pt x="8823" y="3925"/>
                </a:lnTo>
                <a:cubicBezTo>
                  <a:pt x="8627" y="3925"/>
                  <a:pt x="8449" y="3845"/>
                  <a:pt x="8315" y="3711"/>
                </a:cubicBezTo>
                <a:close/>
                <a:moveTo>
                  <a:pt x="18619" y="2534"/>
                </a:moveTo>
                <a:cubicBezTo>
                  <a:pt x="18404" y="2605"/>
                  <a:pt x="18244" y="2721"/>
                  <a:pt x="18137" y="2873"/>
                </a:cubicBezTo>
                <a:lnTo>
                  <a:pt x="18137" y="2873"/>
                </a:lnTo>
                <a:cubicBezTo>
                  <a:pt x="18039" y="3024"/>
                  <a:pt x="17985" y="3212"/>
                  <a:pt x="17985" y="3426"/>
                </a:cubicBezTo>
                <a:lnTo>
                  <a:pt x="17985" y="3426"/>
                </a:lnTo>
                <a:cubicBezTo>
                  <a:pt x="17985" y="3595"/>
                  <a:pt x="18021" y="3783"/>
                  <a:pt x="18083" y="3970"/>
                </a:cubicBezTo>
                <a:lnTo>
                  <a:pt x="18083" y="3970"/>
                </a:lnTo>
                <a:lnTo>
                  <a:pt x="18984" y="6825"/>
                </a:lnTo>
                <a:lnTo>
                  <a:pt x="18984" y="6825"/>
                </a:lnTo>
                <a:lnTo>
                  <a:pt x="18984" y="6825"/>
                </a:lnTo>
                <a:lnTo>
                  <a:pt x="18984" y="6825"/>
                </a:lnTo>
                <a:lnTo>
                  <a:pt x="18984" y="6834"/>
                </a:lnTo>
                <a:lnTo>
                  <a:pt x="18984" y="6834"/>
                </a:lnTo>
                <a:lnTo>
                  <a:pt x="18984" y="6834"/>
                </a:lnTo>
                <a:lnTo>
                  <a:pt x="18984" y="6834"/>
                </a:lnTo>
                <a:lnTo>
                  <a:pt x="18993" y="6834"/>
                </a:lnTo>
                <a:lnTo>
                  <a:pt x="18993" y="6834"/>
                </a:lnTo>
                <a:cubicBezTo>
                  <a:pt x="18993" y="6843"/>
                  <a:pt x="19002" y="6860"/>
                  <a:pt x="19011" y="6869"/>
                </a:cubicBezTo>
                <a:lnTo>
                  <a:pt x="19011" y="6869"/>
                </a:lnTo>
                <a:lnTo>
                  <a:pt x="19011" y="6869"/>
                </a:lnTo>
                <a:lnTo>
                  <a:pt x="19011" y="6869"/>
                </a:lnTo>
                <a:lnTo>
                  <a:pt x="19011" y="6869"/>
                </a:lnTo>
                <a:lnTo>
                  <a:pt x="19011" y="6869"/>
                </a:lnTo>
                <a:lnTo>
                  <a:pt x="19011" y="6869"/>
                </a:lnTo>
                <a:lnTo>
                  <a:pt x="19011" y="6869"/>
                </a:lnTo>
                <a:lnTo>
                  <a:pt x="19020" y="6869"/>
                </a:lnTo>
                <a:cubicBezTo>
                  <a:pt x="19029" y="6878"/>
                  <a:pt x="19038" y="6887"/>
                  <a:pt x="19047" y="6896"/>
                </a:cubicBezTo>
                <a:lnTo>
                  <a:pt x="19047" y="6896"/>
                </a:lnTo>
                <a:lnTo>
                  <a:pt x="19047" y="6896"/>
                </a:lnTo>
                <a:lnTo>
                  <a:pt x="19047" y="6896"/>
                </a:lnTo>
                <a:lnTo>
                  <a:pt x="19056" y="6896"/>
                </a:lnTo>
                <a:lnTo>
                  <a:pt x="19056" y="6896"/>
                </a:lnTo>
                <a:lnTo>
                  <a:pt x="19056" y="6896"/>
                </a:lnTo>
                <a:lnTo>
                  <a:pt x="19056" y="6896"/>
                </a:lnTo>
                <a:cubicBezTo>
                  <a:pt x="19056" y="6896"/>
                  <a:pt x="19056" y="6896"/>
                  <a:pt x="19065" y="6896"/>
                </a:cubicBezTo>
                <a:lnTo>
                  <a:pt x="19065" y="6896"/>
                </a:lnTo>
                <a:lnTo>
                  <a:pt x="19065" y="6896"/>
                </a:lnTo>
                <a:cubicBezTo>
                  <a:pt x="19065" y="6896"/>
                  <a:pt x="19065" y="6896"/>
                  <a:pt x="19065" y="6896"/>
                </a:cubicBezTo>
                <a:lnTo>
                  <a:pt x="19065" y="6896"/>
                </a:lnTo>
                <a:lnTo>
                  <a:pt x="19065" y="6896"/>
                </a:lnTo>
                <a:cubicBezTo>
                  <a:pt x="19074" y="6896"/>
                  <a:pt x="19074" y="6896"/>
                  <a:pt x="19074" y="6905"/>
                </a:cubicBezTo>
                <a:lnTo>
                  <a:pt x="19074" y="6905"/>
                </a:lnTo>
                <a:lnTo>
                  <a:pt x="19074" y="6905"/>
                </a:lnTo>
                <a:lnTo>
                  <a:pt x="19074" y="6905"/>
                </a:lnTo>
                <a:lnTo>
                  <a:pt x="19074" y="6905"/>
                </a:lnTo>
                <a:cubicBezTo>
                  <a:pt x="19082" y="6905"/>
                  <a:pt x="19082" y="6905"/>
                  <a:pt x="19082" y="6905"/>
                </a:cubicBezTo>
                <a:lnTo>
                  <a:pt x="19082" y="6905"/>
                </a:lnTo>
                <a:lnTo>
                  <a:pt x="19082" y="6905"/>
                </a:lnTo>
                <a:lnTo>
                  <a:pt x="19082" y="6905"/>
                </a:lnTo>
                <a:lnTo>
                  <a:pt x="19091" y="6905"/>
                </a:lnTo>
                <a:lnTo>
                  <a:pt x="19091" y="6905"/>
                </a:lnTo>
                <a:lnTo>
                  <a:pt x="19091" y="6905"/>
                </a:lnTo>
                <a:lnTo>
                  <a:pt x="19091" y="6905"/>
                </a:lnTo>
                <a:lnTo>
                  <a:pt x="19091" y="6905"/>
                </a:lnTo>
                <a:lnTo>
                  <a:pt x="19091" y="6905"/>
                </a:lnTo>
                <a:lnTo>
                  <a:pt x="19100" y="6905"/>
                </a:lnTo>
                <a:lnTo>
                  <a:pt x="19100" y="6905"/>
                </a:lnTo>
                <a:lnTo>
                  <a:pt x="19100" y="6905"/>
                </a:lnTo>
                <a:cubicBezTo>
                  <a:pt x="19100" y="6905"/>
                  <a:pt x="19100" y="6905"/>
                  <a:pt x="19109" y="6905"/>
                </a:cubicBezTo>
                <a:lnTo>
                  <a:pt x="19109" y="6905"/>
                </a:lnTo>
                <a:lnTo>
                  <a:pt x="19109" y="6905"/>
                </a:lnTo>
                <a:lnTo>
                  <a:pt x="19109" y="6905"/>
                </a:lnTo>
                <a:lnTo>
                  <a:pt x="19109" y="6905"/>
                </a:lnTo>
                <a:cubicBezTo>
                  <a:pt x="19109" y="6896"/>
                  <a:pt x="19109" y="6896"/>
                  <a:pt x="19118" y="6896"/>
                </a:cubicBezTo>
                <a:lnTo>
                  <a:pt x="19118" y="6896"/>
                </a:lnTo>
                <a:lnTo>
                  <a:pt x="19118" y="6896"/>
                </a:lnTo>
                <a:cubicBezTo>
                  <a:pt x="19118" y="6896"/>
                  <a:pt x="19118" y="6896"/>
                  <a:pt x="19118" y="6896"/>
                </a:cubicBezTo>
                <a:lnTo>
                  <a:pt x="19118" y="6896"/>
                </a:lnTo>
                <a:lnTo>
                  <a:pt x="19118" y="6896"/>
                </a:lnTo>
                <a:cubicBezTo>
                  <a:pt x="19127" y="6896"/>
                  <a:pt x="19127" y="6896"/>
                  <a:pt x="19127" y="6896"/>
                </a:cubicBezTo>
                <a:lnTo>
                  <a:pt x="19127" y="6896"/>
                </a:lnTo>
                <a:lnTo>
                  <a:pt x="19127" y="6896"/>
                </a:lnTo>
                <a:lnTo>
                  <a:pt x="19127" y="6896"/>
                </a:lnTo>
                <a:lnTo>
                  <a:pt x="19127" y="6896"/>
                </a:lnTo>
                <a:lnTo>
                  <a:pt x="19127" y="6896"/>
                </a:lnTo>
                <a:lnTo>
                  <a:pt x="19127" y="6896"/>
                </a:lnTo>
                <a:lnTo>
                  <a:pt x="19136" y="6896"/>
                </a:lnTo>
                <a:cubicBezTo>
                  <a:pt x="19145" y="6887"/>
                  <a:pt x="19154" y="6878"/>
                  <a:pt x="19163" y="6869"/>
                </a:cubicBezTo>
                <a:lnTo>
                  <a:pt x="19163" y="6869"/>
                </a:lnTo>
                <a:lnTo>
                  <a:pt x="19163" y="6869"/>
                </a:lnTo>
                <a:lnTo>
                  <a:pt x="19163" y="6869"/>
                </a:lnTo>
                <a:lnTo>
                  <a:pt x="19172" y="6869"/>
                </a:lnTo>
                <a:lnTo>
                  <a:pt x="19172" y="6869"/>
                </a:lnTo>
                <a:lnTo>
                  <a:pt x="19172" y="6869"/>
                </a:lnTo>
                <a:lnTo>
                  <a:pt x="19172" y="6869"/>
                </a:lnTo>
                <a:lnTo>
                  <a:pt x="19172" y="6869"/>
                </a:lnTo>
                <a:cubicBezTo>
                  <a:pt x="19181" y="6860"/>
                  <a:pt x="19190" y="6843"/>
                  <a:pt x="19190" y="6834"/>
                </a:cubicBezTo>
                <a:lnTo>
                  <a:pt x="19190" y="6834"/>
                </a:lnTo>
                <a:lnTo>
                  <a:pt x="19190" y="6834"/>
                </a:lnTo>
                <a:lnTo>
                  <a:pt x="19190" y="6834"/>
                </a:lnTo>
                <a:lnTo>
                  <a:pt x="19190" y="6834"/>
                </a:lnTo>
                <a:lnTo>
                  <a:pt x="19198" y="6834"/>
                </a:lnTo>
                <a:lnTo>
                  <a:pt x="19198" y="6834"/>
                </a:lnTo>
                <a:lnTo>
                  <a:pt x="19198" y="6825"/>
                </a:lnTo>
                <a:lnTo>
                  <a:pt x="19198" y="6825"/>
                </a:lnTo>
                <a:lnTo>
                  <a:pt x="19198" y="6825"/>
                </a:lnTo>
                <a:lnTo>
                  <a:pt x="19198" y="6825"/>
                </a:lnTo>
                <a:lnTo>
                  <a:pt x="20099" y="3970"/>
                </a:lnTo>
                <a:cubicBezTo>
                  <a:pt x="20162" y="3783"/>
                  <a:pt x="20189" y="3595"/>
                  <a:pt x="20189" y="3426"/>
                </a:cubicBezTo>
                <a:lnTo>
                  <a:pt x="20189" y="3426"/>
                </a:lnTo>
                <a:cubicBezTo>
                  <a:pt x="20189" y="3212"/>
                  <a:pt x="20144" y="3024"/>
                  <a:pt x="20037" y="2873"/>
                </a:cubicBezTo>
                <a:lnTo>
                  <a:pt x="20037" y="2873"/>
                </a:lnTo>
                <a:cubicBezTo>
                  <a:pt x="19930" y="2721"/>
                  <a:pt x="19778" y="2605"/>
                  <a:pt x="19564" y="2534"/>
                </a:cubicBezTo>
                <a:lnTo>
                  <a:pt x="19564" y="2534"/>
                </a:lnTo>
                <a:cubicBezTo>
                  <a:pt x="19430" y="2498"/>
                  <a:pt x="19270" y="2471"/>
                  <a:pt x="19091" y="2471"/>
                </a:cubicBezTo>
                <a:lnTo>
                  <a:pt x="19091" y="2471"/>
                </a:lnTo>
                <a:cubicBezTo>
                  <a:pt x="18904" y="2471"/>
                  <a:pt x="18752" y="2498"/>
                  <a:pt x="18619" y="2534"/>
                </a:cubicBezTo>
                <a:moveTo>
                  <a:pt x="18289" y="3908"/>
                </a:moveTo>
                <a:cubicBezTo>
                  <a:pt x="18235" y="3729"/>
                  <a:pt x="18208" y="3569"/>
                  <a:pt x="18208" y="3426"/>
                </a:cubicBezTo>
                <a:lnTo>
                  <a:pt x="18208" y="3426"/>
                </a:lnTo>
                <a:cubicBezTo>
                  <a:pt x="18208" y="3256"/>
                  <a:pt x="18244" y="3114"/>
                  <a:pt x="18324" y="2998"/>
                </a:cubicBezTo>
                <a:lnTo>
                  <a:pt x="18324" y="2998"/>
                </a:lnTo>
                <a:cubicBezTo>
                  <a:pt x="18404" y="2891"/>
                  <a:pt x="18520" y="2801"/>
                  <a:pt x="18681" y="2748"/>
                </a:cubicBezTo>
                <a:lnTo>
                  <a:pt x="18681" y="2748"/>
                </a:lnTo>
                <a:cubicBezTo>
                  <a:pt x="18797" y="2712"/>
                  <a:pt x="18931" y="2694"/>
                  <a:pt x="19091" y="2694"/>
                </a:cubicBezTo>
                <a:lnTo>
                  <a:pt x="19091" y="2694"/>
                </a:lnTo>
                <a:cubicBezTo>
                  <a:pt x="19252" y="2694"/>
                  <a:pt x="19386" y="2712"/>
                  <a:pt x="19502" y="2748"/>
                </a:cubicBezTo>
                <a:lnTo>
                  <a:pt x="19502" y="2748"/>
                </a:lnTo>
                <a:cubicBezTo>
                  <a:pt x="19662" y="2801"/>
                  <a:pt x="19778" y="2891"/>
                  <a:pt x="19859" y="2998"/>
                </a:cubicBezTo>
                <a:lnTo>
                  <a:pt x="19859" y="2998"/>
                </a:lnTo>
                <a:cubicBezTo>
                  <a:pt x="19930" y="3114"/>
                  <a:pt x="19966" y="3256"/>
                  <a:pt x="19966" y="3426"/>
                </a:cubicBezTo>
                <a:lnTo>
                  <a:pt x="19966" y="3426"/>
                </a:lnTo>
                <a:cubicBezTo>
                  <a:pt x="19966" y="3569"/>
                  <a:pt x="19939" y="3729"/>
                  <a:pt x="19885" y="3908"/>
                </a:cubicBezTo>
                <a:lnTo>
                  <a:pt x="19885" y="3908"/>
                </a:lnTo>
                <a:lnTo>
                  <a:pt x="19091" y="6423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34"/>
          <p:cNvSpPr/>
          <p:nvPr/>
        </p:nvSpPr>
        <p:spPr>
          <a:xfrm rot="5400000">
            <a:off x="61018" y="2185483"/>
            <a:ext cx="2247775" cy="204898"/>
          </a:xfrm>
          <a:custGeom>
            <a:avLst/>
            <a:gdLst/>
            <a:ahLst/>
            <a:cxnLst/>
            <a:rect l="l" t="t" r="r" b="b"/>
            <a:pathLst>
              <a:path w="47479" h="4328" extrusionOk="0">
                <a:moveTo>
                  <a:pt x="25425" y="1"/>
                </a:moveTo>
                <a:cubicBezTo>
                  <a:pt x="25310" y="1"/>
                  <a:pt x="25078" y="45"/>
                  <a:pt x="24855" y="179"/>
                </a:cubicBezTo>
                <a:lnTo>
                  <a:pt x="24855" y="179"/>
                </a:lnTo>
                <a:cubicBezTo>
                  <a:pt x="24685" y="268"/>
                  <a:pt x="24524" y="402"/>
                  <a:pt x="24391" y="589"/>
                </a:cubicBezTo>
                <a:lnTo>
                  <a:pt x="24391" y="589"/>
                </a:lnTo>
                <a:cubicBezTo>
                  <a:pt x="24007" y="1125"/>
                  <a:pt x="23650" y="1580"/>
                  <a:pt x="23650" y="1580"/>
                </a:cubicBezTo>
                <a:lnTo>
                  <a:pt x="23650" y="1580"/>
                </a:lnTo>
                <a:cubicBezTo>
                  <a:pt x="23650" y="1580"/>
                  <a:pt x="23293" y="2035"/>
                  <a:pt x="22901" y="2588"/>
                </a:cubicBezTo>
                <a:lnTo>
                  <a:pt x="22901" y="2588"/>
                </a:lnTo>
                <a:cubicBezTo>
                  <a:pt x="22794" y="2739"/>
                  <a:pt x="22651" y="2846"/>
                  <a:pt x="22517" y="2927"/>
                </a:cubicBezTo>
                <a:lnTo>
                  <a:pt x="22517" y="2927"/>
                </a:lnTo>
                <a:cubicBezTo>
                  <a:pt x="22321" y="3034"/>
                  <a:pt x="22143" y="3078"/>
                  <a:pt x="22053" y="3078"/>
                </a:cubicBezTo>
                <a:lnTo>
                  <a:pt x="22053" y="3078"/>
                </a:lnTo>
                <a:cubicBezTo>
                  <a:pt x="22053" y="3078"/>
                  <a:pt x="22053" y="3078"/>
                  <a:pt x="22044" y="3078"/>
                </a:cubicBezTo>
                <a:lnTo>
                  <a:pt x="22044" y="3078"/>
                </a:lnTo>
                <a:lnTo>
                  <a:pt x="21045" y="3078"/>
                </a:lnTo>
                <a:cubicBezTo>
                  <a:pt x="20715" y="3078"/>
                  <a:pt x="20412" y="2945"/>
                  <a:pt x="20198" y="2722"/>
                </a:cubicBezTo>
                <a:lnTo>
                  <a:pt x="20198" y="2722"/>
                </a:lnTo>
                <a:cubicBezTo>
                  <a:pt x="19984" y="2507"/>
                  <a:pt x="19841" y="2213"/>
                  <a:pt x="19841" y="1883"/>
                </a:cubicBezTo>
                <a:lnTo>
                  <a:pt x="19841" y="1883"/>
                </a:lnTo>
                <a:cubicBezTo>
                  <a:pt x="19841" y="1553"/>
                  <a:pt x="19984" y="1250"/>
                  <a:pt x="20198" y="1036"/>
                </a:cubicBezTo>
                <a:lnTo>
                  <a:pt x="20198" y="1036"/>
                </a:lnTo>
                <a:cubicBezTo>
                  <a:pt x="20412" y="813"/>
                  <a:pt x="20715" y="679"/>
                  <a:pt x="21045" y="679"/>
                </a:cubicBezTo>
                <a:lnTo>
                  <a:pt x="21045" y="679"/>
                </a:lnTo>
                <a:cubicBezTo>
                  <a:pt x="21268" y="679"/>
                  <a:pt x="21473" y="768"/>
                  <a:pt x="21616" y="920"/>
                </a:cubicBezTo>
                <a:lnTo>
                  <a:pt x="21616" y="920"/>
                </a:lnTo>
                <a:cubicBezTo>
                  <a:pt x="21759" y="1062"/>
                  <a:pt x="21857" y="1267"/>
                  <a:pt x="21857" y="1491"/>
                </a:cubicBezTo>
                <a:lnTo>
                  <a:pt x="21857" y="1491"/>
                </a:lnTo>
                <a:cubicBezTo>
                  <a:pt x="21857" y="1714"/>
                  <a:pt x="21759" y="1910"/>
                  <a:pt x="21616" y="2061"/>
                </a:cubicBezTo>
                <a:lnTo>
                  <a:pt x="21616" y="2061"/>
                </a:lnTo>
                <a:cubicBezTo>
                  <a:pt x="21473" y="2204"/>
                  <a:pt x="21268" y="2293"/>
                  <a:pt x="21045" y="2293"/>
                </a:cubicBezTo>
                <a:lnTo>
                  <a:pt x="21045" y="2293"/>
                </a:lnTo>
                <a:cubicBezTo>
                  <a:pt x="20920" y="2293"/>
                  <a:pt x="20813" y="2249"/>
                  <a:pt x="20733" y="2160"/>
                </a:cubicBezTo>
                <a:lnTo>
                  <a:pt x="20733" y="2160"/>
                </a:lnTo>
                <a:cubicBezTo>
                  <a:pt x="20653" y="2079"/>
                  <a:pt x="20599" y="1972"/>
                  <a:pt x="20599" y="1847"/>
                </a:cubicBezTo>
                <a:lnTo>
                  <a:pt x="20599" y="1847"/>
                </a:lnTo>
                <a:cubicBezTo>
                  <a:pt x="20599" y="1731"/>
                  <a:pt x="20653" y="1615"/>
                  <a:pt x="20733" y="1535"/>
                </a:cubicBezTo>
                <a:lnTo>
                  <a:pt x="20733" y="1535"/>
                </a:lnTo>
                <a:cubicBezTo>
                  <a:pt x="20751" y="1517"/>
                  <a:pt x="20769" y="1499"/>
                  <a:pt x="20787" y="1491"/>
                </a:cubicBezTo>
                <a:lnTo>
                  <a:pt x="20787" y="1491"/>
                </a:lnTo>
                <a:cubicBezTo>
                  <a:pt x="20849" y="1571"/>
                  <a:pt x="20938" y="1615"/>
                  <a:pt x="21045" y="1615"/>
                </a:cubicBezTo>
                <a:lnTo>
                  <a:pt x="21045" y="1615"/>
                </a:lnTo>
                <a:cubicBezTo>
                  <a:pt x="21224" y="1615"/>
                  <a:pt x="21366" y="1473"/>
                  <a:pt x="21366" y="1294"/>
                </a:cubicBezTo>
                <a:lnTo>
                  <a:pt x="21366" y="1294"/>
                </a:lnTo>
                <a:cubicBezTo>
                  <a:pt x="21366" y="1116"/>
                  <a:pt x="21224" y="973"/>
                  <a:pt x="21045" y="973"/>
                </a:cubicBezTo>
                <a:lnTo>
                  <a:pt x="21045" y="973"/>
                </a:lnTo>
                <a:cubicBezTo>
                  <a:pt x="20876" y="973"/>
                  <a:pt x="20733" y="1098"/>
                  <a:pt x="20724" y="1267"/>
                </a:cubicBezTo>
                <a:lnTo>
                  <a:pt x="20724" y="1267"/>
                </a:lnTo>
                <a:cubicBezTo>
                  <a:pt x="20671" y="1294"/>
                  <a:pt x="20617" y="1339"/>
                  <a:pt x="20572" y="1375"/>
                </a:cubicBezTo>
                <a:lnTo>
                  <a:pt x="20572" y="1375"/>
                </a:lnTo>
                <a:cubicBezTo>
                  <a:pt x="20456" y="1499"/>
                  <a:pt x="20376" y="1669"/>
                  <a:pt x="20376" y="1847"/>
                </a:cubicBezTo>
                <a:lnTo>
                  <a:pt x="20376" y="1847"/>
                </a:lnTo>
                <a:cubicBezTo>
                  <a:pt x="20376" y="2035"/>
                  <a:pt x="20456" y="2204"/>
                  <a:pt x="20572" y="2320"/>
                </a:cubicBezTo>
                <a:lnTo>
                  <a:pt x="20572" y="2320"/>
                </a:lnTo>
                <a:cubicBezTo>
                  <a:pt x="20697" y="2445"/>
                  <a:pt x="20858" y="2516"/>
                  <a:pt x="21045" y="2516"/>
                </a:cubicBezTo>
                <a:lnTo>
                  <a:pt x="21045" y="2516"/>
                </a:lnTo>
                <a:cubicBezTo>
                  <a:pt x="21331" y="2516"/>
                  <a:pt x="21589" y="2400"/>
                  <a:pt x="21777" y="2213"/>
                </a:cubicBezTo>
                <a:lnTo>
                  <a:pt x="21777" y="2213"/>
                </a:lnTo>
                <a:cubicBezTo>
                  <a:pt x="21964" y="2026"/>
                  <a:pt x="22080" y="1767"/>
                  <a:pt x="22080" y="1491"/>
                </a:cubicBezTo>
                <a:lnTo>
                  <a:pt x="22080" y="1491"/>
                </a:lnTo>
                <a:cubicBezTo>
                  <a:pt x="22080" y="1205"/>
                  <a:pt x="21964" y="946"/>
                  <a:pt x="21777" y="759"/>
                </a:cubicBezTo>
                <a:lnTo>
                  <a:pt x="21777" y="759"/>
                </a:lnTo>
                <a:cubicBezTo>
                  <a:pt x="21589" y="572"/>
                  <a:pt x="21331" y="456"/>
                  <a:pt x="21045" y="456"/>
                </a:cubicBezTo>
                <a:lnTo>
                  <a:pt x="21045" y="456"/>
                </a:lnTo>
                <a:cubicBezTo>
                  <a:pt x="20653" y="456"/>
                  <a:pt x="20296" y="616"/>
                  <a:pt x="20037" y="875"/>
                </a:cubicBezTo>
                <a:lnTo>
                  <a:pt x="20037" y="875"/>
                </a:lnTo>
                <a:cubicBezTo>
                  <a:pt x="19778" y="1134"/>
                  <a:pt x="19627" y="1491"/>
                  <a:pt x="19627" y="1883"/>
                </a:cubicBezTo>
                <a:lnTo>
                  <a:pt x="19627" y="1883"/>
                </a:lnTo>
                <a:cubicBezTo>
                  <a:pt x="19627" y="2267"/>
                  <a:pt x="19778" y="2623"/>
                  <a:pt x="20037" y="2882"/>
                </a:cubicBezTo>
                <a:lnTo>
                  <a:pt x="20037" y="2882"/>
                </a:lnTo>
                <a:cubicBezTo>
                  <a:pt x="20296" y="3141"/>
                  <a:pt x="20653" y="3301"/>
                  <a:pt x="21045" y="3301"/>
                </a:cubicBezTo>
                <a:lnTo>
                  <a:pt x="21045" y="3301"/>
                </a:lnTo>
                <a:lnTo>
                  <a:pt x="22053" y="3301"/>
                </a:lnTo>
                <a:cubicBezTo>
                  <a:pt x="22160" y="3301"/>
                  <a:pt x="22392" y="3257"/>
                  <a:pt x="22624" y="3123"/>
                </a:cubicBezTo>
                <a:lnTo>
                  <a:pt x="22624" y="3123"/>
                </a:lnTo>
                <a:cubicBezTo>
                  <a:pt x="22785" y="3025"/>
                  <a:pt x="22945" y="2900"/>
                  <a:pt x="23079" y="2713"/>
                </a:cubicBezTo>
                <a:lnTo>
                  <a:pt x="23079" y="2713"/>
                </a:lnTo>
                <a:cubicBezTo>
                  <a:pt x="23463" y="2177"/>
                  <a:pt x="23820" y="1722"/>
                  <a:pt x="23829" y="1722"/>
                </a:cubicBezTo>
                <a:lnTo>
                  <a:pt x="23829" y="1722"/>
                </a:lnTo>
                <a:cubicBezTo>
                  <a:pt x="23829" y="1722"/>
                  <a:pt x="24177" y="1267"/>
                  <a:pt x="24578" y="714"/>
                </a:cubicBezTo>
                <a:lnTo>
                  <a:pt x="24578" y="714"/>
                </a:lnTo>
                <a:cubicBezTo>
                  <a:pt x="24685" y="563"/>
                  <a:pt x="24828" y="456"/>
                  <a:pt x="24962" y="375"/>
                </a:cubicBezTo>
                <a:lnTo>
                  <a:pt x="24962" y="375"/>
                </a:lnTo>
                <a:cubicBezTo>
                  <a:pt x="25158" y="259"/>
                  <a:pt x="25336" y="224"/>
                  <a:pt x="25417" y="224"/>
                </a:cubicBezTo>
                <a:lnTo>
                  <a:pt x="25417" y="224"/>
                </a:lnTo>
                <a:cubicBezTo>
                  <a:pt x="25425" y="224"/>
                  <a:pt x="25425" y="224"/>
                  <a:pt x="25425" y="224"/>
                </a:cubicBezTo>
                <a:lnTo>
                  <a:pt x="25425" y="224"/>
                </a:lnTo>
                <a:lnTo>
                  <a:pt x="26425" y="224"/>
                </a:lnTo>
                <a:cubicBezTo>
                  <a:pt x="26755" y="224"/>
                  <a:pt x="27058" y="358"/>
                  <a:pt x="27272" y="572"/>
                </a:cubicBezTo>
                <a:lnTo>
                  <a:pt x="27272" y="572"/>
                </a:lnTo>
                <a:cubicBezTo>
                  <a:pt x="27495" y="795"/>
                  <a:pt x="27629" y="1089"/>
                  <a:pt x="27629" y="1419"/>
                </a:cubicBezTo>
                <a:lnTo>
                  <a:pt x="27629" y="1419"/>
                </a:lnTo>
                <a:cubicBezTo>
                  <a:pt x="27629" y="1749"/>
                  <a:pt x="27495" y="2053"/>
                  <a:pt x="27272" y="2267"/>
                </a:cubicBezTo>
                <a:lnTo>
                  <a:pt x="27272" y="2267"/>
                </a:lnTo>
                <a:cubicBezTo>
                  <a:pt x="27058" y="2490"/>
                  <a:pt x="26755" y="2623"/>
                  <a:pt x="26425" y="2623"/>
                </a:cubicBezTo>
                <a:lnTo>
                  <a:pt x="26425" y="2623"/>
                </a:lnTo>
                <a:cubicBezTo>
                  <a:pt x="26211" y="2623"/>
                  <a:pt x="26005" y="2534"/>
                  <a:pt x="25863" y="2383"/>
                </a:cubicBezTo>
                <a:lnTo>
                  <a:pt x="25863" y="2383"/>
                </a:lnTo>
                <a:cubicBezTo>
                  <a:pt x="25711" y="2240"/>
                  <a:pt x="25622" y="2035"/>
                  <a:pt x="25622" y="1812"/>
                </a:cubicBezTo>
                <a:lnTo>
                  <a:pt x="25622" y="1812"/>
                </a:lnTo>
                <a:cubicBezTo>
                  <a:pt x="25622" y="1589"/>
                  <a:pt x="25711" y="1392"/>
                  <a:pt x="25863" y="1241"/>
                </a:cubicBezTo>
                <a:lnTo>
                  <a:pt x="25863" y="1241"/>
                </a:lnTo>
                <a:cubicBezTo>
                  <a:pt x="26005" y="1098"/>
                  <a:pt x="26211" y="1009"/>
                  <a:pt x="26425" y="1009"/>
                </a:cubicBezTo>
                <a:lnTo>
                  <a:pt x="26425" y="1009"/>
                </a:lnTo>
                <a:cubicBezTo>
                  <a:pt x="26550" y="1009"/>
                  <a:pt x="26666" y="1053"/>
                  <a:pt x="26746" y="1134"/>
                </a:cubicBezTo>
                <a:lnTo>
                  <a:pt x="26746" y="1134"/>
                </a:lnTo>
                <a:cubicBezTo>
                  <a:pt x="26826" y="1214"/>
                  <a:pt x="26871" y="1330"/>
                  <a:pt x="26871" y="1455"/>
                </a:cubicBezTo>
                <a:lnTo>
                  <a:pt x="26871" y="1455"/>
                </a:lnTo>
                <a:cubicBezTo>
                  <a:pt x="26871" y="1571"/>
                  <a:pt x="26826" y="1687"/>
                  <a:pt x="26746" y="1767"/>
                </a:cubicBezTo>
                <a:lnTo>
                  <a:pt x="26746" y="1767"/>
                </a:lnTo>
                <a:cubicBezTo>
                  <a:pt x="26728" y="1785"/>
                  <a:pt x="26710" y="1803"/>
                  <a:pt x="26692" y="1812"/>
                </a:cubicBezTo>
                <a:lnTo>
                  <a:pt x="26692" y="1812"/>
                </a:lnTo>
                <a:cubicBezTo>
                  <a:pt x="26630" y="1731"/>
                  <a:pt x="26532" y="1687"/>
                  <a:pt x="26425" y="1687"/>
                </a:cubicBezTo>
                <a:lnTo>
                  <a:pt x="26425" y="1687"/>
                </a:lnTo>
                <a:cubicBezTo>
                  <a:pt x="26246" y="1687"/>
                  <a:pt x="26103" y="1830"/>
                  <a:pt x="26103" y="2008"/>
                </a:cubicBezTo>
                <a:lnTo>
                  <a:pt x="26103" y="2008"/>
                </a:lnTo>
                <a:cubicBezTo>
                  <a:pt x="26103" y="2186"/>
                  <a:pt x="26246" y="2329"/>
                  <a:pt x="26425" y="2329"/>
                </a:cubicBezTo>
                <a:lnTo>
                  <a:pt x="26425" y="2329"/>
                </a:lnTo>
                <a:cubicBezTo>
                  <a:pt x="26603" y="2329"/>
                  <a:pt x="26737" y="2204"/>
                  <a:pt x="26755" y="2035"/>
                </a:cubicBezTo>
                <a:lnTo>
                  <a:pt x="26755" y="2035"/>
                </a:lnTo>
                <a:cubicBezTo>
                  <a:pt x="26808" y="2008"/>
                  <a:pt x="26853" y="1963"/>
                  <a:pt x="26897" y="1919"/>
                </a:cubicBezTo>
                <a:lnTo>
                  <a:pt x="26897" y="1919"/>
                </a:lnTo>
                <a:cubicBezTo>
                  <a:pt x="27022" y="1803"/>
                  <a:pt x="27094" y="1633"/>
                  <a:pt x="27094" y="1455"/>
                </a:cubicBezTo>
                <a:lnTo>
                  <a:pt x="27094" y="1455"/>
                </a:lnTo>
                <a:cubicBezTo>
                  <a:pt x="27094" y="1267"/>
                  <a:pt x="27022" y="1098"/>
                  <a:pt x="26897" y="982"/>
                </a:cubicBezTo>
                <a:lnTo>
                  <a:pt x="26897" y="982"/>
                </a:lnTo>
                <a:cubicBezTo>
                  <a:pt x="26781" y="857"/>
                  <a:pt x="26612" y="786"/>
                  <a:pt x="26425" y="786"/>
                </a:cubicBezTo>
                <a:lnTo>
                  <a:pt x="26425" y="786"/>
                </a:lnTo>
                <a:cubicBezTo>
                  <a:pt x="26148" y="786"/>
                  <a:pt x="25889" y="902"/>
                  <a:pt x="25702" y="1089"/>
                </a:cubicBezTo>
                <a:lnTo>
                  <a:pt x="25702" y="1089"/>
                </a:lnTo>
                <a:cubicBezTo>
                  <a:pt x="25515" y="1276"/>
                  <a:pt x="25399" y="1535"/>
                  <a:pt x="25399" y="1812"/>
                </a:cubicBezTo>
                <a:lnTo>
                  <a:pt x="25399" y="1812"/>
                </a:lnTo>
                <a:cubicBezTo>
                  <a:pt x="25399" y="2097"/>
                  <a:pt x="25515" y="2356"/>
                  <a:pt x="25702" y="2543"/>
                </a:cubicBezTo>
                <a:lnTo>
                  <a:pt x="25702" y="2543"/>
                </a:lnTo>
                <a:cubicBezTo>
                  <a:pt x="25889" y="2731"/>
                  <a:pt x="26148" y="2846"/>
                  <a:pt x="26425" y="2846"/>
                </a:cubicBezTo>
                <a:lnTo>
                  <a:pt x="26425" y="2846"/>
                </a:lnTo>
                <a:cubicBezTo>
                  <a:pt x="26817" y="2846"/>
                  <a:pt x="27174" y="2686"/>
                  <a:pt x="27433" y="2427"/>
                </a:cubicBezTo>
                <a:lnTo>
                  <a:pt x="27433" y="2427"/>
                </a:lnTo>
                <a:cubicBezTo>
                  <a:pt x="27691" y="2169"/>
                  <a:pt x="27852" y="1812"/>
                  <a:pt x="27852" y="1419"/>
                </a:cubicBezTo>
                <a:lnTo>
                  <a:pt x="27852" y="1419"/>
                </a:lnTo>
                <a:cubicBezTo>
                  <a:pt x="27852" y="1036"/>
                  <a:pt x="27691" y="679"/>
                  <a:pt x="27433" y="420"/>
                </a:cubicBezTo>
                <a:lnTo>
                  <a:pt x="27433" y="420"/>
                </a:lnTo>
                <a:cubicBezTo>
                  <a:pt x="27174" y="161"/>
                  <a:pt x="26817" y="1"/>
                  <a:pt x="26425" y="1"/>
                </a:cubicBezTo>
                <a:lnTo>
                  <a:pt x="26425" y="1"/>
                </a:lnTo>
                <a:close/>
                <a:moveTo>
                  <a:pt x="44356" y="1615"/>
                </a:moveTo>
                <a:lnTo>
                  <a:pt x="44356" y="1615"/>
                </a:lnTo>
                <a:lnTo>
                  <a:pt x="42893" y="1615"/>
                </a:lnTo>
                <a:lnTo>
                  <a:pt x="40020" y="1615"/>
                </a:lnTo>
                <a:lnTo>
                  <a:pt x="28521" y="1615"/>
                </a:lnTo>
                <a:cubicBezTo>
                  <a:pt x="28459" y="1615"/>
                  <a:pt x="28414" y="1660"/>
                  <a:pt x="28414" y="1722"/>
                </a:cubicBezTo>
                <a:lnTo>
                  <a:pt x="28414" y="1722"/>
                </a:lnTo>
                <a:cubicBezTo>
                  <a:pt x="28414" y="1785"/>
                  <a:pt x="28459" y="1830"/>
                  <a:pt x="28521" y="1830"/>
                </a:cubicBezTo>
                <a:lnTo>
                  <a:pt x="28521" y="1830"/>
                </a:lnTo>
                <a:lnTo>
                  <a:pt x="40020" y="1830"/>
                </a:lnTo>
                <a:lnTo>
                  <a:pt x="42893" y="1830"/>
                </a:lnTo>
                <a:cubicBezTo>
                  <a:pt x="43080" y="1830"/>
                  <a:pt x="43241" y="1910"/>
                  <a:pt x="43357" y="2026"/>
                </a:cubicBezTo>
                <a:lnTo>
                  <a:pt x="43357" y="2026"/>
                </a:lnTo>
                <a:cubicBezTo>
                  <a:pt x="43482" y="2142"/>
                  <a:pt x="43553" y="2311"/>
                  <a:pt x="43553" y="2490"/>
                </a:cubicBezTo>
                <a:lnTo>
                  <a:pt x="43553" y="2490"/>
                </a:lnTo>
                <a:cubicBezTo>
                  <a:pt x="43553" y="2668"/>
                  <a:pt x="43482" y="2838"/>
                  <a:pt x="43357" y="2954"/>
                </a:cubicBezTo>
                <a:lnTo>
                  <a:pt x="43357" y="2954"/>
                </a:lnTo>
                <a:cubicBezTo>
                  <a:pt x="43312" y="3007"/>
                  <a:pt x="43250" y="3043"/>
                  <a:pt x="43187" y="3078"/>
                </a:cubicBezTo>
                <a:lnTo>
                  <a:pt x="43187" y="3078"/>
                </a:lnTo>
                <a:cubicBezTo>
                  <a:pt x="43125" y="2980"/>
                  <a:pt x="43018" y="2918"/>
                  <a:pt x="42893" y="2918"/>
                </a:cubicBezTo>
                <a:lnTo>
                  <a:pt x="42893" y="2918"/>
                </a:lnTo>
                <a:cubicBezTo>
                  <a:pt x="42714" y="2918"/>
                  <a:pt x="42563" y="3070"/>
                  <a:pt x="42563" y="3257"/>
                </a:cubicBezTo>
                <a:lnTo>
                  <a:pt x="42563" y="3257"/>
                </a:lnTo>
                <a:cubicBezTo>
                  <a:pt x="42563" y="3444"/>
                  <a:pt x="42714" y="3596"/>
                  <a:pt x="42893" y="3596"/>
                </a:cubicBezTo>
                <a:lnTo>
                  <a:pt x="42893" y="3596"/>
                </a:lnTo>
                <a:cubicBezTo>
                  <a:pt x="43071" y="3596"/>
                  <a:pt x="43205" y="3462"/>
                  <a:pt x="43232" y="3301"/>
                </a:cubicBezTo>
                <a:lnTo>
                  <a:pt x="43232" y="3301"/>
                </a:lnTo>
                <a:cubicBezTo>
                  <a:pt x="43339" y="3257"/>
                  <a:pt x="43437" y="3194"/>
                  <a:pt x="43517" y="3114"/>
                </a:cubicBezTo>
                <a:lnTo>
                  <a:pt x="43517" y="3114"/>
                </a:lnTo>
                <a:cubicBezTo>
                  <a:pt x="43678" y="2954"/>
                  <a:pt x="43776" y="2731"/>
                  <a:pt x="43776" y="2490"/>
                </a:cubicBezTo>
                <a:lnTo>
                  <a:pt x="43776" y="2490"/>
                </a:lnTo>
                <a:cubicBezTo>
                  <a:pt x="43776" y="2249"/>
                  <a:pt x="43678" y="2026"/>
                  <a:pt x="43517" y="1865"/>
                </a:cubicBezTo>
                <a:lnTo>
                  <a:pt x="43517" y="1865"/>
                </a:lnTo>
                <a:cubicBezTo>
                  <a:pt x="43508" y="1856"/>
                  <a:pt x="43491" y="1847"/>
                  <a:pt x="43482" y="1830"/>
                </a:cubicBezTo>
                <a:lnTo>
                  <a:pt x="43482" y="1830"/>
                </a:lnTo>
                <a:lnTo>
                  <a:pt x="44356" y="1830"/>
                </a:lnTo>
                <a:lnTo>
                  <a:pt x="44356" y="1830"/>
                </a:lnTo>
                <a:lnTo>
                  <a:pt x="46122" y="1830"/>
                </a:lnTo>
                <a:cubicBezTo>
                  <a:pt x="46435" y="1830"/>
                  <a:pt x="46711" y="1963"/>
                  <a:pt x="46916" y="2169"/>
                </a:cubicBezTo>
                <a:lnTo>
                  <a:pt x="46916" y="2169"/>
                </a:lnTo>
                <a:cubicBezTo>
                  <a:pt x="47130" y="2374"/>
                  <a:pt x="47255" y="2659"/>
                  <a:pt x="47255" y="2971"/>
                </a:cubicBezTo>
                <a:lnTo>
                  <a:pt x="47255" y="2971"/>
                </a:lnTo>
                <a:cubicBezTo>
                  <a:pt x="47255" y="3275"/>
                  <a:pt x="47130" y="3560"/>
                  <a:pt x="46916" y="3765"/>
                </a:cubicBezTo>
                <a:lnTo>
                  <a:pt x="46916" y="3765"/>
                </a:lnTo>
                <a:cubicBezTo>
                  <a:pt x="46711" y="3971"/>
                  <a:pt x="46435" y="4104"/>
                  <a:pt x="46122" y="4104"/>
                </a:cubicBezTo>
                <a:lnTo>
                  <a:pt x="46122" y="4104"/>
                </a:lnTo>
                <a:cubicBezTo>
                  <a:pt x="45935" y="4104"/>
                  <a:pt x="45774" y="4024"/>
                  <a:pt x="45658" y="3908"/>
                </a:cubicBezTo>
                <a:lnTo>
                  <a:pt x="45658" y="3908"/>
                </a:lnTo>
                <a:cubicBezTo>
                  <a:pt x="45534" y="3792"/>
                  <a:pt x="45462" y="3623"/>
                  <a:pt x="45462" y="3444"/>
                </a:cubicBezTo>
                <a:lnTo>
                  <a:pt x="45462" y="3444"/>
                </a:lnTo>
                <a:cubicBezTo>
                  <a:pt x="45462" y="3266"/>
                  <a:pt x="45534" y="3096"/>
                  <a:pt x="45658" y="2980"/>
                </a:cubicBezTo>
                <a:lnTo>
                  <a:pt x="45658" y="2980"/>
                </a:lnTo>
                <a:cubicBezTo>
                  <a:pt x="45703" y="2927"/>
                  <a:pt x="45765" y="2891"/>
                  <a:pt x="45837" y="2855"/>
                </a:cubicBezTo>
                <a:lnTo>
                  <a:pt x="45837" y="2855"/>
                </a:lnTo>
                <a:cubicBezTo>
                  <a:pt x="45890" y="2954"/>
                  <a:pt x="45997" y="3016"/>
                  <a:pt x="46122" y="3016"/>
                </a:cubicBezTo>
                <a:lnTo>
                  <a:pt x="46122" y="3016"/>
                </a:lnTo>
                <a:cubicBezTo>
                  <a:pt x="46310" y="3016"/>
                  <a:pt x="46452" y="2864"/>
                  <a:pt x="46452" y="2677"/>
                </a:cubicBezTo>
                <a:lnTo>
                  <a:pt x="46452" y="2677"/>
                </a:lnTo>
                <a:cubicBezTo>
                  <a:pt x="46452" y="2490"/>
                  <a:pt x="46310" y="2338"/>
                  <a:pt x="46122" y="2338"/>
                </a:cubicBezTo>
                <a:lnTo>
                  <a:pt x="46122" y="2338"/>
                </a:lnTo>
                <a:cubicBezTo>
                  <a:pt x="45944" y="2338"/>
                  <a:pt x="45810" y="2472"/>
                  <a:pt x="45783" y="2632"/>
                </a:cubicBezTo>
                <a:lnTo>
                  <a:pt x="45783" y="2632"/>
                </a:lnTo>
                <a:cubicBezTo>
                  <a:pt x="45676" y="2677"/>
                  <a:pt x="45578" y="2739"/>
                  <a:pt x="45498" y="2829"/>
                </a:cubicBezTo>
                <a:lnTo>
                  <a:pt x="45498" y="2829"/>
                </a:lnTo>
                <a:cubicBezTo>
                  <a:pt x="45337" y="2980"/>
                  <a:pt x="45239" y="3203"/>
                  <a:pt x="45239" y="3444"/>
                </a:cubicBezTo>
                <a:lnTo>
                  <a:pt x="45239" y="3444"/>
                </a:lnTo>
                <a:cubicBezTo>
                  <a:pt x="45239" y="3685"/>
                  <a:pt x="45337" y="3908"/>
                  <a:pt x="45498" y="4069"/>
                </a:cubicBezTo>
                <a:lnTo>
                  <a:pt x="45498" y="4069"/>
                </a:lnTo>
                <a:cubicBezTo>
                  <a:pt x="45658" y="4220"/>
                  <a:pt x="45881" y="4327"/>
                  <a:pt x="46122" y="4327"/>
                </a:cubicBezTo>
                <a:lnTo>
                  <a:pt x="46122" y="4327"/>
                </a:lnTo>
                <a:cubicBezTo>
                  <a:pt x="46488" y="4327"/>
                  <a:pt x="46836" y="4167"/>
                  <a:pt x="47077" y="3926"/>
                </a:cubicBezTo>
                <a:lnTo>
                  <a:pt x="47077" y="3926"/>
                </a:lnTo>
                <a:cubicBezTo>
                  <a:pt x="47327" y="3676"/>
                  <a:pt x="47478" y="3337"/>
                  <a:pt x="47478" y="2971"/>
                </a:cubicBezTo>
                <a:lnTo>
                  <a:pt x="47478" y="2971"/>
                </a:lnTo>
                <a:cubicBezTo>
                  <a:pt x="47478" y="2597"/>
                  <a:pt x="47327" y="2258"/>
                  <a:pt x="47077" y="2008"/>
                </a:cubicBezTo>
                <a:lnTo>
                  <a:pt x="47077" y="2008"/>
                </a:lnTo>
                <a:cubicBezTo>
                  <a:pt x="46836" y="1767"/>
                  <a:pt x="46488" y="1615"/>
                  <a:pt x="46122" y="1615"/>
                </a:cubicBezTo>
                <a:lnTo>
                  <a:pt x="46122" y="1615"/>
                </a:lnTo>
                <a:lnTo>
                  <a:pt x="44356" y="1615"/>
                </a:lnTo>
                <a:close/>
                <a:moveTo>
                  <a:pt x="7450" y="1615"/>
                </a:moveTo>
                <a:lnTo>
                  <a:pt x="4577" y="1615"/>
                </a:lnTo>
                <a:lnTo>
                  <a:pt x="3123" y="1615"/>
                </a:lnTo>
                <a:lnTo>
                  <a:pt x="3114" y="1615"/>
                </a:lnTo>
                <a:lnTo>
                  <a:pt x="1356" y="1615"/>
                </a:lnTo>
                <a:cubicBezTo>
                  <a:pt x="982" y="1615"/>
                  <a:pt x="643" y="1767"/>
                  <a:pt x="393" y="2008"/>
                </a:cubicBezTo>
                <a:lnTo>
                  <a:pt x="393" y="2008"/>
                </a:lnTo>
                <a:cubicBezTo>
                  <a:pt x="152" y="2258"/>
                  <a:pt x="0" y="2597"/>
                  <a:pt x="0" y="2971"/>
                </a:cubicBezTo>
                <a:lnTo>
                  <a:pt x="0" y="2971"/>
                </a:lnTo>
                <a:cubicBezTo>
                  <a:pt x="0" y="3337"/>
                  <a:pt x="152" y="3676"/>
                  <a:pt x="393" y="3926"/>
                </a:cubicBezTo>
                <a:lnTo>
                  <a:pt x="393" y="3926"/>
                </a:lnTo>
                <a:cubicBezTo>
                  <a:pt x="643" y="4167"/>
                  <a:pt x="982" y="4327"/>
                  <a:pt x="1356" y="4327"/>
                </a:cubicBezTo>
                <a:lnTo>
                  <a:pt x="1356" y="4327"/>
                </a:lnTo>
                <a:cubicBezTo>
                  <a:pt x="1597" y="4327"/>
                  <a:pt x="1820" y="4220"/>
                  <a:pt x="1972" y="4069"/>
                </a:cubicBezTo>
                <a:lnTo>
                  <a:pt x="1972" y="4069"/>
                </a:lnTo>
                <a:cubicBezTo>
                  <a:pt x="2133" y="3908"/>
                  <a:pt x="2231" y="3685"/>
                  <a:pt x="2231" y="3444"/>
                </a:cubicBezTo>
                <a:lnTo>
                  <a:pt x="2231" y="3444"/>
                </a:lnTo>
                <a:cubicBezTo>
                  <a:pt x="2231" y="3203"/>
                  <a:pt x="2133" y="2980"/>
                  <a:pt x="1972" y="2829"/>
                </a:cubicBezTo>
                <a:lnTo>
                  <a:pt x="1972" y="2829"/>
                </a:lnTo>
                <a:cubicBezTo>
                  <a:pt x="1892" y="2739"/>
                  <a:pt x="1794" y="2677"/>
                  <a:pt x="1687" y="2632"/>
                </a:cubicBezTo>
                <a:lnTo>
                  <a:pt x="1687" y="2632"/>
                </a:lnTo>
                <a:cubicBezTo>
                  <a:pt x="1669" y="2472"/>
                  <a:pt x="1526" y="2338"/>
                  <a:pt x="1356" y="2338"/>
                </a:cubicBezTo>
                <a:lnTo>
                  <a:pt x="1356" y="2338"/>
                </a:lnTo>
                <a:cubicBezTo>
                  <a:pt x="1169" y="2338"/>
                  <a:pt x="1017" y="2490"/>
                  <a:pt x="1017" y="2677"/>
                </a:cubicBezTo>
                <a:lnTo>
                  <a:pt x="1017" y="2677"/>
                </a:lnTo>
                <a:cubicBezTo>
                  <a:pt x="1017" y="2864"/>
                  <a:pt x="1169" y="3016"/>
                  <a:pt x="1356" y="3016"/>
                </a:cubicBezTo>
                <a:lnTo>
                  <a:pt x="1356" y="3016"/>
                </a:lnTo>
                <a:cubicBezTo>
                  <a:pt x="1472" y="3016"/>
                  <a:pt x="1580" y="2954"/>
                  <a:pt x="1642" y="2855"/>
                </a:cubicBezTo>
                <a:lnTo>
                  <a:pt x="1642" y="2855"/>
                </a:lnTo>
                <a:cubicBezTo>
                  <a:pt x="1704" y="2891"/>
                  <a:pt x="1767" y="2927"/>
                  <a:pt x="1820" y="2980"/>
                </a:cubicBezTo>
                <a:lnTo>
                  <a:pt x="1820" y="2980"/>
                </a:lnTo>
                <a:cubicBezTo>
                  <a:pt x="1936" y="3096"/>
                  <a:pt x="2008" y="3266"/>
                  <a:pt x="2008" y="3444"/>
                </a:cubicBezTo>
                <a:lnTo>
                  <a:pt x="2008" y="3444"/>
                </a:lnTo>
                <a:cubicBezTo>
                  <a:pt x="2008" y="3623"/>
                  <a:pt x="1936" y="3792"/>
                  <a:pt x="1820" y="3908"/>
                </a:cubicBezTo>
                <a:lnTo>
                  <a:pt x="1820" y="3908"/>
                </a:lnTo>
                <a:cubicBezTo>
                  <a:pt x="1695" y="4024"/>
                  <a:pt x="1535" y="4104"/>
                  <a:pt x="1356" y="4104"/>
                </a:cubicBezTo>
                <a:lnTo>
                  <a:pt x="1356" y="4104"/>
                </a:lnTo>
                <a:cubicBezTo>
                  <a:pt x="1044" y="4104"/>
                  <a:pt x="759" y="3971"/>
                  <a:pt x="554" y="3765"/>
                </a:cubicBezTo>
                <a:lnTo>
                  <a:pt x="554" y="3765"/>
                </a:lnTo>
                <a:cubicBezTo>
                  <a:pt x="348" y="3560"/>
                  <a:pt x="224" y="3275"/>
                  <a:pt x="224" y="2971"/>
                </a:cubicBezTo>
                <a:lnTo>
                  <a:pt x="224" y="2971"/>
                </a:lnTo>
                <a:cubicBezTo>
                  <a:pt x="224" y="2659"/>
                  <a:pt x="348" y="2374"/>
                  <a:pt x="554" y="2169"/>
                </a:cubicBezTo>
                <a:lnTo>
                  <a:pt x="554" y="2169"/>
                </a:lnTo>
                <a:cubicBezTo>
                  <a:pt x="759" y="1963"/>
                  <a:pt x="1044" y="1830"/>
                  <a:pt x="1356" y="1830"/>
                </a:cubicBezTo>
                <a:lnTo>
                  <a:pt x="1356" y="1830"/>
                </a:lnTo>
                <a:lnTo>
                  <a:pt x="3123" y="1830"/>
                </a:lnTo>
                <a:lnTo>
                  <a:pt x="3123" y="1830"/>
                </a:lnTo>
                <a:lnTo>
                  <a:pt x="3997" y="1830"/>
                </a:lnTo>
                <a:cubicBezTo>
                  <a:pt x="3979" y="1847"/>
                  <a:pt x="3970" y="1856"/>
                  <a:pt x="3961" y="1865"/>
                </a:cubicBezTo>
                <a:lnTo>
                  <a:pt x="3961" y="1865"/>
                </a:lnTo>
                <a:cubicBezTo>
                  <a:pt x="3801" y="2026"/>
                  <a:pt x="3703" y="2249"/>
                  <a:pt x="3703" y="2490"/>
                </a:cubicBezTo>
                <a:lnTo>
                  <a:pt x="3703" y="2490"/>
                </a:lnTo>
                <a:cubicBezTo>
                  <a:pt x="3703" y="2731"/>
                  <a:pt x="3801" y="2954"/>
                  <a:pt x="3961" y="3114"/>
                </a:cubicBezTo>
                <a:lnTo>
                  <a:pt x="3961" y="3114"/>
                </a:lnTo>
                <a:cubicBezTo>
                  <a:pt x="4042" y="3194"/>
                  <a:pt x="4140" y="3257"/>
                  <a:pt x="4247" y="3301"/>
                </a:cubicBezTo>
                <a:lnTo>
                  <a:pt x="4247" y="3301"/>
                </a:lnTo>
                <a:cubicBezTo>
                  <a:pt x="4265" y="3462"/>
                  <a:pt x="4407" y="3596"/>
                  <a:pt x="4577" y="3596"/>
                </a:cubicBezTo>
                <a:lnTo>
                  <a:pt x="4577" y="3596"/>
                </a:lnTo>
                <a:cubicBezTo>
                  <a:pt x="4764" y="3596"/>
                  <a:pt x="4916" y="3444"/>
                  <a:pt x="4916" y="3257"/>
                </a:cubicBezTo>
                <a:lnTo>
                  <a:pt x="4916" y="3257"/>
                </a:lnTo>
                <a:cubicBezTo>
                  <a:pt x="4916" y="3070"/>
                  <a:pt x="4764" y="2918"/>
                  <a:pt x="4577" y="2918"/>
                </a:cubicBezTo>
                <a:lnTo>
                  <a:pt x="4577" y="2918"/>
                </a:lnTo>
                <a:cubicBezTo>
                  <a:pt x="4461" y="2918"/>
                  <a:pt x="4354" y="2980"/>
                  <a:pt x="4292" y="3078"/>
                </a:cubicBezTo>
                <a:lnTo>
                  <a:pt x="4292" y="3078"/>
                </a:lnTo>
                <a:cubicBezTo>
                  <a:pt x="4229" y="3043"/>
                  <a:pt x="4167" y="3007"/>
                  <a:pt x="4113" y="2954"/>
                </a:cubicBezTo>
                <a:lnTo>
                  <a:pt x="4113" y="2954"/>
                </a:lnTo>
                <a:cubicBezTo>
                  <a:pt x="3997" y="2838"/>
                  <a:pt x="3926" y="2668"/>
                  <a:pt x="3926" y="2490"/>
                </a:cubicBezTo>
                <a:lnTo>
                  <a:pt x="3926" y="2490"/>
                </a:lnTo>
                <a:cubicBezTo>
                  <a:pt x="3926" y="2311"/>
                  <a:pt x="3997" y="2142"/>
                  <a:pt x="4113" y="2026"/>
                </a:cubicBezTo>
                <a:lnTo>
                  <a:pt x="4113" y="2026"/>
                </a:lnTo>
                <a:cubicBezTo>
                  <a:pt x="4229" y="1910"/>
                  <a:pt x="4399" y="1830"/>
                  <a:pt x="4577" y="1830"/>
                </a:cubicBezTo>
                <a:lnTo>
                  <a:pt x="4577" y="1830"/>
                </a:lnTo>
                <a:lnTo>
                  <a:pt x="7450" y="1830"/>
                </a:lnTo>
                <a:lnTo>
                  <a:pt x="18949" y="1830"/>
                </a:lnTo>
                <a:cubicBezTo>
                  <a:pt x="19011" y="1830"/>
                  <a:pt x="19065" y="1785"/>
                  <a:pt x="19065" y="1722"/>
                </a:cubicBezTo>
                <a:lnTo>
                  <a:pt x="19065" y="1722"/>
                </a:lnTo>
                <a:cubicBezTo>
                  <a:pt x="19065" y="1660"/>
                  <a:pt x="19011" y="1615"/>
                  <a:pt x="18949" y="1615"/>
                </a:cubicBezTo>
                <a:lnTo>
                  <a:pt x="18949" y="1615"/>
                </a:lnTo>
                <a:lnTo>
                  <a:pt x="7450" y="161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34"/>
          <p:cNvSpPr/>
          <p:nvPr/>
        </p:nvSpPr>
        <p:spPr>
          <a:xfrm rot="-5400000">
            <a:off x="6835218" y="2185483"/>
            <a:ext cx="2247775" cy="204898"/>
          </a:xfrm>
          <a:custGeom>
            <a:avLst/>
            <a:gdLst/>
            <a:ahLst/>
            <a:cxnLst/>
            <a:rect l="l" t="t" r="r" b="b"/>
            <a:pathLst>
              <a:path w="47479" h="4328" extrusionOk="0">
                <a:moveTo>
                  <a:pt x="25425" y="1"/>
                </a:moveTo>
                <a:cubicBezTo>
                  <a:pt x="25310" y="1"/>
                  <a:pt x="25078" y="45"/>
                  <a:pt x="24855" y="179"/>
                </a:cubicBezTo>
                <a:lnTo>
                  <a:pt x="24855" y="179"/>
                </a:lnTo>
                <a:cubicBezTo>
                  <a:pt x="24685" y="268"/>
                  <a:pt x="24524" y="402"/>
                  <a:pt x="24391" y="589"/>
                </a:cubicBezTo>
                <a:lnTo>
                  <a:pt x="24391" y="589"/>
                </a:lnTo>
                <a:cubicBezTo>
                  <a:pt x="24007" y="1125"/>
                  <a:pt x="23650" y="1580"/>
                  <a:pt x="23650" y="1580"/>
                </a:cubicBezTo>
                <a:lnTo>
                  <a:pt x="23650" y="1580"/>
                </a:lnTo>
                <a:cubicBezTo>
                  <a:pt x="23650" y="1580"/>
                  <a:pt x="23293" y="2035"/>
                  <a:pt x="22901" y="2588"/>
                </a:cubicBezTo>
                <a:lnTo>
                  <a:pt x="22901" y="2588"/>
                </a:lnTo>
                <a:cubicBezTo>
                  <a:pt x="22794" y="2739"/>
                  <a:pt x="22651" y="2846"/>
                  <a:pt x="22517" y="2927"/>
                </a:cubicBezTo>
                <a:lnTo>
                  <a:pt x="22517" y="2927"/>
                </a:lnTo>
                <a:cubicBezTo>
                  <a:pt x="22321" y="3034"/>
                  <a:pt x="22143" y="3078"/>
                  <a:pt x="22053" y="3078"/>
                </a:cubicBezTo>
                <a:lnTo>
                  <a:pt x="22053" y="3078"/>
                </a:lnTo>
                <a:cubicBezTo>
                  <a:pt x="22053" y="3078"/>
                  <a:pt x="22053" y="3078"/>
                  <a:pt x="22044" y="3078"/>
                </a:cubicBezTo>
                <a:lnTo>
                  <a:pt x="22044" y="3078"/>
                </a:lnTo>
                <a:lnTo>
                  <a:pt x="21045" y="3078"/>
                </a:lnTo>
                <a:cubicBezTo>
                  <a:pt x="20715" y="3078"/>
                  <a:pt x="20412" y="2945"/>
                  <a:pt x="20198" y="2722"/>
                </a:cubicBezTo>
                <a:lnTo>
                  <a:pt x="20198" y="2722"/>
                </a:lnTo>
                <a:cubicBezTo>
                  <a:pt x="19984" y="2507"/>
                  <a:pt x="19841" y="2213"/>
                  <a:pt x="19841" y="1883"/>
                </a:cubicBezTo>
                <a:lnTo>
                  <a:pt x="19841" y="1883"/>
                </a:lnTo>
                <a:cubicBezTo>
                  <a:pt x="19841" y="1553"/>
                  <a:pt x="19984" y="1250"/>
                  <a:pt x="20198" y="1036"/>
                </a:cubicBezTo>
                <a:lnTo>
                  <a:pt x="20198" y="1036"/>
                </a:lnTo>
                <a:cubicBezTo>
                  <a:pt x="20412" y="813"/>
                  <a:pt x="20715" y="679"/>
                  <a:pt x="21045" y="679"/>
                </a:cubicBezTo>
                <a:lnTo>
                  <a:pt x="21045" y="679"/>
                </a:lnTo>
                <a:cubicBezTo>
                  <a:pt x="21268" y="679"/>
                  <a:pt x="21473" y="768"/>
                  <a:pt x="21616" y="920"/>
                </a:cubicBezTo>
                <a:lnTo>
                  <a:pt x="21616" y="920"/>
                </a:lnTo>
                <a:cubicBezTo>
                  <a:pt x="21759" y="1062"/>
                  <a:pt x="21857" y="1267"/>
                  <a:pt x="21857" y="1491"/>
                </a:cubicBezTo>
                <a:lnTo>
                  <a:pt x="21857" y="1491"/>
                </a:lnTo>
                <a:cubicBezTo>
                  <a:pt x="21857" y="1714"/>
                  <a:pt x="21759" y="1910"/>
                  <a:pt x="21616" y="2061"/>
                </a:cubicBezTo>
                <a:lnTo>
                  <a:pt x="21616" y="2061"/>
                </a:lnTo>
                <a:cubicBezTo>
                  <a:pt x="21473" y="2204"/>
                  <a:pt x="21268" y="2293"/>
                  <a:pt x="21045" y="2293"/>
                </a:cubicBezTo>
                <a:lnTo>
                  <a:pt x="21045" y="2293"/>
                </a:lnTo>
                <a:cubicBezTo>
                  <a:pt x="20920" y="2293"/>
                  <a:pt x="20813" y="2249"/>
                  <a:pt x="20733" y="2160"/>
                </a:cubicBezTo>
                <a:lnTo>
                  <a:pt x="20733" y="2160"/>
                </a:lnTo>
                <a:cubicBezTo>
                  <a:pt x="20653" y="2079"/>
                  <a:pt x="20599" y="1972"/>
                  <a:pt x="20599" y="1847"/>
                </a:cubicBezTo>
                <a:lnTo>
                  <a:pt x="20599" y="1847"/>
                </a:lnTo>
                <a:cubicBezTo>
                  <a:pt x="20599" y="1731"/>
                  <a:pt x="20653" y="1615"/>
                  <a:pt x="20733" y="1535"/>
                </a:cubicBezTo>
                <a:lnTo>
                  <a:pt x="20733" y="1535"/>
                </a:lnTo>
                <a:cubicBezTo>
                  <a:pt x="20751" y="1517"/>
                  <a:pt x="20769" y="1499"/>
                  <a:pt x="20787" y="1491"/>
                </a:cubicBezTo>
                <a:lnTo>
                  <a:pt x="20787" y="1491"/>
                </a:lnTo>
                <a:cubicBezTo>
                  <a:pt x="20849" y="1571"/>
                  <a:pt x="20938" y="1615"/>
                  <a:pt x="21045" y="1615"/>
                </a:cubicBezTo>
                <a:lnTo>
                  <a:pt x="21045" y="1615"/>
                </a:lnTo>
                <a:cubicBezTo>
                  <a:pt x="21224" y="1615"/>
                  <a:pt x="21366" y="1473"/>
                  <a:pt x="21366" y="1294"/>
                </a:cubicBezTo>
                <a:lnTo>
                  <a:pt x="21366" y="1294"/>
                </a:lnTo>
                <a:cubicBezTo>
                  <a:pt x="21366" y="1116"/>
                  <a:pt x="21224" y="973"/>
                  <a:pt x="21045" y="973"/>
                </a:cubicBezTo>
                <a:lnTo>
                  <a:pt x="21045" y="973"/>
                </a:lnTo>
                <a:cubicBezTo>
                  <a:pt x="20876" y="973"/>
                  <a:pt x="20733" y="1098"/>
                  <a:pt x="20724" y="1267"/>
                </a:cubicBezTo>
                <a:lnTo>
                  <a:pt x="20724" y="1267"/>
                </a:lnTo>
                <a:cubicBezTo>
                  <a:pt x="20671" y="1294"/>
                  <a:pt x="20617" y="1339"/>
                  <a:pt x="20572" y="1375"/>
                </a:cubicBezTo>
                <a:lnTo>
                  <a:pt x="20572" y="1375"/>
                </a:lnTo>
                <a:cubicBezTo>
                  <a:pt x="20456" y="1499"/>
                  <a:pt x="20376" y="1669"/>
                  <a:pt x="20376" y="1847"/>
                </a:cubicBezTo>
                <a:lnTo>
                  <a:pt x="20376" y="1847"/>
                </a:lnTo>
                <a:cubicBezTo>
                  <a:pt x="20376" y="2035"/>
                  <a:pt x="20456" y="2204"/>
                  <a:pt x="20572" y="2320"/>
                </a:cubicBezTo>
                <a:lnTo>
                  <a:pt x="20572" y="2320"/>
                </a:lnTo>
                <a:cubicBezTo>
                  <a:pt x="20697" y="2445"/>
                  <a:pt x="20858" y="2516"/>
                  <a:pt x="21045" y="2516"/>
                </a:cubicBezTo>
                <a:lnTo>
                  <a:pt x="21045" y="2516"/>
                </a:lnTo>
                <a:cubicBezTo>
                  <a:pt x="21331" y="2516"/>
                  <a:pt x="21589" y="2400"/>
                  <a:pt x="21777" y="2213"/>
                </a:cubicBezTo>
                <a:lnTo>
                  <a:pt x="21777" y="2213"/>
                </a:lnTo>
                <a:cubicBezTo>
                  <a:pt x="21964" y="2026"/>
                  <a:pt x="22080" y="1767"/>
                  <a:pt x="22080" y="1491"/>
                </a:cubicBezTo>
                <a:lnTo>
                  <a:pt x="22080" y="1491"/>
                </a:lnTo>
                <a:cubicBezTo>
                  <a:pt x="22080" y="1205"/>
                  <a:pt x="21964" y="946"/>
                  <a:pt x="21777" y="759"/>
                </a:cubicBezTo>
                <a:lnTo>
                  <a:pt x="21777" y="759"/>
                </a:lnTo>
                <a:cubicBezTo>
                  <a:pt x="21589" y="572"/>
                  <a:pt x="21331" y="456"/>
                  <a:pt x="21045" y="456"/>
                </a:cubicBezTo>
                <a:lnTo>
                  <a:pt x="21045" y="456"/>
                </a:lnTo>
                <a:cubicBezTo>
                  <a:pt x="20653" y="456"/>
                  <a:pt x="20296" y="616"/>
                  <a:pt x="20037" y="875"/>
                </a:cubicBezTo>
                <a:lnTo>
                  <a:pt x="20037" y="875"/>
                </a:lnTo>
                <a:cubicBezTo>
                  <a:pt x="19778" y="1134"/>
                  <a:pt x="19627" y="1491"/>
                  <a:pt x="19627" y="1883"/>
                </a:cubicBezTo>
                <a:lnTo>
                  <a:pt x="19627" y="1883"/>
                </a:lnTo>
                <a:cubicBezTo>
                  <a:pt x="19627" y="2267"/>
                  <a:pt x="19778" y="2623"/>
                  <a:pt x="20037" y="2882"/>
                </a:cubicBezTo>
                <a:lnTo>
                  <a:pt x="20037" y="2882"/>
                </a:lnTo>
                <a:cubicBezTo>
                  <a:pt x="20296" y="3141"/>
                  <a:pt x="20653" y="3301"/>
                  <a:pt x="21045" y="3301"/>
                </a:cubicBezTo>
                <a:lnTo>
                  <a:pt x="21045" y="3301"/>
                </a:lnTo>
                <a:lnTo>
                  <a:pt x="22053" y="3301"/>
                </a:lnTo>
                <a:cubicBezTo>
                  <a:pt x="22160" y="3301"/>
                  <a:pt x="22392" y="3257"/>
                  <a:pt x="22624" y="3123"/>
                </a:cubicBezTo>
                <a:lnTo>
                  <a:pt x="22624" y="3123"/>
                </a:lnTo>
                <a:cubicBezTo>
                  <a:pt x="22785" y="3025"/>
                  <a:pt x="22945" y="2900"/>
                  <a:pt x="23079" y="2713"/>
                </a:cubicBezTo>
                <a:lnTo>
                  <a:pt x="23079" y="2713"/>
                </a:lnTo>
                <a:cubicBezTo>
                  <a:pt x="23463" y="2177"/>
                  <a:pt x="23820" y="1722"/>
                  <a:pt x="23829" y="1722"/>
                </a:cubicBezTo>
                <a:lnTo>
                  <a:pt x="23829" y="1722"/>
                </a:lnTo>
                <a:cubicBezTo>
                  <a:pt x="23829" y="1722"/>
                  <a:pt x="24177" y="1267"/>
                  <a:pt x="24578" y="714"/>
                </a:cubicBezTo>
                <a:lnTo>
                  <a:pt x="24578" y="714"/>
                </a:lnTo>
                <a:cubicBezTo>
                  <a:pt x="24685" y="563"/>
                  <a:pt x="24828" y="456"/>
                  <a:pt x="24962" y="375"/>
                </a:cubicBezTo>
                <a:lnTo>
                  <a:pt x="24962" y="375"/>
                </a:lnTo>
                <a:cubicBezTo>
                  <a:pt x="25158" y="259"/>
                  <a:pt x="25336" y="224"/>
                  <a:pt x="25417" y="224"/>
                </a:cubicBezTo>
                <a:lnTo>
                  <a:pt x="25417" y="224"/>
                </a:lnTo>
                <a:cubicBezTo>
                  <a:pt x="25425" y="224"/>
                  <a:pt x="25425" y="224"/>
                  <a:pt x="25425" y="224"/>
                </a:cubicBezTo>
                <a:lnTo>
                  <a:pt x="25425" y="224"/>
                </a:lnTo>
                <a:lnTo>
                  <a:pt x="26425" y="224"/>
                </a:lnTo>
                <a:cubicBezTo>
                  <a:pt x="26755" y="224"/>
                  <a:pt x="27058" y="358"/>
                  <a:pt x="27272" y="572"/>
                </a:cubicBezTo>
                <a:lnTo>
                  <a:pt x="27272" y="572"/>
                </a:lnTo>
                <a:cubicBezTo>
                  <a:pt x="27495" y="795"/>
                  <a:pt x="27629" y="1089"/>
                  <a:pt x="27629" y="1419"/>
                </a:cubicBezTo>
                <a:lnTo>
                  <a:pt x="27629" y="1419"/>
                </a:lnTo>
                <a:cubicBezTo>
                  <a:pt x="27629" y="1749"/>
                  <a:pt x="27495" y="2053"/>
                  <a:pt x="27272" y="2267"/>
                </a:cubicBezTo>
                <a:lnTo>
                  <a:pt x="27272" y="2267"/>
                </a:lnTo>
                <a:cubicBezTo>
                  <a:pt x="27058" y="2490"/>
                  <a:pt x="26755" y="2623"/>
                  <a:pt x="26425" y="2623"/>
                </a:cubicBezTo>
                <a:lnTo>
                  <a:pt x="26425" y="2623"/>
                </a:lnTo>
                <a:cubicBezTo>
                  <a:pt x="26211" y="2623"/>
                  <a:pt x="26005" y="2534"/>
                  <a:pt x="25863" y="2383"/>
                </a:cubicBezTo>
                <a:lnTo>
                  <a:pt x="25863" y="2383"/>
                </a:lnTo>
                <a:cubicBezTo>
                  <a:pt x="25711" y="2240"/>
                  <a:pt x="25622" y="2035"/>
                  <a:pt x="25622" y="1812"/>
                </a:cubicBezTo>
                <a:lnTo>
                  <a:pt x="25622" y="1812"/>
                </a:lnTo>
                <a:cubicBezTo>
                  <a:pt x="25622" y="1589"/>
                  <a:pt x="25711" y="1392"/>
                  <a:pt x="25863" y="1241"/>
                </a:cubicBezTo>
                <a:lnTo>
                  <a:pt x="25863" y="1241"/>
                </a:lnTo>
                <a:cubicBezTo>
                  <a:pt x="26005" y="1098"/>
                  <a:pt x="26211" y="1009"/>
                  <a:pt x="26425" y="1009"/>
                </a:cubicBezTo>
                <a:lnTo>
                  <a:pt x="26425" y="1009"/>
                </a:lnTo>
                <a:cubicBezTo>
                  <a:pt x="26550" y="1009"/>
                  <a:pt x="26666" y="1053"/>
                  <a:pt x="26746" y="1134"/>
                </a:cubicBezTo>
                <a:lnTo>
                  <a:pt x="26746" y="1134"/>
                </a:lnTo>
                <a:cubicBezTo>
                  <a:pt x="26826" y="1214"/>
                  <a:pt x="26871" y="1330"/>
                  <a:pt x="26871" y="1455"/>
                </a:cubicBezTo>
                <a:lnTo>
                  <a:pt x="26871" y="1455"/>
                </a:lnTo>
                <a:cubicBezTo>
                  <a:pt x="26871" y="1571"/>
                  <a:pt x="26826" y="1687"/>
                  <a:pt x="26746" y="1767"/>
                </a:cubicBezTo>
                <a:lnTo>
                  <a:pt x="26746" y="1767"/>
                </a:lnTo>
                <a:cubicBezTo>
                  <a:pt x="26728" y="1785"/>
                  <a:pt x="26710" y="1803"/>
                  <a:pt x="26692" y="1812"/>
                </a:cubicBezTo>
                <a:lnTo>
                  <a:pt x="26692" y="1812"/>
                </a:lnTo>
                <a:cubicBezTo>
                  <a:pt x="26630" y="1731"/>
                  <a:pt x="26532" y="1687"/>
                  <a:pt x="26425" y="1687"/>
                </a:cubicBezTo>
                <a:lnTo>
                  <a:pt x="26425" y="1687"/>
                </a:lnTo>
                <a:cubicBezTo>
                  <a:pt x="26246" y="1687"/>
                  <a:pt x="26103" y="1830"/>
                  <a:pt x="26103" y="2008"/>
                </a:cubicBezTo>
                <a:lnTo>
                  <a:pt x="26103" y="2008"/>
                </a:lnTo>
                <a:cubicBezTo>
                  <a:pt x="26103" y="2186"/>
                  <a:pt x="26246" y="2329"/>
                  <a:pt x="26425" y="2329"/>
                </a:cubicBezTo>
                <a:lnTo>
                  <a:pt x="26425" y="2329"/>
                </a:lnTo>
                <a:cubicBezTo>
                  <a:pt x="26603" y="2329"/>
                  <a:pt x="26737" y="2204"/>
                  <a:pt x="26755" y="2035"/>
                </a:cubicBezTo>
                <a:lnTo>
                  <a:pt x="26755" y="2035"/>
                </a:lnTo>
                <a:cubicBezTo>
                  <a:pt x="26808" y="2008"/>
                  <a:pt x="26853" y="1963"/>
                  <a:pt x="26897" y="1919"/>
                </a:cubicBezTo>
                <a:lnTo>
                  <a:pt x="26897" y="1919"/>
                </a:lnTo>
                <a:cubicBezTo>
                  <a:pt x="27022" y="1803"/>
                  <a:pt x="27094" y="1633"/>
                  <a:pt x="27094" y="1455"/>
                </a:cubicBezTo>
                <a:lnTo>
                  <a:pt x="27094" y="1455"/>
                </a:lnTo>
                <a:cubicBezTo>
                  <a:pt x="27094" y="1267"/>
                  <a:pt x="27022" y="1098"/>
                  <a:pt x="26897" y="982"/>
                </a:cubicBezTo>
                <a:lnTo>
                  <a:pt x="26897" y="982"/>
                </a:lnTo>
                <a:cubicBezTo>
                  <a:pt x="26781" y="857"/>
                  <a:pt x="26612" y="786"/>
                  <a:pt x="26425" y="786"/>
                </a:cubicBezTo>
                <a:lnTo>
                  <a:pt x="26425" y="786"/>
                </a:lnTo>
                <a:cubicBezTo>
                  <a:pt x="26148" y="786"/>
                  <a:pt x="25889" y="902"/>
                  <a:pt x="25702" y="1089"/>
                </a:cubicBezTo>
                <a:lnTo>
                  <a:pt x="25702" y="1089"/>
                </a:lnTo>
                <a:cubicBezTo>
                  <a:pt x="25515" y="1276"/>
                  <a:pt x="25399" y="1535"/>
                  <a:pt x="25399" y="1812"/>
                </a:cubicBezTo>
                <a:lnTo>
                  <a:pt x="25399" y="1812"/>
                </a:lnTo>
                <a:cubicBezTo>
                  <a:pt x="25399" y="2097"/>
                  <a:pt x="25515" y="2356"/>
                  <a:pt x="25702" y="2543"/>
                </a:cubicBezTo>
                <a:lnTo>
                  <a:pt x="25702" y="2543"/>
                </a:lnTo>
                <a:cubicBezTo>
                  <a:pt x="25889" y="2731"/>
                  <a:pt x="26148" y="2846"/>
                  <a:pt x="26425" y="2846"/>
                </a:cubicBezTo>
                <a:lnTo>
                  <a:pt x="26425" y="2846"/>
                </a:lnTo>
                <a:cubicBezTo>
                  <a:pt x="26817" y="2846"/>
                  <a:pt x="27174" y="2686"/>
                  <a:pt x="27433" y="2427"/>
                </a:cubicBezTo>
                <a:lnTo>
                  <a:pt x="27433" y="2427"/>
                </a:lnTo>
                <a:cubicBezTo>
                  <a:pt x="27691" y="2169"/>
                  <a:pt x="27852" y="1812"/>
                  <a:pt x="27852" y="1419"/>
                </a:cubicBezTo>
                <a:lnTo>
                  <a:pt x="27852" y="1419"/>
                </a:lnTo>
                <a:cubicBezTo>
                  <a:pt x="27852" y="1036"/>
                  <a:pt x="27691" y="679"/>
                  <a:pt x="27433" y="420"/>
                </a:cubicBezTo>
                <a:lnTo>
                  <a:pt x="27433" y="420"/>
                </a:lnTo>
                <a:cubicBezTo>
                  <a:pt x="27174" y="161"/>
                  <a:pt x="26817" y="1"/>
                  <a:pt x="26425" y="1"/>
                </a:cubicBezTo>
                <a:lnTo>
                  <a:pt x="26425" y="1"/>
                </a:lnTo>
                <a:close/>
                <a:moveTo>
                  <a:pt x="44356" y="1615"/>
                </a:moveTo>
                <a:lnTo>
                  <a:pt x="44356" y="1615"/>
                </a:lnTo>
                <a:lnTo>
                  <a:pt x="42893" y="1615"/>
                </a:lnTo>
                <a:lnTo>
                  <a:pt x="40020" y="1615"/>
                </a:lnTo>
                <a:lnTo>
                  <a:pt x="28521" y="1615"/>
                </a:lnTo>
                <a:cubicBezTo>
                  <a:pt x="28459" y="1615"/>
                  <a:pt x="28414" y="1660"/>
                  <a:pt x="28414" y="1722"/>
                </a:cubicBezTo>
                <a:lnTo>
                  <a:pt x="28414" y="1722"/>
                </a:lnTo>
                <a:cubicBezTo>
                  <a:pt x="28414" y="1785"/>
                  <a:pt x="28459" y="1830"/>
                  <a:pt x="28521" y="1830"/>
                </a:cubicBezTo>
                <a:lnTo>
                  <a:pt x="28521" y="1830"/>
                </a:lnTo>
                <a:lnTo>
                  <a:pt x="40020" y="1830"/>
                </a:lnTo>
                <a:lnTo>
                  <a:pt x="42893" y="1830"/>
                </a:lnTo>
                <a:cubicBezTo>
                  <a:pt x="43080" y="1830"/>
                  <a:pt x="43241" y="1910"/>
                  <a:pt x="43357" y="2026"/>
                </a:cubicBezTo>
                <a:lnTo>
                  <a:pt x="43357" y="2026"/>
                </a:lnTo>
                <a:cubicBezTo>
                  <a:pt x="43482" y="2142"/>
                  <a:pt x="43553" y="2311"/>
                  <a:pt x="43553" y="2490"/>
                </a:cubicBezTo>
                <a:lnTo>
                  <a:pt x="43553" y="2490"/>
                </a:lnTo>
                <a:cubicBezTo>
                  <a:pt x="43553" y="2668"/>
                  <a:pt x="43482" y="2838"/>
                  <a:pt x="43357" y="2954"/>
                </a:cubicBezTo>
                <a:lnTo>
                  <a:pt x="43357" y="2954"/>
                </a:lnTo>
                <a:cubicBezTo>
                  <a:pt x="43312" y="3007"/>
                  <a:pt x="43250" y="3043"/>
                  <a:pt x="43187" y="3078"/>
                </a:cubicBezTo>
                <a:lnTo>
                  <a:pt x="43187" y="3078"/>
                </a:lnTo>
                <a:cubicBezTo>
                  <a:pt x="43125" y="2980"/>
                  <a:pt x="43018" y="2918"/>
                  <a:pt x="42893" y="2918"/>
                </a:cubicBezTo>
                <a:lnTo>
                  <a:pt x="42893" y="2918"/>
                </a:lnTo>
                <a:cubicBezTo>
                  <a:pt x="42714" y="2918"/>
                  <a:pt x="42563" y="3070"/>
                  <a:pt x="42563" y="3257"/>
                </a:cubicBezTo>
                <a:lnTo>
                  <a:pt x="42563" y="3257"/>
                </a:lnTo>
                <a:cubicBezTo>
                  <a:pt x="42563" y="3444"/>
                  <a:pt x="42714" y="3596"/>
                  <a:pt x="42893" y="3596"/>
                </a:cubicBezTo>
                <a:lnTo>
                  <a:pt x="42893" y="3596"/>
                </a:lnTo>
                <a:cubicBezTo>
                  <a:pt x="43071" y="3596"/>
                  <a:pt x="43205" y="3462"/>
                  <a:pt x="43232" y="3301"/>
                </a:cubicBezTo>
                <a:lnTo>
                  <a:pt x="43232" y="3301"/>
                </a:lnTo>
                <a:cubicBezTo>
                  <a:pt x="43339" y="3257"/>
                  <a:pt x="43437" y="3194"/>
                  <a:pt x="43517" y="3114"/>
                </a:cubicBezTo>
                <a:lnTo>
                  <a:pt x="43517" y="3114"/>
                </a:lnTo>
                <a:cubicBezTo>
                  <a:pt x="43678" y="2954"/>
                  <a:pt x="43776" y="2731"/>
                  <a:pt x="43776" y="2490"/>
                </a:cubicBezTo>
                <a:lnTo>
                  <a:pt x="43776" y="2490"/>
                </a:lnTo>
                <a:cubicBezTo>
                  <a:pt x="43776" y="2249"/>
                  <a:pt x="43678" y="2026"/>
                  <a:pt x="43517" y="1865"/>
                </a:cubicBezTo>
                <a:lnTo>
                  <a:pt x="43517" y="1865"/>
                </a:lnTo>
                <a:cubicBezTo>
                  <a:pt x="43508" y="1856"/>
                  <a:pt x="43491" y="1847"/>
                  <a:pt x="43482" y="1830"/>
                </a:cubicBezTo>
                <a:lnTo>
                  <a:pt x="43482" y="1830"/>
                </a:lnTo>
                <a:lnTo>
                  <a:pt x="44356" y="1830"/>
                </a:lnTo>
                <a:lnTo>
                  <a:pt x="44356" y="1830"/>
                </a:lnTo>
                <a:lnTo>
                  <a:pt x="46122" y="1830"/>
                </a:lnTo>
                <a:cubicBezTo>
                  <a:pt x="46435" y="1830"/>
                  <a:pt x="46711" y="1963"/>
                  <a:pt x="46916" y="2169"/>
                </a:cubicBezTo>
                <a:lnTo>
                  <a:pt x="46916" y="2169"/>
                </a:lnTo>
                <a:cubicBezTo>
                  <a:pt x="47130" y="2374"/>
                  <a:pt x="47255" y="2659"/>
                  <a:pt x="47255" y="2971"/>
                </a:cubicBezTo>
                <a:lnTo>
                  <a:pt x="47255" y="2971"/>
                </a:lnTo>
                <a:cubicBezTo>
                  <a:pt x="47255" y="3275"/>
                  <a:pt x="47130" y="3560"/>
                  <a:pt x="46916" y="3765"/>
                </a:cubicBezTo>
                <a:lnTo>
                  <a:pt x="46916" y="3765"/>
                </a:lnTo>
                <a:cubicBezTo>
                  <a:pt x="46711" y="3971"/>
                  <a:pt x="46435" y="4104"/>
                  <a:pt x="46122" y="4104"/>
                </a:cubicBezTo>
                <a:lnTo>
                  <a:pt x="46122" y="4104"/>
                </a:lnTo>
                <a:cubicBezTo>
                  <a:pt x="45935" y="4104"/>
                  <a:pt x="45774" y="4024"/>
                  <a:pt x="45658" y="3908"/>
                </a:cubicBezTo>
                <a:lnTo>
                  <a:pt x="45658" y="3908"/>
                </a:lnTo>
                <a:cubicBezTo>
                  <a:pt x="45534" y="3792"/>
                  <a:pt x="45462" y="3623"/>
                  <a:pt x="45462" y="3444"/>
                </a:cubicBezTo>
                <a:lnTo>
                  <a:pt x="45462" y="3444"/>
                </a:lnTo>
                <a:cubicBezTo>
                  <a:pt x="45462" y="3266"/>
                  <a:pt x="45534" y="3096"/>
                  <a:pt x="45658" y="2980"/>
                </a:cubicBezTo>
                <a:lnTo>
                  <a:pt x="45658" y="2980"/>
                </a:lnTo>
                <a:cubicBezTo>
                  <a:pt x="45703" y="2927"/>
                  <a:pt x="45765" y="2891"/>
                  <a:pt x="45837" y="2855"/>
                </a:cubicBezTo>
                <a:lnTo>
                  <a:pt x="45837" y="2855"/>
                </a:lnTo>
                <a:cubicBezTo>
                  <a:pt x="45890" y="2954"/>
                  <a:pt x="45997" y="3016"/>
                  <a:pt x="46122" y="3016"/>
                </a:cubicBezTo>
                <a:lnTo>
                  <a:pt x="46122" y="3016"/>
                </a:lnTo>
                <a:cubicBezTo>
                  <a:pt x="46310" y="3016"/>
                  <a:pt x="46452" y="2864"/>
                  <a:pt x="46452" y="2677"/>
                </a:cubicBezTo>
                <a:lnTo>
                  <a:pt x="46452" y="2677"/>
                </a:lnTo>
                <a:cubicBezTo>
                  <a:pt x="46452" y="2490"/>
                  <a:pt x="46310" y="2338"/>
                  <a:pt x="46122" y="2338"/>
                </a:cubicBezTo>
                <a:lnTo>
                  <a:pt x="46122" y="2338"/>
                </a:lnTo>
                <a:cubicBezTo>
                  <a:pt x="45944" y="2338"/>
                  <a:pt x="45810" y="2472"/>
                  <a:pt x="45783" y="2632"/>
                </a:cubicBezTo>
                <a:lnTo>
                  <a:pt x="45783" y="2632"/>
                </a:lnTo>
                <a:cubicBezTo>
                  <a:pt x="45676" y="2677"/>
                  <a:pt x="45578" y="2739"/>
                  <a:pt x="45498" y="2829"/>
                </a:cubicBezTo>
                <a:lnTo>
                  <a:pt x="45498" y="2829"/>
                </a:lnTo>
                <a:cubicBezTo>
                  <a:pt x="45337" y="2980"/>
                  <a:pt x="45239" y="3203"/>
                  <a:pt x="45239" y="3444"/>
                </a:cubicBezTo>
                <a:lnTo>
                  <a:pt x="45239" y="3444"/>
                </a:lnTo>
                <a:cubicBezTo>
                  <a:pt x="45239" y="3685"/>
                  <a:pt x="45337" y="3908"/>
                  <a:pt x="45498" y="4069"/>
                </a:cubicBezTo>
                <a:lnTo>
                  <a:pt x="45498" y="4069"/>
                </a:lnTo>
                <a:cubicBezTo>
                  <a:pt x="45658" y="4220"/>
                  <a:pt x="45881" y="4327"/>
                  <a:pt x="46122" y="4327"/>
                </a:cubicBezTo>
                <a:lnTo>
                  <a:pt x="46122" y="4327"/>
                </a:lnTo>
                <a:cubicBezTo>
                  <a:pt x="46488" y="4327"/>
                  <a:pt x="46836" y="4167"/>
                  <a:pt x="47077" y="3926"/>
                </a:cubicBezTo>
                <a:lnTo>
                  <a:pt x="47077" y="3926"/>
                </a:lnTo>
                <a:cubicBezTo>
                  <a:pt x="47327" y="3676"/>
                  <a:pt x="47478" y="3337"/>
                  <a:pt x="47478" y="2971"/>
                </a:cubicBezTo>
                <a:lnTo>
                  <a:pt x="47478" y="2971"/>
                </a:lnTo>
                <a:cubicBezTo>
                  <a:pt x="47478" y="2597"/>
                  <a:pt x="47327" y="2258"/>
                  <a:pt x="47077" y="2008"/>
                </a:cubicBezTo>
                <a:lnTo>
                  <a:pt x="47077" y="2008"/>
                </a:lnTo>
                <a:cubicBezTo>
                  <a:pt x="46836" y="1767"/>
                  <a:pt x="46488" y="1615"/>
                  <a:pt x="46122" y="1615"/>
                </a:cubicBezTo>
                <a:lnTo>
                  <a:pt x="46122" y="1615"/>
                </a:lnTo>
                <a:lnTo>
                  <a:pt x="44356" y="1615"/>
                </a:lnTo>
                <a:close/>
                <a:moveTo>
                  <a:pt x="7450" y="1615"/>
                </a:moveTo>
                <a:lnTo>
                  <a:pt x="4577" y="1615"/>
                </a:lnTo>
                <a:lnTo>
                  <a:pt x="3123" y="1615"/>
                </a:lnTo>
                <a:lnTo>
                  <a:pt x="3114" y="1615"/>
                </a:lnTo>
                <a:lnTo>
                  <a:pt x="1356" y="1615"/>
                </a:lnTo>
                <a:cubicBezTo>
                  <a:pt x="982" y="1615"/>
                  <a:pt x="643" y="1767"/>
                  <a:pt x="393" y="2008"/>
                </a:cubicBezTo>
                <a:lnTo>
                  <a:pt x="393" y="2008"/>
                </a:lnTo>
                <a:cubicBezTo>
                  <a:pt x="152" y="2258"/>
                  <a:pt x="0" y="2597"/>
                  <a:pt x="0" y="2971"/>
                </a:cubicBezTo>
                <a:lnTo>
                  <a:pt x="0" y="2971"/>
                </a:lnTo>
                <a:cubicBezTo>
                  <a:pt x="0" y="3337"/>
                  <a:pt x="152" y="3676"/>
                  <a:pt x="393" y="3926"/>
                </a:cubicBezTo>
                <a:lnTo>
                  <a:pt x="393" y="3926"/>
                </a:lnTo>
                <a:cubicBezTo>
                  <a:pt x="643" y="4167"/>
                  <a:pt x="982" y="4327"/>
                  <a:pt x="1356" y="4327"/>
                </a:cubicBezTo>
                <a:lnTo>
                  <a:pt x="1356" y="4327"/>
                </a:lnTo>
                <a:cubicBezTo>
                  <a:pt x="1597" y="4327"/>
                  <a:pt x="1820" y="4220"/>
                  <a:pt x="1972" y="4069"/>
                </a:cubicBezTo>
                <a:lnTo>
                  <a:pt x="1972" y="4069"/>
                </a:lnTo>
                <a:cubicBezTo>
                  <a:pt x="2133" y="3908"/>
                  <a:pt x="2231" y="3685"/>
                  <a:pt x="2231" y="3444"/>
                </a:cubicBezTo>
                <a:lnTo>
                  <a:pt x="2231" y="3444"/>
                </a:lnTo>
                <a:cubicBezTo>
                  <a:pt x="2231" y="3203"/>
                  <a:pt x="2133" y="2980"/>
                  <a:pt x="1972" y="2829"/>
                </a:cubicBezTo>
                <a:lnTo>
                  <a:pt x="1972" y="2829"/>
                </a:lnTo>
                <a:cubicBezTo>
                  <a:pt x="1892" y="2739"/>
                  <a:pt x="1794" y="2677"/>
                  <a:pt x="1687" y="2632"/>
                </a:cubicBezTo>
                <a:lnTo>
                  <a:pt x="1687" y="2632"/>
                </a:lnTo>
                <a:cubicBezTo>
                  <a:pt x="1669" y="2472"/>
                  <a:pt x="1526" y="2338"/>
                  <a:pt x="1356" y="2338"/>
                </a:cubicBezTo>
                <a:lnTo>
                  <a:pt x="1356" y="2338"/>
                </a:lnTo>
                <a:cubicBezTo>
                  <a:pt x="1169" y="2338"/>
                  <a:pt x="1017" y="2490"/>
                  <a:pt x="1017" y="2677"/>
                </a:cubicBezTo>
                <a:lnTo>
                  <a:pt x="1017" y="2677"/>
                </a:lnTo>
                <a:cubicBezTo>
                  <a:pt x="1017" y="2864"/>
                  <a:pt x="1169" y="3016"/>
                  <a:pt x="1356" y="3016"/>
                </a:cubicBezTo>
                <a:lnTo>
                  <a:pt x="1356" y="3016"/>
                </a:lnTo>
                <a:cubicBezTo>
                  <a:pt x="1472" y="3016"/>
                  <a:pt x="1580" y="2954"/>
                  <a:pt x="1642" y="2855"/>
                </a:cubicBezTo>
                <a:lnTo>
                  <a:pt x="1642" y="2855"/>
                </a:lnTo>
                <a:cubicBezTo>
                  <a:pt x="1704" y="2891"/>
                  <a:pt x="1767" y="2927"/>
                  <a:pt x="1820" y="2980"/>
                </a:cubicBezTo>
                <a:lnTo>
                  <a:pt x="1820" y="2980"/>
                </a:lnTo>
                <a:cubicBezTo>
                  <a:pt x="1936" y="3096"/>
                  <a:pt x="2008" y="3266"/>
                  <a:pt x="2008" y="3444"/>
                </a:cubicBezTo>
                <a:lnTo>
                  <a:pt x="2008" y="3444"/>
                </a:lnTo>
                <a:cubicBezTo>
                  <a:pt x="2008" y="3623"/>
                  <a:pt x="1936" y="3792"/>
                  <a:pt x="1820" y="3908"/>
                </a:cubicBezTo>
                <a:lnTo>
                  <a:pt x="1820" y="3908"/>
                </a:lnTo>
                <a:cubicBezTo>
                  <a:pt x="1695" y="4024"/>
                  <a:pt x="1535" y="4104"/>
                  <a:pt x="1356" y="4104"/>
                </a:cubicBezTo>
                <a:lnTo>
                  <a:pt x="1356" y="4104"/>
                </a:lnTo>
                <a:cubicBezTo>
                  <a:pt x="1044" y="4104"/>
                  <a:pt x="759" y="3971"/>
                  <a:pt x="554" y="3765"/>
                </a:cubicBezTo>
                <a:lnTo>
                  <a:pt x="554" y="3765"/>
                </a:lnTo>
                <a:cubicBezTo>
                  <a:pt x="348" y="3560"/>
                  <a:pt x="224" y="3275"/>
                  <a:pt x="224" y="2971"/>
                </a:cubicBezTo>
                <a:lnTo>
                  <a:pt x="224" y="2971"/>
                </a:lnTo>
                <a:cubicBezTo>
                  <a:pt x="224" y="2659"/>
                  <a:pt x="348" y="2374"/>
                  <a:pt x="554" y="2169"/>
                </a:cubicBezTo>
                <a:lnTo>
                  <a:pt x="554" y="2169"/>
                </a:lnTo>
                <a:cubicBezTo>
                  <a:pt x="759" y="1963"/>
                  <a:pt x="1044" y="1830"/>
                  <a:pt x="1356" y="1830"/>
                </a:cubicBezTo>
                <a:lnTo>
                  <a:pt x="1356" y="1830"/>
                </a:lnTo>
                <a:lnTo>
                  <a:pt x="3123" y="1830"/>
                </a:lnTo>
                <a:lnTo>
                  <a:pt x="3123" y="1830"/>
                </a:lnTo>
                <a:lnTo>
                  <a:pt x="3997" y="1830"/>
                </a:lnTo>
                <a:cubicBezTo>
                  <a:pt x="3979" y="1847"/>
                  <a:pt x="3970" y="1856"/>
                  <a:pt x="3961" y="1865"/>
                </a:cubicBezTo>
                <a:lnTo>
                  <a:pt x="3961" y="1865"/>
                </a:lnTo>
                <a:cubicBezTo>
                  <a:pt x="3801" y="2026"/>
                  <a:pt x="3703" y="2249"/>
                  <a:pt x="3703" y="2490"/>
                </a:cubicBezTo>
                <a:lnTo>
                  <a:pt x="3703" y="2490"/>
                </a:lnTo>
                <a:cubicBezTo>
                  <a:pt x="3703" y="2731"/>
                  <a:pt x="3801" y="2954"/>
                  <a:pt x="3961" y="3114"/>
                </a:cubicBezTo>
                <a:lnTo>
                  <a:pt x="3961" y="3114"/>
                </a:lnTo>
                <a:cubicBezTo>
                  <a:pt x="4042" y="3194"/>
                  <a:pt x="4140" y="3257"/>
                  <a:pt x="4247" y="3301"/>
                </a:cubicBezTo>
                <a:lnTo>
                  <a:pt x="4247" y="3301"/>
                </a:lnTo>
                <a:cubicBezTo>
                  <a:pt x="4265" y="3462"/>
                  <a:pt x="4407" y="3596"/>
                  <a:pt x="4577" y="3596"/>
                </a:cubicBezTo>
                <a:lnTo>
                  <a:pt x="4577" y="3596"/>
                </a:lnTo>
                <a:cubicBezTo>
                  <a:pt x="4764" y="3596"/>
                  <a:pt x="4916" y="3444"/>
                  <a:pt x="4916" y="3257"/>
                </a:cubicBezTo>
                <a:lnTo>
                  <a:pt x="4916" y="3257"/>
                </a:lnTo>
                <a:cubicBezTo>
                  <a:pt x="4916" y="3070"/>
                  <a:pt x="4764" y="2918"/>
                  <a:pt x="4577" y="2918"/>
                </a:cubicBezTo>
                <a:lnTo>
                  <a:pt x="4577" y="2918"/>
                </a:lnTo>
                <a:cubicBezTo>
                  <a:pt x="4461" y="2918"/>
                  <a:pt x="4354" y="2980"/>
                  <a:pt x="4292" y="3078"/>
                </a:cubicBezTo>
                <a:lnTo>
                  <a:pt x="4292" y="3078"/>
                </a:lnTo>
                <a:cubicBezTo>
                  <a:pt x="4229" y="3043"/>
                  <a:pt x="4167" y="3007"/>
                  <a:pt x="4113" y="2954"/>
                </a:cubicBezTo>
                <a:lnTo>
                  <a:pt x="4113" y="2954"/>
                </a:lnTo>
                <a:cubicBezTo>
                  <a:pt x="3997" y="2838"/>
                  <a:pt x="3926" y="2668"/>
                  <a:pt x="3926" y="2490"/>
                </a:cubicBezTo>
                <a:lnTo>
                  <a:pt x="3926" y="2490"/>
                </a:lnTo>
                <a:cubicBezTo>
                  <a:pt x="3926" y="2311"/>
                  <a:pt x="3997" y="2142"/>
                  <a:pt x="4113" y="2026"/>
                </a:cubicBezTo>
                <a:lnTo>
                  <a:pt x="4113" y="2026"/>
                </a:lnTo>
                <a:cubicBezTo>
                  <a:pt x="4229" y="1910"/>
                  <a:pt x="4399" y="1830"/>
                  <a:pt x="4577" y="1830"/>
                </a:cubicBezTo>
                <a:lnTo>
                  <a:pt x="4577" y="1830"/>
                </a:lnTo>
                <a:lnTo>
                  <a:pt x="7450" y="1830"/>
                </a:lnTo>
                <a:lnTo>
                  <a:pt x="18949" y="1830"/>
                </a:lnTo>
                <a:cubicBezTo>
                  <a:pt x="19011" y="1830"/>
                  <a:pt x="19065" y="1785"/>
                  <a:pt x="19065" y="1722"/>
                </a:cubicBezTo>
                <a:lnTo>
                  <a:pt x="19065" y="1722"/>
                </a:lnTo>
                <a:cubicBezTo>
                  <a:pt x="19065" y="1660"/>
                  <a:pt x="19011" y="1615"/>
                  <a:pt x="18949" y="1615"/>
                </a:cubicBezTo>
                <a:lnTo>
                  <a:pt x="18949" y="1615"/>
                </a:lnTo>
                <a:lnTo>
                  <a:pt x="7450" y="161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78" name="Google Shape;578;p34"/>
          <p:cNvCxnSpPr/>
          <p:nvPr/>
        </p:nvCxnSpPr>
        <p:spPr>
          <a:xfrm>
            <a:off x="582450" y="244748"/>
            <a:ext cx="7979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579" name="Google Shape;579;p34"/>
          <p:cNvCxnSpPr/>
          <p:nvPr/>
        </p:nvCxnSpPr>
        <p:spPr>
          <a:xfrm>
            <a:off x="582450" y="4898968"/>
            <a:ext cx="7979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580" name="Google Shape;580;p34"/>
          <p:cNvCxnSpPr/>
          <p:nvPr/>
        </p:nvCxnSpPr>
        <p:spPr>
          <a:xfrm>
            <a:off x="582450" y="197444"/>
            <a:ext cx="7979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1" name="Google Shape;581;p34"/>
          <p:cNvCxnSpPr/>
          <p:nvPr/>
        </p:nvCxnSpPr>
        <p:spPr>
          <a:xfrm>
            <a:off x="582450" y="4945924"/>
            <a:ext cx="7979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82" name="Google Shape;582;p34"/>
          <p:cNvGrpSpPr/>
          <p:nvPr/>
        </p:nvGrpSpPr>
        <p:grpSpPr>
          <a:xfrm>
            <a:off x="123643" y="125342"/>
            <a:ext cx="8896609" cy="4892797"/>
            <a:chOff x="123643" y="125342"/>
            <a:chExt cx="8896609" cy="4892797"/>
          </a:xfrm>
        </p:grpSpPr>
        <p:sp>
          <p:nvSpPr>
            <p:cNvPr id="583" name="Google Shape;583;p34"/>
            <p:cNvSpPr/>
            <p:nvPr/>
          </p:nvSpPr>
          <p:spPr>
            <a:xfrm>
              <a:off x="123906" y="125342"/>
              <a:ext cx="343931" cy="343931"/>
            </a:xfrm>
            <a:custGeom>
              <a:avLst/>
              <a:gdLst/>
              <a:ahLst/>
              <a:cxnLst/>
              <a:rect l="l" t="t" r="r" b="b"/>
              <a:pathLst>
                <a:path w="5818" h="5818" extrusionOk="0">
                  <a:moveTo>
                    <a:pt x="2160" y="384"/>
                  </a:moveTo>
                  <a:cubicBezTo>
                    <a:pt x="1901" y="652"/>
                    <a:pt x="1767" y="991"/>
                    <a:pt x="1767" y="1339"/>
                  </a:cubicBezTo>
                  <a:lnTo>
                    <a:pt x="1767" y="1339"/>
                  </a:lnTo>
                  <a:lnTo>
                    <a:pt x="1767" y="1339"/>
                  </a:lnTo>
                  <a:cubicBezTo>
                    <a:pt x="1767" y="1517"/>
                    <a:pt x="1803" y="1705"/>
                    <a:pt x="1883" y="1883"/>
                  </a:cubicBezTo>
                  <a:lnTo>
                    <a:pt x="1883" y="1883"/>
                  </a:lnTo>
                  <a:cubicBezTo>
                    <a:pt x="1705" y="1803"/>
                    <a:pt x="1526" y="1767"/>
                    <a:pt x="1339" y="1767"/>
                  </a:cubicBezTo>
                  <a:lnTo>
                    <a:pt x="1339" y="1767"/>
                  </a:lnTo>
                  <a:cubicBezTo>
                    <a:pt x="991" y="1767"/>
                    <a:pt x="652" y="1892"/>
                    <a:pt x="384" y="2160"/>
                  </a:cubicBezTo>
                  <a:lnTo>
                    <a:pt x="384" y="2160"/>
                  </a:lnTo>
                  <a:cubicBezTo>
                    <a:pt x="126" y="2418"/>
                    <a:pt x="1" y="2757"/>
                    <a:pt x="1" y="3105"/>
                  </a:cubicBezTo>
                  <a:lnTo>
                    <a:pt x="1" y="3105"/>
                  </a:lnTo>
                  <a:cubicBezTo>
                    <a:pt x="1" y="3444"/>
                    <a:pt x="126" y="3774"/>
                    <a:pt x="375" y="4033"/>
                  </a:cubicBezTo>
                  <a:lnTo>
                    <a:pt x="375" y="4033"/>
                  </a:lnTo>
                  <a:cubicBezTo>
                    <a:pt x="358" y="4122"/>
                    <a:pt x="349" y="4211"/>
                    <a:pt x="349" y="4292"/>
                  </a:cubicBezTo>
                  <a:lnTo>
                    <a:pt x="349" y="4292"/>
                  </a:lnTo>
                  <a:lnTo>
                    <a:pt x="349" y="4292"/>
                  </a:lnTo>
                  <a:cubicBezTo>
                    <a:pt x="349" y="4729"/>
                    <a:pt x="518" y="5157"/>
                    <a:pt x="848" y="5487"/>
                  </a:cubicBezTo>
                  <a:lnTo>
                    <a:pt x="848" y="5487"/>
                  </a:lnTo>
                  <a:lnTo>
                    <a:pt x="848" y="5487"/>
                  </a:lnTo>
                  <a:cubicBezTo>
                    <a:pt x="1062" y="5710"/>
                    <a:pt x="1357" y="5817"/>
                    <a:pt x="1642" y="5817"/>
                  </a:cubicBezTo>
                  <a:lnTo>
                    <a:pt x="1642" y="5817"/>
                  </a:lnTo>
                  <a:cubicBezTo>
                    <a:pt x="1937" y="5817"/>
                    <a:pt x="2222" y="5710"/>
                    <a:pt x="2445" y="5487"/>
                  </a:cubicBezTo>
                  <a:lnTo>
                    <a:pt x="2445" y="5487"/>
                  </a:lnTo>
                  <a:lnTo>
                    <a:pt x="2445" y="5487"/>
                  </a:lnTo>
                  <a:cubicBezTo>
                    <a:pt x="2668" y="5264"/>
                    <a:pt x="2775" y="4979"/>
                    <a:pt x="2775" y="4693"/>
                  </a:cubicBezTo>
                  <a:lnTo>
                    <a:pt x="2775" y="4693"/>
                  </a:lnTo>
                  <a:cubicBezTo>
                    <a:pt x="2775" y="4399"/>
                    <a:pt x="2659" y="4113"/>
                    <a:pt x="2445" y="3890"/>
                  </a:cubicBezTo>
                  <a:lnTo>
                    <a:pt x="2445" y="3890"/>
                  </a:lnTo>
                  <a:cubicBezTo>
                    <a:pt x="2302" y="3747"/>
                    <a:pt x="2115" y="3676"/>
                    <a:pt x="1928" y="3676"/>
                  </a:cubicBezTo>
                  <a:lnTo>
                    <a:pt x="1928" y="3676"/>
                  </a:lnTo>
                  <a:cubicBezTo>
                    <a:pt x="1740" y="3676"/>
                    <a:pt x="1553" y="3747"/>
                    <a:pt x="1410" y="3890"/>
                  </a:cubicBezTo>
                  <a:lnTo>
                    <a:pt x="1410" y="3890"/>
                  </a:lnTo>
                  <a:cubicBezTo>
                    <a:pt x="1267" y="4033"/>
                    <a:pt x="1196" y="4220"/>
                    <a:pt x="1196" y="4408"/>
                  </a:cubicBezTo>
                  <a:lnTo>
                    <a:pt x="1196" y="4408"/>
                  </a:lnTo>
                  <a:cubicBezTo>
                    <a:pt x="1196" y="4524"/>
                    <a:pt x="1223" y="4649"/>
                    <a:pt x="1276" y="4756"/>
                  </a:cubicBezTo>
                  <a:lnTo>
                    <a:pt x="1276" y="4756"/>
                  </a:lnTo>
                  <a:cubicBezTo>
                    <a:pt x="1232" y="4836"/>
                    <a:pt x="1241" y="4943"/>
                    <a:pt x="1321" y="5014"/>
                  </a:cubicBezTo>
                  <a:lnTo>
                    <a:pt x="1321" y="5014"/>
                  </a:lnTo>
                  <a:cubicBezTo>
                    <a:pt x="1401" y="5103"/>
                    <a:pt x="1544" y="5103"/>
                    <a:pt x="1624" y="5014"/>
                  </a:cubicBezTo>
                  <a:lnTo>
                    <a:pt x="1624" y="5014"/>
                  </a:lnTo>
                  <a:cubicBezTo>
                    <a:pt x="1714" y="4934"/>
                    <a:pt x="1714" y="4791"/>
                    <a:pt x="1624" y="4702"/>
                  </a:cubicBezTo>
                  <a:lnTo>
                    <a:pt x="1624" y="4702"/>
                  </a:lnTo>
                  <a:cubicBezTo>
                    <a:pt x="1571" y="4649"/>
                    <a:pt x="1499" y="4631"/>
                    <a:pt x="1428" y="4649"/>
                  </a:cubicBezTo>
                  <a:lnTo>
                    <a:pt x="1428" y="4649"/>
                  </a:lnTo>
                  <a:cubicBezTo>
                    <a:pt x="1392" y="4568"/>
                    <a:pt x="1375" y="4488"/>
                    <a:pt x="1375" y="4408"/>
                  </a:cubicBezTo>
                  <a:lnTo>
                    <a:pt x="1375" y="4408"/>
                  </a:lnTo>
                  <a:cubicBezTo>
                    <a:pt x="1375" y="4265"/>
                    <a:pt x="1428" y="4122"/>
                    <a:pt x="1535" y="4015"/>
                  </a:cubicBezTo>
                  <a:lnTo>
                    <a:pt x="1535" y="4015"/>
                  </a:lnTo>
                  <a:cubicBezTo>
                    <a:pt x="1642" y="3908"/>
                    <a:pt x="1785" y="3855"/>
                    <a:pt x="1928" y="3855"/>
                  </a:cubicBezTo>
                  <a:lnTo>
                    <a:pt x="1928" y="3855"/>
                  </a:lnTo>
                  <a:cubicBezTo>
                    <a:pt x="2070" y="3855"/>
                    <a:pt x="2204" y="3908"/>
                    <a:pt x="2311" y="4015"/>
                  </a:cubicBezTo>
                  <a:lnTo>
                    <a:pt x="2311" y="4015"/>
                  </a:lnTo>
                  <a:cubicBezTo>
                    <a:pt x="2499" y="4202"/>
                    <a:pt x="2588" y="4443"/>
                    <a:pt x="2588" y="4693"/>
                  </a:cubicBezTo>
                  <a:lnTo>
                    <a:pt x="2588" y="4693"/>
                  </a:lnTo>
                  <a:cubicBezTo>
                    <a:pt x="2588" y="4934"/>
                    <a:pt x="2499" y="5175"/>
                    <a:pt x="2311" y="5362"/>
                  </a:cubicBezTo>
                  <a:lnTo>
                    <a:pt x="2311" y="5362"/>
                  </a:lnTo>
                  <a:lnTo>
                    <a:pt x="2311" y="5362"/>
                  </a:lnTo>
                  <a:cubicBezTo>
                    <a:pt x="2133" y="5550"/>
                    <a:pt x="1883" y="5639"/>
                    <a:pt x="1642" y="5639"/>
                  </a:cubicBezTo>
                  <a:lnTo>
                    <a:pt x="1642" y="5639"/>
                  </a:lnTo>
                  <a:cubicBezTo>
                    <a:pt x="1401" y="5639"/>
                    <a:pt x="1160" y="5550"/>
                    <a:pt x="973" y="5362"/>
                  </a:cubicBezTo>
                  <a:lnTo>
                    <a:pt x="973" y="5362"/>
                  </a:lnTo>
                  <a:lnTo>
                    <a:pt x="973" y="5362"/>
                  </a:lnTo>
                  <a:cubicBezTo>
                    <a:pt x="679" y="5068"/>
                    <a:pt x="536" y="4684"/>
                    <a:pt x="536" y="4292"/>
                  </a:cubicBezTo>
                  <a:lnTo>
                    <a:pt x="536" y="4292"/>
                  </a:lnTo>
                  <a:lnTo>
                    <a:pt x="536" y="4292"/>
                  </a:lnTo>
                  <a:cubicBezTo>
                    <a:pt x="536" y="3908"/>
                    <a:pt x="679" y="3524"/>
                    <a:pt x="973" y="3230"/>
                  </a:cubicBezTo>
                  <a:lnTo>
                    <a:pt x="973" y="3230"/>
                  </a:lnTo>
                  <a:cubicBezTo>
                    <a:pt x="1267" y="2936"/>
                    <a:pt x="1651" y="2793"/>
                    <a:pt x="2035" y="2793"/>
                  </a:cubicBezTo>
                  <a:lnTo>
                    <a:pt x="2035" y="2793"/>
                  </a:lnTo>
                  <a:cubicBezTo>
                    <a:pt x="2427" y="2793"/>
                    <a:pt x="2811" y="2936"/>
                    <a:pt x="3105" y="3230"/>
                  </a:cubicBezTo>
                  <a:lnTo>
                    <a:pt x="3105" y="3230"/>
                  </a:lnTo>
                  <a:lnTo>
                    <a:pt x="3382" y="3507"/>
                  </a:lnTo>
                  <a:lnTo>
                    <a:pt x="3382" y="3507"/>
                  </a:lnTo>
                  <a:lnTo>
                    <a:pt x="4185" y="4318"/>
                  </a:lnTo>
                  <a:cubicBezTo>
                    <a:pt x="4220" y="4345"/>
                    <a:pt x="4283" y="4345"/>
                    <a:pt x="4318" y="4318"/>
                  </a:cubicBezTo>
                  <a:lnTo>
                    <a:pt x="4318" y="4318"/>
                  </a:lnTo>
                  <a:cubicBezTo>
                    <a:pt x="4354" y="4283"/>
                    <a:pt x="4354" y="4220"/>
                    <a:pt x="4318" y="4185"/>
                  </a:cubicBezTo>
                  <a:lnTo>
                    <a:pt x="4318" y="4185"/>
                  </a:lnTo>
                  <a:lnTo>
                    <a:pt x="3364" y="3230"/>
                  </a:lnTo>
                  <a:lnTo>
                    <a:pt x="3230" y="3105"/>
                  </a:lnTo>
                  <a:cubicBezTo>
                    <a:pt x="2936" y="2811"/>
                    <a:pt x="2793" y="2427"/>
                    <a:pt x="2793" y="2035"/>
                  </a:cubicBezTo>
                  <a:lnTo>
                    <a:pt x="2793" y="2035"/>
                  </a:lnTo>
                  <a:lnTo>
                    <a:pt x="2793" y="2035"/>
                  </a:lnTo>
                  <a:cubicBezTo>
                    <a:pt x="2793" y="1651"/>
                    <a:pt x="2936" y="1267"/>
                    <a:pt x="3230" y="973"/>
                  </a:cubicBezTo>
                  <a:lnTo>
                    <a:pt x="3230" y="973"/>
                  </a:lnTo>
                  <a:cubicBezTo>
                    <a:pt x="3525" y="679"/>
                    <a:pt x="3908" y="536"/>
                    <a:pt x="4301" y="536"/>
                  </a:cubicBezTo>
                  <a:lnTo>
                    <a:pt x="4301" y="536"/>
                  </a:lnTo>
                  <a:cubicBezTo>
                    <a:pt x="4684" y="536"/>
                    <a:pt x="5068" y="679"/>
                    <a:pt x="5362" y="973"/>
                  </a:cubicBezTo>
                  <a:lnTo>
                    <a:pt x="5362" y="973"/>
                  </a:lnTo>
                  <a:cubicBezTo>
                    <a:pt x="5550" y="1151"/>
                    <a:pt x="5639" y="1401"/>
                    <a:pt x="5639" y="1642"/>
                  </a:cubicBezTo>
                  <a:lnTo>
                    <a:pt x="5639" y="1642"/>
                  </a:lnTo>
                  <a:cubicBezTo>
                    <a:pt x="5639" y="1883"/>
                    <a:pt x="5550" y="2133"/>
                    <a:pt x="5362" y="2311"/>
                  </a:cubicBezTo>
                  <a:lnTo>
                    <a:pt x="5362" y="2311"/>
                  </a:lnTo>
                  <a:lnTo>
                    <a:pt x="5362" y="2311"/>
                  </a:lnTo>
                  <a:cubicBezTo>
                    <a:pt x="5175" y="2499"/>
                    <a:pt x="4934" y="2588"/>
                    <a:pt x="4693" y="2588"/>
                  </a:cubicBezTo>
                  <a:lnTo>
                    <a:pt x="4693" y="2588"/>
                  </a:lnTo>
                  <a:cubicBezTo>
                    <a:pt x="4452" y="2588"/>
                    <a:pt x="4203" y="2499"/>
                    <a:pt x="4024" y="2311"/>
                  </a:cubicBezTo>
                  <a:lnTo>
                    <a:pt x="4024" y="2311"/>
                  </a:lnTo>
                  <a:cubicBezTo>
                    <a:pt x="3917" y="2204"/>
                    <a:pt x="3864" y="2061"/>
                    <a:pt x="3864" y="1928"/>
                  </a:cubicBezTo>
                  <a:lnTo>
                    <a:pt x="3864" y="1928"/>
                  </a:lnTo>
                  <a:cubicBezTo>
                    <a:pt x="3864" y="1785"/>
                    <a:pt x="3917" y="1642"/>
                    <a:pt x="4024" y="1535"/>
                  </a:cubicBezTo>
                  <a:lnTo>
                    <a:pt x="4024" y="1535"/>
                  </a:lnTo>
                  <a:cubicBezTo>
                    <a:pt x="4131" y="1428"/>
                    <a:pt x="4265" y="1375"/>
                    <a:pt x="4408" y="1375"/>
                  </a:cubicBezTo>
                  <a:lnTo>
                    <a:pt x="4408" y="1375"/>
                  </a:lnTo>
                  <a:cubicBezTo>
                    <a:pt x="4488" y="1375"/>
                    <a:pt x="4568" y="1392"/>
                    <a:pt x="4649" y="1428"/>
                  </a:cubicBezTo>
                  <a:lnTo>
                    <a:pt x="4649" y="1428"/>
                  </a:lnTo>
                  <a:cubicBezTo>
                    <a:pt x="4631" y="1499"/>
                    <a:pt x="4649" y="1571"/>
                    <a:pt x="4711" y="1624"/>
                  </a:cubicBezTo>
                  <a:lnTo>
                    <a:pt x="4711" y="1624"/>
                  </a:lnTo>
                  <a:cubicBezTo>
                    <a:pt x="4791" y="1714"/>
                    <a:pt x="4934" y="1714"/>
                    <a:pt x="5014" y="1624"/>
                  </a:cubicBezTo>
                  <a:lnTo>
                    <a:pt x="5014" y="1624"/>
                  </a:lnTo>
                  <a:cubicBezTo>
                    <a:pt x="5104" y="1544"/>
                    <a:pt x="5104" y="1401"/>
                    <a:pt x="5014" y="1312"/>
                  </a:cubicBezTo>
                  <a:lnTo>
                    <a:pt x="5014" y="1312"/>
                  </a:lnTo>
                  <a:cubicBezTo>
                    <a:pt x="4943" y="1241"/>
                    <a:pt x="4836" y="1232"/>
                    <a:pt x="4756" y="1276"/>
                  </a:cubicBezTo>
                  <a:lnTo>
                    <a:pt x="4756" y="1276"/>
                  </a:lnTo>
                  <a:cubicBezTo>
                    <a:pt x="4649" y="1223"/>
                    <a:pt x="4524" y="1196"/>
                    <a:pt x="4408" y="1196"/>
                  </a:cubicBezTo>
                  <a:lnTo>
                    <a:pt x="4408" y="1196"/>
                  </a:lnTo>
                  <a:cubicBezTo>
                    <a:pt x="4220" y="1196"/>
                    <a:pt x="4033" y="1267"/>
                    <a:pt x="3890" y="1410"/>
                  </a:cubicBezTo>
                  <a:lnTo>
                    <a:pt x="3890" y="1410"/>
                  </a:lnTo>
                  <a:cubicBezTo>
                    <a:pt x="3748" y="1553"/>
                    <a:pt x="3676" y="1740"/>
                    <a:pt x="3676" y="1928"/>
                  </a:cubicBezTo>
                  <a:lnTo>
                    <a:pt x="3676" y="1928"/>
                  </a:lnTo>
                  <a:cubicBezTo>
                    <a:pt x="3676" y="2115"/>
                    <a:pt x="3748" y="2302"/>
                    <a:pt x="3890" y="2445"/>
                  </a:cubicBezTo>
                  <a:lnTo>
                    <a:pt x="3890" y="2445"/>
                  </a:lnTo>
                  <a:cubicBezTo>
                    <a:pt x="4113" y="2659"/>
                    <a:pt x="4399" y="2775"/>
                    <a:pt x="4693" y="2775"/>
                  </a:cubicBezTo>
                  <a:lnTo>
                    <a:pt x="4693" y="2775"/>
                  </a:lnTo>
                  <a:cubicBezTo>
                    <a:pt x="4979" y="2775"/>
                    <a:pt x="5273" y="2659"/>
                    <a:pt x="5487" y="2445"/>
                  </a:cubicBezTo>
                  <a:lnTo>
                    <a:pt x="5487" y="2445"/>
                  </a:lnTo>
                  <a:lnTo>
                    <a:pt x="5496" y="2436"/>
                  </a:lnTo>
                  <a:cubicBezTo>
                    <a:pt x="5710" y="2222"/>
                    <a:pt x="5817" y="1928"/>
                    <a:pt x="5817" y="1642"/>
                  </a:cubicBezTo>
                  <a:lnTo>
                    <a:pt x="5817" y="1642"/>
                  </a:lnTo>
                  <a:cubicBezTo>
                    <a:pt x="5817" y="1357"/>
                    <a:pt x="5710" y="1062"/>
                    <a:pt x="5496" y="848"/>
                  </a:cubicBezTo>
                  <a:lnTo>
                    <a:pt x="5496" y="848"/>
                  </a:lnTo>
                  <a:lnTo>
                    <a:pt x="5487" y="839"/>
                  </a:lnTo>
                  <a:cubicBezTo>
                    <a:pt x="5166" y="518"/>
                    <a:pt x="4729" y="349"/>
                    <a:pt x="4301" y="349"/>
                  </a:cubicBezTo>
                  <a:lnTo>
                    <a:pt x="4301" y="349"/>
                  </a:lnTo>
                  <a:cubicBezTo>
                    <a:pt x="4211" y="349"/>
                    <a:pt x="4122" y="358"/>
                    <a:pt x="4033" y="366"/>
                  </a:cubicBezTo>
                  <a:lnTo>
                    <a:pt x="4033" y="366"/>
                  </a:lnTo>
                  <a:cubicBezTo>
                    <a:pt x="3774" y="126"/>
                    <a:pt x="3444" y="1"/>
                    <a:pt x="3105" y="1"/>
                  </a:cubicBezTo>
                  <a:lnTo>
                    <a:pt x="3105" y="1"/>
                  </a:lnTo>
                  <a:cubicBezTo>
                    <a:pt x="2757" y="1"/>
                    <a:pt x="2418" y="126"/>
                    <a:pt x="2160" y="384"/>
                  </a:cubicBezTo>
                  <a:moveTo>
                    <a:pt x="2284" y="2160"/>
                  </a:moveTo>
                  <a:lnTo>
                    <a:pt x="2284" y="2160"/>
                  </a:lnTo>
                  <a:cubicBezTo>
                    <a:pt x="2061" y="1928"/>
                    <a:pt x="1945" y="1633"/>
                    <a:pt x="1945" y="1339"/>
                  </a:cubicBezTo>
                  <a:lnTo>
                    <a:pt x="1945" y="1339"/>
                  </a:lnTo>
                  <a:lnTo>
                    <a:pt x="1945" y="1339"/>
                  </a:lnTo>
                  <a:cubicBezTo>
                    <a:pt x="1945" y="1036"/>
                    <a:pt x="2061" y="741"/>
                    <a:pt x="2284" y="518"/>
                  </a:cubicBezTo>
                  <a:lnTo>
                    <a:pt x="2284" y="518"/>
                  </a:lnTo>
                  <a:cubicBezTo>
                    <a:pt x="2508" y="286"/>
                    <a:pt x="2811" y="179"/>
                    <a:pt x="3105" y="179"/>
                  </a:cubicBezTo>
                  <a:lnTo>
                    <a:pt x="3105" y="179"/>
                  </a:lnTo>
                  <a:cubicBezTo>
                    <a:pt x="3355" y="179"/>
                    <a:pt x="3605" y="259"/>
                    <a:pt x="3819" y="420"/>
                  </a:cubicBezTo>
                  <a:lnTo>
                    <a:pt x="3819" y="420"/>
                  </a:lnTo>
                  <a:cubicBezTo>
                    <a:pt x="3551" y="500"/>
                    <a:pt x="3310" y="634"/>
                    <a:pt x="3105" y="839"/>
                  </a:cubicBezTo>
                  <a:lnTo>
                    <a:pt x="3105" y="839"/>
                  </a:lnTo>
                  <a:cubicBezTo>
                    <a:pt x="2775" y="1169"/>
                    <a:pt x="2615" y="1606"/>
                    <a:pt x="2615" y="2035"/>
                  </a:cubicBezTo>
                  <a:lnTo>
                    <a:pt x="2615" y="2035"/>
                  </a:lnTo>
                  <a:lnTo>
                    <a:pt x="2615" y="2035"/>
                  </a:lnTo>
                  <a:cubicBezTo>
                    <a:pt x="2615" y="2213"/>
                    <a:pt x="2641" y="2392"/>
                    <a:pt x="2695" y="2570"/>
                  </a:cubicBezTo>
                  <a:lnTo>
                    <a:pt x="2695" y="2570"/>
                  </a:lnTo>
                  <a:close/>
                  <a:moveTo>
                    <a:pt x="179" y="3105"/>
                  </a:moveTo>
                  <a:cubicBezTo>
                    <a:pt x="179" y="2811"/>
                    <a:pt x="286" y="2507"/>
                    <a:pt x="518" y="2284"/>
                  </a:cubicBezTo>
                  <a:lnTo>
                    <a:pt x="518" y="2284"/>
                  </a:lnTo>
                  <a:cubicBezTo>
                    <a:pt x="741" y="2061"/>
                    <a:pt x="1036" y="1945"/>
                    <a:pt x="1339" y="1945"/>
                  </a:cubicBezTo>
                  <a:lnTo>
                    <a:pt x="1339" y="1945"/>
                  </a:lnTo>
                  <a:cubicBezTo>
                    <a:pt x="1633" y="1945"/>
                    <a:pt x="1928" y="2061"/>
                    <a:pt x="2160" y="2284"/>
                  </a:cubicBezTo>
                  <a:lnTo>
                    <a:pt x="2160" y="2284"/>
                  </a:lnTo>
                  <a:lnTo>
                    <a:pt x="2570" y="2695"/>
                  </a:lnTo>
                  <a:cubicBezTo>
                    <a:pt x="2392" y="2641"/>
                    <a:pt x="2213" y="2606"/>
                    <a:pt x="2035" y="2606"/>
                  </a:cubicBezTo>
                  <a:lnTo>
                    <a:pt x="2035" y="2606"/>
                  </a:lnTo>
                  <a:cubicBezTo>
                    <a:pt x="1606" y="2606"/>
                    <a:pt x="1169" y="2775"/>
                    <a:pt x="839" y="3105"/>
                  </a:cubicBezTo>
                  <a:lnTo>
                    <a:pt x="839" y="3105"/>
                  </a:lnTo>
                  <a:cubicBezTo>
                    <a:pt x="634" y="3310"/>
                    <a:pt x="491" y="3551"/>
                    <a:pt x="420" y="3819"/>
                  </a:cubicBezTo>
                  <a:lnTo>
                    <a:pt x="420" y="3819"/>
                  </a:lnTo>
                  <a:cubicBezTo>
                    <a:pt x="259" y="3605"/>
                    <a:pt x="179" y="3355"/>
                    <a:pt x="179" y="3105"/>
                  </a:cubicBezTo>
                  <a:moveTo>
                    <a:pt x="491" y="581"/>
                  </a:moveTo>
                  <a:lnTo>
                    <a:pt x="491" y="1160"/>
                  </a:lnTo>
                  <a:cubicBezTo>
                    <a:pt x="491" y="1455"/>
                    <a:pt x="536" y="1526"/>
                    <a:pt x="670" y="1526"/>
                  </a:cubicBezTo>
                  <a:lnTo>
                    <a:pt x="670" y="1526"/>
                  </a:lnTo>
                  <a:cubicBezTo>
                    <a:pt x="705" y="1526"/>
                    <a:pt x="732" y="1517"/>
                    <a:pt x="777" y="1508"/>
                  </a:cubicBezTo>
                  <a:lnTo>
                    <a:pt x="777" y="1508"/>
                  </a:lnTo>
                  <a:cubicBezTo>
                    <a:pt x="902" y="1482"/>
                    <a:pt x="1116" y="1428"/>
                    <a:pt x="1499" y="1624"/>
                  </a:cubicBezTo>
                  <a:lnTo>
                    <a:pt x="1499" y="1624"/>
                  </a:lnTo>
                  <a:lnTo>
                    <a:pt x="1499" y="1624"/>
                  </a:lnTo>
                  <a:lnTo>
                    <a:pt x="1499" y="1624"/>
                  </a:lnTo>
                  <a:lnTo>
                    <a:pt x="1499" y="1624"/>
                  </a:lnTo>
                  <a:lnTo>
                    <a:pt x="1499" y="1624"/>
                  </a:lnTo>
                  <a:lnTo>
                    <a:pt x="1508" y="1624"/>
                  </a:lnTo>
                  <a:lnTo>
                    <a:pt x="1508" y="1624"/>
                  </a:lnTo>
                  <a:lnTo>
                    <a:pt x="1508" y="1624"/>
                  </a:lnTo>
                  <a:lnTo>
                    <a:pt x="1508" y="1624"/>
                  </a:lnTo>
                  <a:lnTo>
                    <a:pt x="1508" y="1624"/>
                  </a:lnTo>
                  <a:lnTo>
                    <a:pt x="1508" y="1624"/>
                  </a:lnTo>
                  <a:lnTo>
                    <a:pt x="1508" y="1624"/>
                  </a:lnTo>
                  <a:lnTo>
                    <a:pt x="1517" y="1624"/>
                  </a:lnTo>
                  <a:cubicBezTo>
                    <a:pt x="1526" y="1633"/>
                    <a:pt x="1535" y="1633"/>
                    <a:pt x="1544" y="1633"/>
                  </a:cubicBezTo>
                  <a:lnTo>
                    <a:pt x="1544" y="1633"/>
                  </a:lnTo>
                  <a:lnTo>
                    <a:pt x="1544" y="1633"/>
                  </a:lnTo>
                  <a:lnTo>
                    <a:pt x="1544" y="1633"/>
                  </a:lnTo>
                  <a:lnTo>
                    <a:pt x="1544" y="1633"/>
                  </a:lnTo>
                  <a:cubicBezTo>
                    <a:pt x="1553" y="1633"/>
                    <a:pt x="1562" y="1633"/>
                    <a:pt x="1571" y="1624"/>
                  </a:cubicBezTo>
                  <a:lnTo>
                    <a:pt x="1571" y="1624"/>
                  </a:lnTo>
                  <a:lnTo>
                    <a:pt x="1571" y="1624"/>
                  </a:lnTo>
                  <a:lnTo>
                    <a:pt x="1571" y="1624"/>
                  </a:lnTo>
                  <a:lnTo>
                    <a:pt x="1571" y="1624"/>
                  </a:lnTo>
                  <a:lnTo>
                    <a:pt x="1571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9" y="1624"/>
                  </a:lnTo>
                  <a:lnTo>
                    <a:pt x="1589" y="1615"/>
                  </a:lnTo>
                  <a:lnTo>
                    <a:pt x="1589" y="1615"/>
                  </a:lnTo>
                  <a:lnTo>
                    <a:pt x="1589" y="1615"/>
                  </a:lnTo>
                  <a:lnTo>
                    <a:pt x="1589" y="1615"/>
                  </a:lnTo>
                  <a:lnTo>
                    <a:pt x="1589" y="1615"/>
                  </a:lnTo>
                  <a:lnTo>
                    <a:pt x="1589" y="1615"/>
                  </a:lnTo>
                  <a:cubicBezTo>
                    <a:pt x="1598" y="1615"/>
                    <a:pt x="1598" y="1615"/>
                    <a:pt x="1598" y="1606"/>
                  </a:cubicBezTo>
                  <a:lnTo>
                    <a:pt x="1598" y="1606"/>
                  </a:lnTo>
                  <a:lnTo>
                    <a:pt x="1598" y="1606"/>
                  </a:lnTo>
                  <a:lnTo>
                    <a:pt x="1598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89"/>
                  </a:lnTo>
                  <a:lnTo>
                    <a:pt x="1615" y="1589"/>
                  </a:lnTo>
                  <a:lnTo>
                    <a:pt x="1615" y="1589"/>
                  </a:lnTo>
                  <a:lnTo>
                    <a:pt x="1615" y="1589"/>
                  </a:lnTo>
                  <a:lnTo>
                    <a:pt x="1624" y="1589"/>
                  </a:lnTo>
                  <a:lnTo>
                    <a:pt x="1624" y="1589"/>
                  </a:lnTo>
                  <a:lnTo>
                    <a:pt x="1624" y="1589"/>
                  </a:lnTo>
                  <a:lnTo>
                    <a:pt x="1624" y="1580"/>
                  </a:lnTo>
                  <a:lnTo>
                    <a:pt x="1624" y="1580"/>
                  </a:lnTo>
                  <a:lnTo>
                    <a:pt x="1624" y="1580"/>
                  </a:lnTo>
                  <a:lnTo>
                    <a:pt x="1624" y="1580"/>
                  </a:lnTo>
                  <a:lnTo>
                    <a:pt x="1624" y="1580"/>
                  </a:lnTo>
                  <a:lnTo>
                    <a:pt x="1624" y="1580"/>
                  </a:lnTo>
                  <a:cubicBezTo>
                    <a:pt x="1624" y="1571"/>
                    <a:pt x="1633" y="1553"/>
                    <a:pt x="1633" y="1544"/>
                  </a:cubicBezTo>
                  <a:lnTo>
                    <a:pt x="1633" y="1544"/>
                  </a:lnTo>
                  <a:lnTo>
                    <a:pt x="1633" y="1544"/>
                  </a:lnTo>
                  <a:lnTo>
                    <a:pt x="1633" y="1544"/>
                  </a:lnTo>
                  <a:lnTo>
                    <a:pt x="1633" y="1544"/>
                  </a:lnTo>
                  <a:cubicBezTo>
                    <a:pt x="1633" y="1535"/>
                    <a:pt x="1624" y="1517"/>
                    <a:pt x="1624" y="1508"/>
                  </a:cubicBezTo>
                  <a:lnTo>
                    <a:pt x="1624" y="1508"/>
                  </a:lnTo>
                  <a:lnTo>
                    <a:pt x="1624" y="1508"/>
                  </a:lnTo>
                  <a:lnTo>
                    <a:pt x="1624" y="1508"/>
                  </a:lnTo>
                  <a:lnTo>
                    <a:pt x="1624" y="1508"/>
                  </a:lnTo>
                  <a:lnTo>
                    <a:pt x="1624" y="1508"/>
                  </a:lnTo>
                  <a:lnTo>
                    <a:pt x="1624" y="1508"/>
                  </a:lnTo>
                  <a:lnTo>
                    <a:pt x="1624" y="1508"/>
                  </a:lnTo>
                  <a:lnTo>
                    <a:pt x="1624" y="1499"/>
                  </a:lnTo>
                  <a:lnTo>
                    <a:pt x="1624" y="1499"/>
                  </a:lnTo>
                  <a:cubicBezTo>
                    <a:pt x="1428" y="1116"/>
                    <a:pt x="1482" y="902"/>
                    <a:pt x="1508" y="777"/>
                  </a:cubicBezTo>
                  <a:lnTo>
                    <a:pt x="1508" y="777"/>
                  </a:lnTo>
                  <a:cubicBezTo>
                    <a:pt x="1517" y="732"/>
                    <a:pt x="1526" y="705"/>
                    <a:pt x="1526" y="670"/>
                  </a:cubicBezTo>
                  <a:lnTo>
                    <a:pt x="1526" y="670"/>
                  </a:lnTo>
                  <a:cubicBezTo>
                    <a:pt x="1526" y="536"/>
                    <a:pt x="1455" y="500"/>
                    <a:pt x="1152" y="491"/>
                  </a:cubicBezTo>
                  <a:lnTo>
                    <a:pt x="1152" y="491"/>
                  </a:lnTo>
                  <a:lnTo>
                    <a:pt x="581" y="491"/>
                  </a:lnTo>
                  <a:cubicBezTo>
                    <a:pt x="527" y="491"/>
                    <a:pt x="491" y="536"/>
                    <a:pt x="491" y="581"/>
                  </a:cubicBezTo>
                  <a:moveTo>
                    <a:pt x="1294" y="670"/>
                  </a:moveTo>
                  <a:cubicBezTo>
                    <a:pt x="1330" y="670"/>
                    <a:pt x="1339" y="670"/>
                    <a:pt x="1339" y="670"/>
                  </a:cubicBezTo>
                  <a:lnTo>
                    <a:pt x="1339" y="670"/>
                  </a:lnTo>
                  <a:cubicBezTo>
                    <a:pt x="1339" y="679"/>
                    <a:pt x="1339" y="705"/>
                    <a:pt x="1330" y="732"/>
                  </a:cubicBezTo>
                  <a:lnTo>
                    <a:pt x="1330" y="732"/>
                  </a:lnTo>
                  <a:cubicBezTo>
                    <a:pt x="1303" y="857"/>
                    <a:pt x="1259" y="1053"/>
                    <a:pt x="1366" y="1375"/>
                  </a:cubicBezTo>
                  <a:lnTo>
                    <a:pt x="1366" y="1375"/>
                  </a:lnTo>
                  <a:cubicBezTo>
                    <a:pt x="1053" y="1259"/>
                    <a:pt x="857" y="1303"/>
                    <a:pt x="732" y="1330"/>
                  </a:cubicBezTo>
                  <a:lnTo>
                    <a:pt x="732" y="1330"/>
                  </a:lnTo>
                  <a:cubicBezTo>
                    <a:pt x="705" y="1339"/>
                    <a:pt x="679" y="1348"/>
                    <a:pt x="670" y="1348"/>
                  </a:cubicBezTo>
                  <a:lnTo>
                    <a:pt x="670" y="1348"/>
                  </a:lnTo>
                  <a:cubicBezTo>
                    <a:pt x="661" y="1348"/>
                    <a:pt x="670" y="1312"/>
                    <a:pt x="670" y="1160"/>
                  </a:cubicBezTo>
                  <a:lnTo>
                    <a:pt x="670" y="1160"/>
                  </a:lnTo>
                  <a:lnTo>
                    <a:pt x="670" y="670"/>
                  </a:lnTo>
                  <a:lnTo>
                    <a:pt x="1152" y="679"/>
                  </a:lnTo>
                  <a:lnTo>
                    <a:pt x="1169" y="679"/>
                  </a:lnTo>
                  <a:lnTo>
                    <a:pt x="1169" y="679"/>
                  </a:lnTo>
                  <a:cubicBezTo>
                    <a:pt x="1223" y="679"/>
                    <a:pt x="1259" y="670"/>
                    <a:pt x="1294" y="670"/>
                  </a:cubicBezTo>
                  <a:close/>
                  <a:moveTo>
                    <a:pt x="3864" y="759"/>
                  </a:moveTo>
                  <a:cubicBezTo>
                    <a:pt x="3810" y="812"/>
                    <a:pt x="3810" y="902"/>
                    <a:pt x="3864" y="955"/>
                  </a:cubicBezTo>
                  <a:lnTo>
                    <a:pt x="3864" y="955"/>
                  </a:lnTo>
                  <a:cubicBezTo>
                    <a:pt x="3917" y="1009"/>
                    <a:pt x="4006" y="1009"/>
                    <a:pt x="4060" y="955"/>
                  </a:cubicBezTo>
                  <a:lnTo>
                    <a:pt x="4060" y="955"/>
                  </a:lnTo>
                  <a:cubicBezTo>
                    <a:pt x="4113" y="902"/>
                    <a:pt x="4113" y="812"/>
                    <a:pt x="4060" y="759"/>
                  </a:cubicBezTo>
                  <a:lnTo>
                    <a:pt x="4060" y="759"/>
                  </a:lnTo>
                  <a:cubicBezTo>
                    <a:pt x="4033" y="723"/>
                    <a:pt x="3997" y="714"/>
                    <a:pt x="3962" y="714"/>
                  </a:cubicBezTo>
                  <a:lnTo>
                    <a:pt x="3962" y="714"/>
                  </a:lnTo>
                  <a:cubicBezTo>
                    <a:pt x="3926" y="714"/>
                    <a:pt x="3890" y="723"/>
                    <a:pt x="3864" y="759"/>
                  </a:cubicBezTo>
                  <a:moveTo>
                    <a:pt x="3346" y="1062"/>
                  </a:moveTo>
                  <a:cubicBezTo>
                    <a:pt x="3293" y="1116"/>
                    <a:pt x="3293" y="1205"/>
                    <a:pt x="3346" y="1267"/>
                  </a:cubicBezTo>
                  <a:lnTo>
                    <a:pt x="3346" y="1267"/>
                  </a:lnTo>
                  <a:cubicBezTo>
                    <a:pt x="3400" y="1321"/>
                    <a:pt x="3489" y="1321"/>
                    <a:pt x="3551" y="1267"/>
                  </a:cubicBezTo>
                  <a:lnTo>
                    <a:pt x="3551" y="1267"/>
                  </a:lnTo>
                  <a:cubicBezTo>
                    <a:pt x="3605" y="1205"/>
                    <a:pt x="3605" y="1116"/>
                    <a:pt x="3551" y="1062"/>
                  </a:cubicBezTo>
                  <a:lnTo>
                    <a:pt x="3551" y="1062"/>
                  </a:lnTo>
                  <a:cubicBezTo>
                    <a:pt x="3516" y="1036"/>
                    <a:pt x="3480" y="1027"/>
                    <a:pt x="3444" y="1027"/>
                  </a:cubicBezTo>
                  <a:lnTo>
                    <a:pt x="3444" y="1027"/>
                  </a:lnTo>
                  <a:cubicBezTo>
                    <a:pt x="3409" y="1027"/>
                    <a:pt x="3373" y="1036"/>
                    <a:pt x="3346" y="1062"/>
                  </a:cubicBezTo>
                  <a:close/>
                  <a:moveTo>
                    <a:pt x="3061" y="1553"/>
                  </a:moveTo>
                  <a:cubicBezTo>
                    <a:pt x="3007" y="1606"/>
                    <a:pt x="3007" y="1696"/>
                    <a:pt x="3061" y="1758"/>
                  </a:cubicBezTo>
                  <a:lnTo>
                    <a:pt x="3061" y="1758"/>
                  </a:lnTo>
                  <a:cubicBezTo>
                    <a:pt x="3114" y="1812"/>
                    <a:pt x="3203" y="1812"/>
                    <a:pt x="3257" y="1758"/>
                  </a:cubicBezTo>
                  <a:lnTo>
                    <a:pt x="3257" y="1758"/>
                  </a:lnTo>
                  <a:cubicBezTo>
                    <a:pt x="3310" y="1696"/>
                    <a:pt x="3310" y="1606"/>
                    <a:pt x="3257" y="1553"/>
                  </a:cubicBezTo>
                  <a:lnTo>
                    <a:pt x="3257" y="1553"/>
                  </a:lnTo>
                  <a:cubicBezTo>
                    <a:pt x="3230" y="1526"/>
                    <a:pt x="3194" y="1517"/>
                    <a:pt x="3159" y="1517"/>
                  </a:cubicBezTo>
                  <a:lnTo>
                    <a:pt x="3159" y="1517"/>
                  </a:lnTo>
                  <a:cubicBezTo>
                    <a:pt x="3123" y="1517"/>
                    <a:pt x="3087" y="1526"/>
                    <a:pt x="3061" y="1553"/>
                  </a:cubicBezTo>
                  <a:close/>
                  <a:moveTo>
                    <a:pt x="2998" y="2124"/>
                  </a:moveTo>
                  <a:cubicBezTo>
                    <a:pt x="2945" y="2177"/>
                    <a:pt x="2945" y="2267"/>
                    <a:pt x="2998" y="2320"/>
                  </a:cubicBezTo>
                  <a:lnTo>
                    <a:pt x="2998" y="2320"/>
                  </a:lnTo>
                  <a:cubicBezTo>
                    <a:pt x="3052" y="2383"/>
                    <a:pt x="3141" y="2383"/>
                    <a:pt x="3194" y="2320"/>
                  </a:cubicBezTo>
                  <a:lnTo>
                    <a:pt x="3194" y="2320"/>
                  </a:lnTo>
                  <a:cubicBezTo>
                    <a:pt x="3248" y="2267"/>
                    <a:pt x="3248" y="2177"/>
                    <a:pt x="3194" y="2124"/>
                  </a:cubicBezTo>
                  <a:lnTo>
                    <a:pt x="3194" y="2124"/>
                  </a:lnTo>
                  <a:cubicBezTo>
                    <a:pt x="3168" y="2097"/>
                    <a:pt x="3132" y="2088"/>
                    <a:pt x="3096" y="2088"/>
                  </a:cubicBezTo>
                  <a:lnTo>
                    <a:pt x="3096" y="2088"/>
                  </a:lnTo>
                  <a:cubicBezTo>
                    <a:pt x="3061" y="2088"/>
                    <a:pt x="3025" y="2097"/>
                    <a:pt x="2998" y="2124"/>
                  </a:cubicBezTo>
                  <a:close/>
                  <a:moveTo>
                    <a:pt x="3212" y="2659"/>
                  </a:moveTo>
                  <a:cubicBezTo>
                    <a:pt x="3159" y="2713"/>
                    <a:pt x="3159" y="2802"/>
                    <a:pt x="3212" y="2855"/>
                  </a:cubicBezTo>
                  <a:lnTo>
                    <a:pt x="3212" y="2855"/>
                  </a:lnTo>
                  <a:cubicBezTo>
                    <a:pt x="3266" y="2909"/>
                    <a:pt x="3355" y="2909"/>
                    <a:pt x="3409" y="2855"/>
                  </a:cubicBezTo>
                  <a:lnTo>
                    <a:pt x="3409" y="2855"/>
                  </a:lnTo>
                  <a:cubicBezTo>
                    <a:pt x="3462" y="2802"/>
                    <a:pt x="3462" y="2713"/>
                    <a:pt x="3409" y="2659"/>
                  </a:cubicBezTo>
                  <a:lnTo>
                    <a:pt x="3409" y="2659"/>
                  </a:lnTo>
                  <a:cubicBezTo>
                    <a:pt x="3382" y="2632"/>
                    <a:pt x="3346" y="2615"/>
                    <a:pt x="3310" y="2615"/>
                  </a:cubicBezTo>
                  <a:lnTo>
                    <a:pt x="3310" y="2615"/>
                  </a:lnTo>
                  <a:cubicBezTo>
                    <a:pt x="3275" y="2615"/>
                    <a:pt x="3239" y="2632"/>
                    <a:pt x="3212" y="2659"/>
                  </a:cubicBezTo>
                  <a:moveTo>
                    <a:pt x="2124" y="2998"/>
                  </a:moveTo>
                  <a:cubicBezTo>
                    <a:pt x="2070" y="3052"/>
                    <a:pt x="2070" y="3141"/>
                    <a:pt x="2124" y="3203"/>
                  </a:cubicBezTo>
                  <a:lnTo>
                    <a:pt x="2124" y="3203"/>
                  </a:lnTo>
                  <a:cubicBezTo>
                    <a:pt x="2177" y="3257"/>
                    <a:pt x="2267" y="3257"/>
                    <a:pt x="2320" y="3203"/>
                  </a:cubicBezTo>
                  <a:lnTo>
                    <a:pt x="2320" y="3203"/>
                  </a:lnTo>
                  <a:cubicBezTo>
                    <a:pt x="2374" y="3141"/>
                    <a:pt x="2374" y="3052"/>
                    <a:pt x="2320" y="2998"/>
                  </a:cubicBezTo>
                  <a:lnTo>
                    <a:pt x="2320" y="2998"/>
                  </a:lnTo>
                  <a:cubicBezTo>
                    <a:pt x="2293" y="2971"/>
                    <a:pt x="2258" y="2962"/>
                    <a:pt x="2222" y="2962"/>
                  </a:cubicBezTo>
                  <a:lnTo>
                    <a:pt x="2222" y="2962"/>
                  </a:lnTo>
                  <a:cubicBezTo>
                    <a:pt x="2186" y="2962"/>
                    <a:pt x="2151" y="2971"/>
                    <a:pt x="2124" y="2998"/>
                  </a:cubicBezTo>
                  <a:close/>
                  <a:moveTo>
                    <a:pt x="1553" y="3061"/>
                  </a:moveTo>
                  <a:cubicBezTo>
                    <a:pt x="1499" y="3114"/>
                    <a:pt x="1499" y="3203"/>
                    <a:pt x="1553" y="3257"/>
                  </a:cubicBezTo>
                  <a:lnTo>
                    <a:pt x="1553" y="3257"/>
                  </a:lnTo>
                  <a:cubicBezTo>
                    <a:pt x="1606" y="3319"/>
                    <a:pt x="1696" y="3319"/>
                    <a:pt x="1749" y="3257"/>
                  </a:cubicBezTo>
                  <a:lnTo>
                    <a:pt x="1749" y="3257"/>
                  </a:lnTo>
                  <a:cubicBezTo>
                    <a:pt x="1803" y="3203"/>
                    <a:pt x="1803" y="3114"/>
                    <a:pt x="1749" y="3061"/>
                  </a:cubicBezTo>
                  <a:lnTo>
                    <a:pt x="1749" y="3061"/>
                  </a:lnTo>
                  <a:cubicBezTo>
                    <a:pt x="1722" y="3034"/>
                    <a:pt x="1687" y="3025"/>
                    <a:pt x="1651" y="3025"/>
                  </a:cubicBezTo>
                  <a:lnTo>
                    <a:pt x="1651" y="3025"/>
                  </a:lnTo>
                  <a:cubicBezTo>
                    <a:pt x="1615" y="3025"/>
                    <a:pt x="1580" y="3034"/>
                    <a:pt x="1553" y="3061"/>
                  </a:cubicBezTo>
                  <a:close/>
                  <a:moveTo>
                    <a:pt x="2659" y="3212"/>
                  </a:moveTo>
                  <a:cubicBezTo>
                    <a:pt x="2606" y="3266"/>
                    <a:pt x="2606" y="3355"/>
                    <a:pt x="2659" y="3408"/>
                  </a:cubicBezTo>
                  <a:lnTo>
                    <a:pt x="2659" y="3408"/>
                  </a:lnTo>
                  <a:cubicBezTo>
                    <a:pt x="2713" y="3462"/>
                    <a:pt x="2802" y="3462"/>
                    <a:pt x="2855" y="3408"/>
                  </a:cubicBezTo>
                  <a:lnTo>
                    <a:pt x="2855" y="3408"/>
                  </a:lnTo>
                  <a:cubicBezTo>
                    <a:pt x="2909" y="3355"/>
                    <a:pt x="2909" y="3266"/>
                    <a:pt x="2855" y="3212"/>
                  </a:cubicBezTo>
                  <a:lnTo>
                    <a:pt x="2855" y="3212"/>
                  </a:lnTo>
                  <a:cubicBezTo>
                    <a:pt x="2829" y="3185"/>
                    <a:pt x="2793" y="3168"/>
                    <a:pt x="2757" y="3168"/>
                  </a:cubicBezTo>
                  <a:lnTo>
                    <a:pt x="2757" y="3168"/>
                  </a:lnTo>
                  <a:cubicBezTo>
                    <a:pt x="2722" y="3168"/>
                    <a:pt x="2686" y="3185"/>
                    <a:pt x="2659" y="3212"/>
                  </a:cubicBezTo>
                  <a:close/>
                  <a:moveTo>
                    <a:pt x="1062" y="3346"/>
                  </a:moveTo>
                  <a:cubicBezTo>
                    <a:pt x="1009" y="3408"/>
                    <a:pt x="1009" y="3498"/>
                    <a:pt x="1062" y="3551"/>
                  </a:cubicBezTo>
                  <a:lnTo>
                    <a:pt x="1062" y="3551"/>
                  </a:lnTo>
                  <a:cubicBezTo>
                    <a:pt x="1116" y="3605"/>
                    <a:pt x="1205" y="3605"/>
                    <a:pt x="1259" y="3551"/>
                  </a:cubicBezTo>
                  <a:lnTo>
                    <a:pt x="1259" y="3551"/>
                  </a:lnTo>
                  <a:cubicBezTo>
                    <a:pt x="1312" y="3498"/>
                    <a:pt x="1312" y="3408"/>
                    <a:pt x="1259" y="3346"/>
                  </a:cubicBezTo>
                  <a:lnTo>
                    <a:pt x="1259" y="3346"/>
                  </a:lnTo>
                  <a:cubicBezTo>
                    <a:pt x="1232" y="3319"/>
                    <a:pt x="1196" y="3310"/>
                    <a:pt x="1160" y="3310"/>
                  </a:cubicBezTo>
                  <a:lnTo>
                    <a:pt x="1160" y="3310"/>
                  </a:lnTo>
                  <a:cubicBezTo>
                    <a:pt x="1125" y="3310"/>
                    <a:pt x="1089" y="3319"/>
                    <a:pt x="1062" y="3346"/>
                  </a:cubicBezTo>
                  <a:close/>
                  <a:moveTo>
                    <a:pt x="750" y="3863"/>
                  </a:moveTo>
                  <a:cubicBezTo>
                    <a:pt x="697" y="3917"/>
                    <a:pt x="697" y="4006"/>
                    <a:pt x="750" y="4060"/>
                  </a:cubicBezTo>
                  <a:lnTo>
                    <a:pt x="750" y="4060"/>
                  </a:lnTo>
                  <a:cubicBezTo>
                    <a:pt x="804" y="4113"/>
                    <a:pt x="893" y="4113"/>
                    <a:pt x="946" y="4060"/>
                  </a:cubicBezTo>
                  <a:lnTo>
                    <a:pt x="946" y="4060"/>
                  </a:lnTo>
                  <a:cubicBezTo>
                    <a:pt x="1009" y="4006"/>
                    <a:pt x="1009" y="3917"/>
                    <a:pt x="946" y="3863"/>
                  </a:cubicBezTo>
                  <a:lnTo>
                    <a:pt x="946" y="3863"/>
                  </a:lnTo>
                  <a:cubicBezTo>
                    <a:pt x="920" y="3837"/>
                    <a:pt x="884" y="3819"/>
                    <a:pt x="848" y="3819"/>
                  </a:cubicBezTo>
                  <a:lnTo>
                    <a:pt x="848" y="3819"/>
                  </a:lnTo>
                  <a:cubicBezTo>
                    <a:pt x="813" y="3819"/>
                    <a:pt x="777" y="3837"/>
                    <a:pt x="750" y="3863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4"/>
            <p:cNvSpPr/>
            <p:nvPr/>
          </p:nvSpPr>
          <p:spPr>
            <a:xfrm>
              <a:off x="8675789" y="125342"/>
              <a:ext cx="344463" cy="343931"/>
            </a:xfrm>
            <a:custGeom>
              <a:avLst/>
              <a:gdLst/>
              <a:ahLst/>
              <a:cxnLst/>
              <a:rect l="l" t="t" r="r" b="b"/>
              <a:pathLst>
                <a:path w="5827" h="5818" extrusionOk="0">
                  <a:moveTo>
                    <a:pt x="1785" y="366"/>
                  </a:moveTo>
                  <a:cubicBezTo>
                    <a:pt x="1696" y="358"/>
                    <a:pt x="1606" y="349"/>
                    <a:pt x="1526" y="349"/>
                  </a:cubicBezTo>
                  <a:lnTo>
                    <a:pt x="1526" y="349"/>
                  </a:lnTo>
                  <a:cubicBezTo>
                    <a:pt x="1089" y="349"/>
                    <a:pt x="661" y="518"/>
                    <a:pt x="331" y="839"/>
                  </a:cubicBezTo>
                  <a:lnTo>
                    <a:pt x="331" y="839"/>
                  </a:lnTo>
                  <a:lnTo>
                    <a:pt x="331" y="848"/>
                  </a:lnTo>
                  <a:cubicBezTo>
                    <a:pt x="108" y="1062"/>
                    <a:pt x="1" y="1357"/>
                    <a:pt x="1" y="1642"/>
                  </a:cubicBezTo>
                  <a:lnTo>
                    <a:pt x="1" y="1642"/>
                  </a:lnTo>
                  <a:cubicBezTo>
                    <a:pt x="1" y="1928"/>
                    <a:pt x="108" y="2222"/>
                    <a:pt x="331" y="2436"/>
                  </a:cubicBezTo>
                  <a:lnTo>
                    <a:pt x="331" y="2436"/>
                  </a:lnTo>
                  <a:lnTo>
                    <a:pt x="331" y="2445"/>
                  </a:lnTo>
                  <a:cubicBezTo>
                    <a:pt x="554" y="2659"/>
                    <a:pt x="839" y="2775"/>
                    <a:pt x="1125" y="2775"/>
                  </a:cubicBezTo>
                  <a:lnTo>
                    <a:pt x="1125" y="2775"/>
                  </a:lnTo>
                  <a:cubicBezTo>
                    <a:pt x="1419" y="2775"/>
                    <a:pt x="1705" y="2659"/>
                    <a:pt x="1928" y="2445"/>
                  </a:cubicBezTo>
                  <a:lnTo>
                    <a:pt x="1928" y="2445"/>
                  </a:lnTo>
                  <a:cubicBezTo>
                    <a:pt x="2070" y="2302"/>
                    <a:pt x="2142" y="2115"/>
                    <a:pt x="2142" y="1928"/>
                  </a:cubicBezTo>
                  <a:lnTo>
                    <a:pt x="2142" y="1928"/>
                  </a:lnTo>
                  <a:cubicBezTo>
                    <a:pt x="2142" y="1740"/>
                    <a:pt x="2070" y="1553"/>
                    <a:pt x="1928" y="1410"/>
                  </a:cubicBezTo>
                  <a:lnTo>
                    <a:pt x="1928" y="1410"/>
                  </a:lnTo>
                  <a:cubicBezTo>
                    <a:pt x="1785" y="1267"/>
                    <a:pt x="1598" y="1196"/>
                    <a:pt x="1410" y="1196"/>
                  </a:cubicBezTo>
                  <a:lnTo>
                    <a:pt x="1410" y="1196"/>
                  </a:lnTo>
                  <a:cubicBezTo>
                    <a:pt x="1294" y="1196"/>
                    <a:pt x="1169" y="1223"/>
                    <a:pt x="1062" y="1276"/>
                  </a:cubicBezTo>
                  <a:lnTo>
                    <a:pt x="1062" y="1276"/>
                  </a:lnTo>
                  <a:cubicBezTo>
                    <a:pt x="982" y="1232"/>
                    <a:pt x="875" y="1241"/>
                    <a:pt x="804" y="1312"/>
                  </a:cubicBezTo>
                  <a:lnTo>
                    <a:pt x="804" y="1312"/>
                  </a:lnTo>
                  <a:cubicBezTo>
                    <a:pt x="714" y="1401"/>
                    <a:pt x="714" y="1544"/>
                    <a:pt x="804" y="1624"/>
                  </a:cubicBezTo>
                  <a:lnTo>
                    <a:pt x="804" y="1624"/>
                  </a:lnTo>
                  <a:cubicBezTo>
                    <a:pt x="884" y="1714"/>
                    <a:pt x="1027" y="1714"/>
                    <a:pt x="1116" y="1624"/>
                  </a:cubicBezTo>
                  <a:lnTo>
                    <a:pt x="1116" y="1624"/>
                  </a:lnTo>
                  <a:cubicBezTo>
                    <a:pt x="1169" y="1571"/>
                    <a:pt x="1187" y="1499"/>
                    <a:pt x="1169" y="1428"/>
                  </a:cubicBezTo>
                  <a:lnTo>
                    <a:pt x="1169" y="1428"/>
                  </a:lnTo>
                  <a:cubicBezTo>
                    <a:pt x="1250" y="1392"/>
                    <a:pt x="1330" y="1375"/>
                    <a:pt x="1410" y="1375"/>
                  </a:cubicBezTo>
                  <a:lnTo>
                    <a:pt x="1410" y="1375"/>
                  </a:lnTo>
                  <a:cubicBezTo>
                    <a:pt x="1553" y="1375"/>
                    <a:pt x="1696" y="1428"/>
                    <a:pt x="1803" y="1535"/>
                  </a:cubicBezTo>
                  <a:lnTo>
                    <a:pt x="1803" y="1535"/>
                  </a:lnTo>
                  <a:cubicBezTo>
                    <a:pt x="1910" y="1642"/>
                    <a:pt x="1963" y="1785"/>
                    <a:pt x="1963" y="1928"/>
                  </a:cubicBezTo>
                  <a:lnTo>
                    <a:pt x="1963" y="1928"/>
                  </a:lnTo>
                  <a:cubicBezTo>
                    <a:pt x="1963" y="2061"/>
                    <a:pt x="1910" y="2204"/>
                    <a:pt x="1803" y="2311"/>
                  </a:cubicBezTo>
                  <a:lnTo>
                    <a:pt x="1803" y="2311"/>
                  </a:lnTo>
                  <a:cubicBezTo>
                    <a:pt x="1615" y="2499"/>
                    <a:pt x="1375" y="2588"/>
                    <a:pt x="1125" y="2588"/>
                  </a:cubicBezTo>
                  <a:lnTo>
                    <a:pt x="1125" y="2588"/>
                  </a:lnTo>
                  <a:cubicBezTo>
                    <a:pt x="884" y="2588"/>
                    <a:pt x="643" y="2499"/>
                    <a:pt x="456" y="2311"/>
                  </a:cubicBezTo>
                  <a:lnTo>
                    <a:pt x="456" y="2311"/>
                  </a:lnTo>
                  <a:lnTo>
                    <a:pt x="456" y="2311"/>
                  </a:lnTo>
                  <a:cubicBezTo>
                    <a:pt x="268" y="2133"/>
                    <a:pt x="179" y="1883"/>
                    <a:pt x="179" y="1642"/>
                  </a:cubicBezTo>
                  <a:lnTo>
                    <a:pt x="179" y="1642"/>
                  </a:lnTo>
                  <a:cubicBezTo>
                    <a:pt x="179" y="1401"/>
                    <a:pt x="268" y="1151"/>
                    <a:pt x="456" y="973"/>
                  </a:cubicBezTo>
                  <a:lnTo>
                    <a:pt x="456" y="973"/>
                  </a:lnTo>
                  <a:cubicBezTo>
                    <a:pt x="750" y="679"/>
                    <a:pt x="1134" y="536"/>
                    <a:pt x="1526" y="536"/>
                  </a:cubicBezTo>
                  <a:lnTo>
                    <a:pt x="1526" y="536"/>
                  </a:lnTo>
                  <a:cubicBezTo>
                    <a:pt x="1910" y="536"/>
                    <a:pt x="2293" y="679"/>
                    <a:pt x="2588" y="973"/>
                  </a:cubicBezTo>
                  <a:lnTo>
                    <a:pt x="2588" y="973"/>
                  </a:lnTo>
                  <a:cubicBezTo>
                    <a:pt x="2882" y="1267"/>
                    <a:pt x="3025" y="1651"/>
                    <a:pt x="3025" y="2035"/>
                  </a:cubicBezTo>
                  <a:lnTo>
                    <a:pt x="3025" y="2035"/>
                  </a:lnTo>
                  <a:lnTo>
                    <a:pt x="3025" y="2035"/>
                  </a:lnTo>
                  <a:cubicBezTo>
                    <a:pt x="3025" y="2427"/>
                    <a:pt x="2882" y="2811"/>
                    <a:pt x="2588" y="3105"/>
                  </a:cubicBezTo>
                  <a:lnTo>
                    <a:pt x="2588" y="3105"/>
                  </a:lnTo>
                  <a:lnTo>
                    <a:pt x="1508" y="4185"/>
                  </a:lnTo>
                  <a:cubicBezTo>
                    <a:pt x="1473" y="4220"/>
                    <a:pt x="1473" y="4283"/>
                    <a:pt x="1508" y="4318"/>
                  </a:cubicBezTo>
                  <a:lnTo>
                    <a:pt x="1508" y="4318"/>
                  </a:lnTo>
                  <a:cubicBezTo>
                    <a:pt x="1544" y="4345"/>
                    <a:pt x="1598" y="4345"/>
                    <a:pt x="1633" y="4318"/>
                  </a:cubicBezTo>
                  <a:lnTo>
                    <a:pt x="1633" y="4318"/>
                  </a:lnTo>
                  <a:lnTo>
                    <a:pt x="2436" y="3507"/>
                  </a:lnTo>
                  <a:lnTo>
                    <a:pt x="2436" y="3507"/>
                  </a:lnTo>
                  <a:lnTo>
                    <a:pt x="2713" y="3230"/>
                  </a:lnTo>
                  <a:cubicBezTo>
                    <a:pt x="3007" y="2936"/>
                    <a:pt x="3400" y="2793"/>
                    <a:pt x="3783" y="2793"/>
                  </a:cubicBezTo>
                  <a:lnTo>
                    <a:pt x="3783" y="2793"/>
                  </a:lnTo>
                  <a:cubicBezTo>
                    <a:pt x="4167" y="2793"/>
                    <a:pt x="4559" y="2936"/>
                    <a:pt x="4845" y="3230"/>
                  </a:cubicBezTo>
                  <a:lnTo>
                    <a:pt x="4845" y="3230"/>
                  </a:lnTo>
                  <a:cubicBezTo>
                    <a:pt x="5139" y="3524"/>
                    <a:pt x="5291" y="3908"/>
                    <a:pt x="5291" y="4292"/>
                  </a:cubicBezTo>
                  <a:lnTo>
                    <a:pt x="5291" y="4292"/>
                  </a:lnTo>
                  <a:lnTo>
                    <a:pt x="5291" y="4292"/>
                  </a:lnTo>
                  <a:cubicBezTo>
                    <a:pt x="5291" y="4684"/>
                    <a:pt x="5139" y="5068"/>
                    <a:pt x="4854" y="5362"/>
                  </a:cubicBezTo>
                  <a:lnTo>
                    <a:pt x="4854" y="5362"/>
                  </a:lnTo>
                  <a:lnTo>
                    <a:pt x="4854" y="5362"/>
                  </a:lnTo>
                  <a:cubicBezTo>
                    <a:pt x="4666" y="5550"/>
                    <a:pt x="4426" y="5639"/>
                    <a:pt x="4176" y="5639"/>
                  </a:cubicBezTo>
                  <a:lnTo>
                    <a:pt x="4176" y="5639"/>
                  </a:lnTo>
                  <a:cubicBezTo>
                    <a:pt x="3935" y="5639"/>
                    <a:pt x="3694" y="5550"/>
                    <a:pt x="3507" y="5362"/>
                  </a:cubicBezTo>
                  <a:lnTo>
                    <a:pt x="3507" y="5362"/>
                  </a:lnTo>
                  <a:lnTo>
                    <a:pt x="3507" y="5362"/>
                  </a:lnTo>
                  <a:cubicBezTo>
                    <a:pt x="3319" y="5175"/>
                    <a:pt x="3230" y="4934"/>
                    <a:pt x="3230" y="4693"/>
                  </a:cubicBezTo>
                  <a:lnTo>
                    <a:pt x="3230" y="4693"/>
                  </a:lnTo>
                  <a:cubicBezTo>
                    <a:pt x="3230" y="4443"/>
                    <a:pt x="3319" y="4202"/>
                    <a:pt x="3507" y="4015"/>
                  </a:cubicBezTo>
                  <a:lnTo>
                    <a:pt x="3507" y="4015"/>
                  </a:lnTo>
                  <a:cubicBezTo>
                    <a:pt x="3614" y="3908"/>
                    <a:pt x="3756" y="3855"/>
                    <a:pt x="3899" y="3855"/>
                  </a:cubicBezTo>
                  <a:lnTo>
                    <a:pt x="3899" y="3855"/>
                  </a:lnTo>
                  <a:cubicBezTo>
                    <a:pt x="4033" y="3855"/>
                    <a:pt x="4176" y="3908"/>
                    <a:pt x="4283" y="4015"/>
                  </a:cubicBezTo>
                  <a:lnTo>
                    <a:pt x="4283" y="4015"/>
                  </a:lnTo>
                  <a:cubicBezTo>
                    <a:pt x="4390" y="4122"/>
                    <a:pt x="4443" y="4265"/>
                    <a:pt x="4443" y="4408"/>
                  </a:cubicBezTo>
                  <a:lnTo>
                    <a:pt x="4443" y="4408"/>
                  </a:lnTo>
                  <a:cubicBezTo>
                    <a:pt x="4443" y="4488"/>
                    <a:pt x="4426" y="4568"/>
                    <a:pt x="4390" y="4649"/>
                  </a:cubicBezTo>
                  <a:lnTo>
                    <a:pt x="4390" y="4649"/>
                  </a:lnTo>
                  <a:cubicBezTo>
                    <a:pt x="4318" y="4631"/>
                    <a:pt x="4247" y="4649"/>
                    <a:pt x="4194" y="4702"/>
                  </a:cubicBezTo>
                  <a:lnTo>
                    <a:pt x="4194" y="4702"/>
                  </a:lnTo>
                  <a:cubicBezTo>
                    <a:pt x="4104" y="4791"/>
                    <a:pt x="4104" y="4934"/>
                    <a:pt x="4194" y="5014"/>
                  </a:cubicBezTo>
                  <a:lnTo>
                    <a:pt x="4194" y="5014"/>
                  </a:lnTo>
                  <a:cubicBezTo>
                    <a:pt x="4283" y="5103"/>
                    <a:pt x="4417" y="5103"/>
                    <a:pt x="4506" y="5014"/>
                  </a:cubicBezTo>
                  <a:lnTo>
                    <a:pt x="4506" y="5014"/>
                  </a:lnTo>
                  <a:cubicBezTo>
                    <a:pt x="4577" y="4943"/>
                    <a:pt x="4586" y="4836"/>
                    <a:pt x="4541" y="4756"/>
                  </a:cubicBezTo>
                  <a:lnTo>
                    <a:pt x="4541" y="4756"/>
                  </a:lnTo>
                  <a:cubicBezTo>
                    <a:pt x="4595" y="4649"/>
                    <a:pt x="4622" y="4524"/>
                    <a:pt x="4622" y="4408"/>
                  </a:cubicBezTo>
                  <a:lnTo>
                    <a:pt x="4622" y="4408"/>
                  </a:lnTo>
                  <a:cubicBezTo>
                    <a:pt x="4622" y="4220"/>
                    <a:pt x="4559" y="4033"/>
                    <a:pt x="4417" y="3890"/>
                  </a:cubicBezTo>
                  <a:lnTo>
                    <a:pt x="4417" y="3890"/>
                  </a:lnTo>
                  <a:cubicBezTo>
                    <a:pt x="4274" y="3747"/>
                    <a:pt x="4087" y="3676"/>
                    <a:pt x="3899" y="3676"/>
                  </a:cubicBezTo>
                  <a:lnTo>
                    <a:pt x="3899" y="3676"/>
                  </a:lnTo>
                  <a:cubicBezTo>
                    <a:pt x="3712" y="3676"/>
                    <a:pt x="3524" y="3747"/>
                    <a:pt x="3382" y="3890"/>
                  </a:cubicBezTo>
                  <a:lnTo>
                    <a:pt x="3382" y="3890"/>
                  </a:lnTo>
                  <a:cubicBezTo>
                    <a:pt x="3159" y="4113"/>
                    <a:pt x="3052" y="4399"/>
                    <a:pt x="3052" y="4693"/>
                  </a:cubicBezTo>
                  <a:lnTo>
                    <a:pt x="3052" y="4693"/>
                  </a:lnTo>
                  <a:cubicBezTo>
                    <a:pt x="3052" y="4979"/>
                    <a:pt x="3159" y="5264"/>
                    <a:pt x="3373" y="5487"/>
                  </a:cubicBezTo>
                  <a:lnTo>
                    <a:pt x="3373" y="5487"/>
                  </a:lnTo>
                  <a:lnTo>
                    <a:pt x="3382" y="5487"/>
                  </a:lnTo>
                  <a:cubicBezTo>
                    <a:pt x="3596" y="5710"/>
                    <a:pt x="3890" y="5817"/>
                    <a:pt x="4176" y="5817"/>
                  </a:cubicBezTo>
                  <a:lnTo>
                    <a:pt x="4176" y="5817"/>
                  </a:lnTo>
                  <a:cubicBezTo>
                    <a:pt x="4470" y="5817"/>
                    <a:pt x="4756" y="5710"/>
                    <a:pt x="4979" y="5487"/>
                  </a:cubicBezTo>
                  <a:lnTo>
                    <a:pt x="4979" y="5487"/>
                  </a:lnTo>
                  <a:lnTo>
                    <a:pt x="4979" y="5487"/>
                  </a:lnTo>
                  <a:cubicBezTo>
                    <a:pt x="5309" y="5157"/>
                    <a:pt x="5469" y="4729"/>
                    <a:pt x="5469" y="4292"/>
                  </a:cubicBezTo>
                  <a:lnTo>
                    <a:pt x="5469" y="4292"/>
                  </a:lnTo>
                  <a:lnTo>
                    <a:pt x="5469" y="4292"/>
                  </a:lnTo>
                  <a:cubicBezTo>
                    <a:pt x="5469" y="4211"/>
                    <a:pt x="5460" y="4122"/>
                    <a:pt x="5451" y="4033"/>
                  </a:cubicBezTo>
                  <a:lnTo>
                    <a:pt x="5451" y="4033"/>
                  </a:lnTo>
                  <a:cubicBezTo>
                    <a:pt x="5701" y="3774"/>
                    <a:pt x="5826" y="3444"/>
                    <a:pt x="5826" y="3105"/>
                  </a:cubicBezTo>
                  <a:lnTo>
                    <a:pt x="5826" y="3105"/>
                  </a:lnTo>
                  <a:cubicBezTo>
                    <a:pt x="5826" y="2757"/>
                    <a:pt x="5692" y="2418"/>
                    <a:pt x="5434" y="2160"/>
                  </a:cubicBezTo>
                  <a:lnTo>
                    <a:pt x="5434" y="2160"/>
                  </a:lnTo>
                  <a:cubicBezTo>
                    <a:pt x="5175" y="1892"/>
                    <a:pt x="4827" y="1767"/>
                    <a:pt x="4488" y="1767"/>
                  </a:cubicBezTo>
                  <a:lnTo>
                    <a:pt x="4488" y="1767"/>
                  </a:lnTo>
                  <a:cubicBezTo>
                    <a:pt x="4301" y="1767"/>
                    <a:pt x="4113" y="1803"/>
                    <a:pt x="3944" y="1883"/>
                  </a:cubicBezTo>
                  <a:lnTo>
                    <a:pt x="3944" y="1883"/>
                  </a:lnTo>
                  <a:cubicBezTo>
                    <a:pt x="4015" y="1705"/>
                    <a:pt x="4051" y="1517"/>
                    <a:pt x="4051" y="1339"/>
                  </a:cubicBezTo>
                  <a:lnTo>
                    <a:pt x="4051" y="1339"/>
                  </a:lnTo>
                  <a:lnTo>
                    <a:pt x="4051" y="1339"/>
                  </a:lnTo>
                  <a:cubicBezTo>
                    <a:pt x="4051" y="991"/>
                    <a:pt x="3926" y="652"/>
                    <a:pt x="3658" y="384"/>
                  </a:cubicBezTo>
                  <a:lnTo>
                    <a:pt x="3658" y="384"/>
                  </a:lnTo>
                  <a:cubicBezTo>
                    <a:pt x="3400" y="126"/>
                    <a:pt x="3061" y="1"/>
                    <a:pt x="2713" y="1"/>
                  </a:cubicBezTo>
                  <a:lnTo>
                    <a:pt x="2713" y="1"/>
                  </a:lnTo>
                  <a:cubicBezTo>
                    <a:pt x="2374" y="1"/>
                    <a:pt x="2044" y="126"/>
                    <a:pt x="1785" y="366"/>
                  </a:cubicBezTo>
                  <a:moveTo>
                    <a:pt x="3212" y="2035"/>
                  </a:moveTo>
                  <a:lnTo>
                    <a:pt x="3212" y="2035"/>
                  </a:lnTo>
                  <a:cubicBezTo>
                    <a:pt x="3212" y="1606"/>
                    <a:pt x="3043" y="1169"/>
                    <a:pt x="2713" y="839"/>
                  </a:cubicBezTo>
                  <a:lnTo>
                    <a:pt x="2713" y="839"/>
                  </a:lnTo>
                  <a:cubicBezTo>
                    <a:pt x="2507" y="634"/>
                    <a:pt x="2267" y="500"/>
                    <a:pt x="1999" y="420"/>
                  </a:cubicBezTo>
                  <a:lnTo>
                    <a:pt x="1999" y="420"/>
                  </a:lnTo>
                  <a:cubicBezTo>
                    <a:pt x="2213" y="259"/>
                    <a:pt x="2463" y="179"/>
                    <a:pt x="2713" y="179"/>
                  </a:cubicBezTo>
                  <a:lnTo>
                    <a:pt x="2713" y="179"/>
                  </a:lnTo>
                  <a:cubicBezTo>
                    <a:pt x="3007" y="179"/>
                    <a:pt x="3310" y="286"/>
                    <a:pt x="3533" y="518"/>
                  </a:cubicBezTo>
                  <a:lnTo>
                    <a:pt x="3533" y="518"/>
                  </a:lnTo>
                  <a:cubicBezTo>
                    <a:pt x="3756" y="741"/>
                    <a:pt x="3872" y="1036"/>
                    <a:pt x="3872" y="1339"/>
                  </a:cubicBezTo>
                  <a:lnTo>
                    <a:pt x="3872" y="1339"/>
                  </a:lnTo>
                  <a:lnTo>
                    <a:pt x="3872" y="1339"/>
                  </a:lnTo>
                  <a:cubicBezTo>
                    <a:pt x="3872" y="1633"/>
                    <a:pt x="3756" y="1928"/>
                    <a:pt x="3533" y="2160"/>
                  </a:cubicBezTo>
                  <a:lnTo>
                    <a:pt x="3533" y="2160"/>
                  </a:lnTo>
                  <a:lnTo>
                    <a:pt x="3123" y="2570"/>
                  </a:lnTo>
                  <a:cubicBezTo>
                    <a:pt x="3177" y="2392"/>
                    <a:pt x="3203" y="2213"/>
                    <a:pt x="3203" y="2035"/>
                  </a:cubicBezTo>
                  <a:moveTo>
                    <a:pt x="3658" y="2284"/>
                  </a:moveTo>
                  <a:cubicBezTo>
                    <a:pt x="3890" y="2061"/>
                    <a:pt x="4185" y="1945"/>
                    <a:pt x="4479" y="1945"/>
                  </a:cubicBezTo>
                  <a:lnTo>
                    <a:pt x="4479" y="1945"/>
                  </a:lnTo>
                  <a:cubicBezTo>
                    <a:pt x="4782" y="1945"/>
                    <a:pt x="5077" y="2061"/>
                    <a:pt x="5300" y="2284"/>
                  </a:cubicBezTo>
                  <a:lnTo>
                    <a:pt x="5300" y="2284"/>
                  </a:lnTo>
                  <a:cubicBezTo>
                    <a:pt x="5532" y="2507"/>
                    <a:pt x="5639" y="2811"/>
                    <a:pt x="5639" y="3105"/>
                  </a:cubicBezTo>
                  <a:lnTo>
                    <a:pt x="5639" y="3105"/>
                  </a:lnTo>
                  <a:cubicBezTo>
                    <a:pt x="5639" y="3355"/>
                    <a:pt x="5558" y="3605"/>
                    <a:pt x="5398" y="3819"/>
                  </a:cubicBezTo>
                  <a:lnTo>
                    <a:pt x="5398" y="3819"/>
                  </a:lnTo>
                  <a:cubicBezTo>
                    <a:pt x="5327" y="3551"/>
                    <a:pt x="5184" y="3310"/>
                    <a:pt x="4979" y="3105"/>
                  </a:cubicBezTo>
                  <a:lnTo>
                    <a:pt x="4979" y="3105"/>
                  </a:lnTo>
                  <a:cubicBezTo>
                    <a:pt x="4649" y="2775"/>
                    <a:pt x="4211" y="2606"/>
                    <a:pt x="3783" y="2606"/>
                  </a:cubicBezTo>
                  <a:lnTo>
                    <a:pt x="3783" y="2606"/>
                  </a:lnTo>
                  <a:cubicBezTo>
                    <a:pt x="3605" y="2606"/>
                    <a:pt x="3426" y="2641"/>
                    <a:pt x="3248" y="2695"/>
                  </a:cubicBezTo>
                  <a:lnTo>
                    <a:pt x="3248" y="2695"/>
                  </a:lnTo>
                  <a:close/>
                  <a:moveTo>
                    <a:pt x="4666" y="491"/>
                  </a:moveTo>
                  <a:cubicBezTo>
                    <a:pt x="4363" y="500"/>
                    <a:pt x="4292" y="536"/>
                    <a:pt x="4292" y="670"/>
                  </a:cubicBezTo>
                  <a:lnTo>
                    <a:pt x="4292" y="670"/>
                  </a:lnTo>
                  <a:cubicBezTo>
                    <a:pt x="4292" y="705"/>
                    <a:pt x="4301" y="732"/>
                    <a:pt x="4310" y="777"/>
                  </a:cubicBezTo>
                  <a:lnTo>
                    <a:pt x="4310" y="777"/>
                  </a:lnTo>
                  <a:cubicBezTo>
                    <a:pt x="4336" y="902"/>
                    <a:pt x="4390" y="1116"/>
                    <a:pt x="4194" y="1499"/>
                  </a:cubicBezTo>
                  <a:lnTo>
                    <a:pt x="4194" y="1499"/>
                  </a:lnTo>
                  <a:lnTo>
                    <a:pt x="4194" y="1499"/>
                  </a:lnTo>
                  <a:lnTo>
                    <a:pt x="4194" y="1508"/>
                  </a:lnTo>
                  <a:lnTo>
                    <a:pt x="4194" y="1508"/>
                  </a:lnTo>
                  <a:lnTo>
                    <a:pt x="4194" y="1508"/>
                  </a:lnTo>
                  <a:lnTo>
                    <a:pt x="4194" y="1508"/>
                  </a:lnTo>
                  <a:lnTo>
                    <a:pt x="4194" y="1508"/>
                  </a:lnTo>
                  <a:lnTo>
                    <a:pt x="4194" y="1508"/>
                  </a:lnTo>
                  <a:lnTo>
                    <a:pt x="4194" y="1508"/>
                  </a:lnTo>
                  <a:cubicBezTo>
                    <a:pt x="4185" y="1517"/>
                    <a:pt x="4185" y="1535"/>
                    <a:pt x="4185" y="1544"/>
                  </a:cubicBezTo>
                  <a:lnTo>
                    <a:pt x="4185" y="1544"/>
                  </a:lnTo>
                  <a:lnTo>
                    <a:pt x="4185" y="1544"/>
                  </a:lnTo>
                  <a:lnTo>
                    <a:pt x="4185" y="1544"/>
                  </a:lnTo>
                  <a:lnTo>
                    <a:pt x="4185" y="1544"/>
                  </a:lnTo>
                  <a:cubicBezTo>
                    <a:pt x="4185" y="1553"/>
                    <a:pt x="4185" y="1571"/>
                    <a:pt x="4194" y="1580"/>
                  </a:cubicBezTo>
                  <a:lnTo>
                    <a:pt x="4194" y="1580"/>
                  </a:lnTo>
                  <a:lnTo>
                    <a:pt x="4194" y="1580"/>
                  </a:lnTo>
                  <a:lnTo>
                    <a:pt x="4194" y="1580"/>
                  </a:lnTo>
                  <a:lnTo>
                    <a:pt x="4194" y="1580"/>
                  </a:lnTo>
                  <a:lnTo>
                    <a:pt x="4194" y="1580"/>
                  </a:lnTo>
                  <a:lnTo>
                    <a:pt x="4194" y="1580"/>
                  </a:lnTo>
                  <a:lnTo>
                    <a:pt x="4194" y="1589"/>
                  </a:lnTo>
                  <a:lnTo>
                    <a:pt x="4194" y="1589"/>
                  </a:lnTo>
                  <a:lnTo>
                    <a:pt x="4194" y="1589"/>
                  </a:lnTo>
                  <a:lnTo>
                    <a:pt x="4194" y="1589"/>
                  </a:lnTo>
                  <a:lnTo>
                    <a:pt x="4194" y="1589"/>
                  </a:lnTo>
                  <a:lnTo>
                    <a:pt x="4194" y="1589"/>
                  </a:lnTo>
                  <a:lnTo>
                    <a:pt x="4194" y="1589"/>
                  </a:lnTo>
                  <a:lnTo>
                    <a:pt x="4194" y="1598"/>
                  </a:lnTo>
                  <a:lnTo>
                    <a:pt x="4194" y="1598"/>
                  </a:lnTo>
                  <a:lnTo>
                    <a:pt x="4194" y="1598"/>
                  </a:lnTo>
                  <a:lnTo>
                    <a:pt x="4194" y="1598"/>
                  </a:lnTo>
                  <a:lnTo>
                    <a:pt x="4194" y="1598"/>
                  </a:lnTo>
                  <a:lnTo>
                    <a:pt x="4202" y="1598"/>
                  </a:lnTo>
                  <a:lnTo>
                    <a:pt x="4202" y="1598"/>
                  </a:lnTo>
                  <a:lnTo>
                    <a:pt x="4202" y="1598"/>
                  </a:lnTo>
                  <a:lnTo>
                    <a:pt x="4202" y="1598"/>
                  </a:lnTo>
                  <a:lnTo>
                    <a:pt x="4202" y="1598"/>
                  </a:lnTo>
                  <a:lnTo>
                    <a:pt x="4202" y="1598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11" y="1606"/>
                  </a:lnTo>
                  <a:lnTo>
                    <a:pt x="4211" y="1606"/>
                  </a:lnTo>
                  <a:lnTo>
                    <a:pt x="4211" y="1606"/>
                  </a:lnTo>
                  <a:lnTo>
                    <a:pt x="4211" y="1606"/>
                  </a:lnTo>
                  <a:cubicBezTo>
                    <a:pt x="4211" y="1615"/>
                    <a:pt x="4220" y="1615"/>
                    <a:pt x="4220" y="1615"/>
                  </a:cubicBezTo>
                  <a:lnTo>
                    <a:pt x="4220" y="1615"/>
                  </a:lnTo>
                  <a:lnTo>
                    <a:pt x="4220" y="1615"/>
                  </a:lnTo>
                  <a:lnTo>
                    <a:pt x="4220" y="1615"/>
                  </a:lnTo>
                  <a:lnTo>
                    <a:pt x="4220" y="1615"/>
                  </a:lnTo>
                  <a:lnTo>
                    <a:pt x="4220" y="1615"/>
                  </a:lnTo>
                  <a:lnTo>
                    <a:pt x="4220" y="1615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38" y="1624"/>
                  </a:lnTo>
                  <a:lnTo>
                    <a:pt x="4238" y="1624"/>
                  </a:lnTo>
                  <a:lnTo>
                    <a:pt x="4238" y="1624"/>
                  </a:lnTo>
                  <a:lnTo>
                    <a:pt x="4238" y="1624"/>
                  </a:lnTo>
                  <a:lnTo>
                    <a:pt x="4238" y="1624"/>
                  </a:lnTo>
                  <a:lnTo>
                    <a:pt x="4238" y="1624"/>
                  </a:lnTo>
                  <a:lnTo>
                    <a:pt x="4238" y="1624"/>
                  </a:lnTo>
                  <a:cubicBezTo>
                    <a:pt x="4247" y="1633"/>
                    <a:pt x="4256" y="1633"/>
                    <a:pt x="4274" y="1633"/>
                  </a:cubicBezTo>
                  <a:lnTo>
                    <a:pt x="4274" y="1633"/>
                  </a:lnTo>
                  <a:lnTo>
                    <a:pt x="4274" y="1633"/>
                  </a:lnTo>
                  <a:lnTo>
                    <a:pt x="4274" y="1633"/>
                  </a:lnTo>
                  <a:lnTo>
                    <a:pt x="4274" y="1633"/>
                  </a:lnTo>
                  <a:cubicBezTo>
                    <a:pt x="4283" y="1633"/>
                    <a:pt x="4292" y="1633"/>
                    <a:pt x="4301" y="1624"/>
                  </a:cubicBezTo>
                  <a:lnTo>
                    <a:pt x="4301" y="1624"/>
                  </a:lnTo>
                  <a:lnTo>
                    <a:pt x="4301" y="1624"/>
                  </a:lnTo>
                  <a:lnTo>
                    <a:pt x="4301" y="1624"/>
                  </a:lnTo>
                  <a:lnTo>
                    <a:pt x="4301" y="1624"/>
                  </a:lnTo>
                  <a:lnTo>
                    <a:pt x="4301" y="1624"/>
                  </a:lnTo>
                  <a:lnTo>
                    <a:pt x="4301" y="1624"/>
                  </a:lnTo>
                  <a:lnTo>
                    <a:pt x="4310" y="1624"/>
                  </a:lnTo>
                  <a:lnTo>
                    <a:pt x="4310" y="1624"/>
                  </a:lnTo>
                  <a:lnTo>
                    <a:pt x="4310" y="1624"/>
                  </a:lnTo>
                  <a:lnTo>
                    <a:pt x="4310" y="1624"/>
                  </a:lnTo>
                  <a:lnTo>
                    <a:pt x="4310" y="1624"/>
                  </a:lnTo>
                  <a:lnTo>
                    <a:pt x="4310" y="1624"/>
                  </a:lnTo>
                  <a:cubicBezTo>
                    <a:pt x="4693" y="1428"/>
                    <a:pt x="4907" y="1482"/>
                    <a:pt x="5032" y="1508"/>
                  </a:cubicBezTo>
                  <a:lnTo>
                    <a:pt x="5032" y="1508"/>
                  </a:lnTo>
                  <a:cubicBezTo>
                    <a:pt x="5077" y="1517"/>
                    <a:pt x="5112" y="1526"/>
                    <a:pt x="5139" y="1526"/>
                  </a:cubicBezTo>
                  <a:lnTo>
                    <a:pt x="5139" y="1526"/>
                  </a:lnTo>
                  <a:cubicBezTo>
                    <a:pt x="5282" y="1526"/>
                    <a:pt x="5318" y="1455"/>
                    <a:pt x="5318" y="1160"/>
                  </a:cubicBezTo>
                  <a:lnTo>
                    <a:pt x="5318" y="1160"/>
                  </a:lnTo>
                  <a:lnTo>
                    <a:pt x="5318" y="581"/>
                  </a:lnTo>
                  <a:cubicBezTo>
                    <a:pt x="5318" y="536"/>
                    <a:pt x="5282" y="491"/>
                    <a:pt x="5228" y="491"/>
                  </a:cubicBezTo>
                  <a:lnTo>
                    <a:pt x="5228" y="491"/>
                  </a:lnTo>
                  <a:lnTo>
                    <a:pt x="4657" y="491"/>
                  </a:lnTo>
                  <a:close/>
                  <a:moveTo>
                    <a:pt x="4488" y="732"/>
                  </a:moveTo>
                  <a:cubicBezTo>
                    <a:pt x="4479" y="705"/>
                    <a:pt x="4470" y="679"/>
                    <a:pt x="4470" y="670"/>
                  </a:cubicBezTo>
                  <a:lnTo>
                    <a:pt x="4470" y="670"/>
                  </a:lnTo>
                  <a:cubicBezTo>
                    <a:pt x="4470" y="670"/>
                    <a:pt x="4488" y="670"/>
                    <a:pt x="4524" y="670"/>
                  </a:cubicBezTo>
                  <a:lnTo>
                    <a:pt x="4524" y="670"/>
                  </a:lnTo>
                  <a:cubicBezTo>
                    <a:pt x="4559" y="670"/>
                    <a:pt x="4595" y="679"/>
                    <a:pt x="4666" y="679"/>
                  </a:cubicBezTo>
                  <a:lnTo>
                    <a:pt x="4666" y="679"/>
                  </a:lnTo>
                  <a:lnTo>
                    <a:pt x="5148" y="670"/>
                  </a:lnTo>
                  <a:lnTo>
                    <a:pt x="5148" y="1160"/>
                  </a:lnTo>
                  <a:cubicBezTo>
                    <a:pt x="5148" y="1312"/>
                    <a:pt x="5157" y="1348"/>
                    <a:pt x="5148" y="1348"/>
                  </a:cubicBezTo>
                  <a:lnTo>
                    <a:pt x="5148" y="1348"/>
                  </a:lnTo>
                  <a:cubicBezTo>
                    <a:pt x="5139" y="1348"/>
                    <a:pt x="5112" y="1339"/>
                    <a:pt x="5086" y="1330"/>
                  </a:cubicBezTo>
                  <a:lnTo>
                    <a:pt x="5086" y="1330"/>
                  </a:lnTo>
                  <a:cubicBezTo>
                    <a:pt x="4961" y="1303"/>
                    <a:pt x="4765" y="1259"/>
                    <a:pt x="4452" y="1375"/>
                  </a:cubicBezTo>
                  <a:lnTo>
                    <a:pt x="4452" y="1375"/>
                  </a:lnTo>
                  <a:cubicBezTo>
                    <a:pt x="4559" y="1053"/>
                    <a:pt x="4515" y="857"/>
                    <a:pt x="4488" y="732"/>
                  </a:cubicBezTo>
                  <a:moveTo>
                    <a:pt x="1758" y="759"/>
                  </a:moveTo>
                  <a:cubicBezTo>
                    <a:pt x="1696" y="812"/>
                    <a:pt x="1696" y="902"/>
                    <a:pt x="1758" y="955"/>
                  </a:cubicBezTo>
                  <a:lnTo>
                    <a:pt x="1758" y="955"/>
                  </a:lnTo>
                  <a:cubicBezTo>
                    <a:pt x="1812" y="1009"/>
                    <a:pt x="1901" y="1009"/>
                    <a:pt x="1954" y="955"/>
                  </a:cubicBezTo>
                  <a:lnTo>
                    <a:pt x="1954" y="955"/>
                  </a:lnTo>
                  <a:cubicBezTo>
                    <a:pt x="2008" y="902"/>
                    <a:pt x="2008" y="812"/>
                    <a:pt x="1954" y="759"/>
                  </a:cubicBezTo>
                  <a:lnTo>
                    <a:pt x="1954" y="759"/>
                  </a:lnTo>
                  <a:cubicBezTo>
                    <a:pt x="1928" y="723"/>
                    <a:pt x="1892" y="714"/>
                    <a:pt x="1856" y="714"/>
                  </a:cubicBezTo>
                  <a:lnTo>
                    <a:pt x="1856" y="714"/>
                  </a:lnTo>
                  <a:cubicBezTo>
                    <a:pt x="1821" y="714"/>
                    <a:pt x="1785" y="723"/>
                    <a:pt x="1758" y="759"/>
                  </a:cubicBezTo>
                  <a:close/>
                  <a:moveTo>
                    <a:pt x="2267" y="1062"/>
                  </a:moveTo>
                  <a:cubicBezTo>
                    <a:pt x="2213" y="1116"/>
                    <a:pt x="2213" y="1205"/>
                    <a:pt x="2267" y="1267"/>
                  </a:cubicBezTo>
                  <a:lnTo>
                    <a:pt x="2267" y="1267"/>
                  </a:lnTo>
                  <a:cubicBezTo>
                    <a:pt x="2320" y="1321"/>
                    <a:pt x="2409" y="1321"/>
                    <a:pt x="2463" y="1267"/>
                  </a:cubicBezTo>
                  <a:lnTo>
                    <a:pt x="2463" y="1267"/>
                  </a:lnTo>
                  <a:cubicBezTo>
                    <a:pt x="2525" y="1205"/>
                    <a:pt x="2525" y="1116"/>
                    <a:pt x="2463" y="1062"/>
                  </a:cubicBezTo>
                  <a:lnTo>
                    <a:pt x="2463" y="1062"/>
                  </a:lnTo>
                  <a:cubicBezTo>
                    <a:pt x="2436" y="1036"/>
                    <a:pt x="2400" y="1027"/>
                    <a:pt x="2365" y="1027"/>
                  </a:cubicBezTo>
                  <a:lnTo>
                    <a:pt x="2365" y="1027"/>
                  </a:lnTo>
                  <a:cubicBezTo>
                    <a:pt x="2329" y="1027"/>
                    <a:pt x="2293" y="1036"/>
                    <a:pt x="2267" y="1062"/>
                  </a:cubicBezTo>
                  <a:close/>
                  <a:moveTo>
                    <a:pt x="2552" y="1553"/>
                  </a:moveTo>
                  <a:cubicBezTo>
                    <a:pt x="2499" y="1606"/>
                    <a:pt x="2499" y="1696"/>
                    <a:pt x="2552" y="1758"/>
                  </a:cubicBezTo>
                  <a:lnTo>
                    <a:pt x="2552" y="1758"/>
                  </a:lnTo>
                  <a:cubicBezTo>
                    <a:pt x="2615" y="1812"/>
                    <a:pt x="2704" y="1812"/>
                    <a:pt x="2757" y="1758"/>
                  </a:cubicBezTo>
                  <a:lnTo>
                    <a:pt x="2757" y="1758"/>
                  </a:lnTo>
                  <a:cubicBezTo>
                    <a:pt x="2811" y="1696"/>
                    <a:pt x="2811" y="1606"/>
                    <a:pt x="2757" y="1553"/>
                  </a:cubicBezTo>
                  <a:lnTo>
                    <a:pt x="2757" y="1553"/>
                  </a:lnTo>
                  <a:cubicBezTo>
                    <a:pt x="2731" y="1526"/>
                    <a:pt x="2695" y="1517"/>
                    <a:pt x="2659" y="1517"/>
                  </a:cubicBezTo>
                  <a:lnTo>
                    <a:pt x="2659" y="1517"/>
                  </a:lnTo>
                  <a:cubicBezTo>
                    <a:pt x="2623" y="1517"/>
                    <a:pt x="2588" y="1526"/>
                    <a:pt x="2552" y="1553"/>
                  </a:cubicBezTo>
                  <a:close/>
                  <a:moveTo>
                    <a:pt x="2615" y="2124"/>
                  </a:moveTo>
                  <a:cubicBezTo>
                    <a:pt x="2561" y="2177"/>
                    <a:pt x="2561" y="2267"/>
                    <a:pt x="2615" y="2320"/>
                  </a:cubicBezTo>
                  <a:lnTo>
                    <a:pt x="2615" y="2320"/>
                  </a:lnTo>
                  <a:cubicBezTo>
                    <a:pt x="2677" y="2383"/>
                    <a:pt x="2766" y="2383"/>
                    <a:pt x="2820" y="2320"/>
                  </a:cubicBezTo>
                  <a:lnTo>
                    <a:pt x="2820" y="2320"/>
                  </a:lnTo>
                  <a:cubicBezTo>
                    <a:pt x="2873" y="2267"/>
                    <a:pt x="2873" y="2177"/>
                    <a:pt x="2820" y="2124"/>
                  </a:cubicBezTo>
                  <a:lnTo>
                    <a:pt x="2820" y="2124"/>
                  </a:lnTo>
                  <a:cubicBezTo>
                    <a:pt x="2793" y="2097"/>
                    <a:pt x="2757" y="2088"/>
                    <a:pt x="2722" y="2088"/>
                  </a:cubicBezTo>
                  <a:lnTo>
                    <a:pt x="2722" y="2088"/>
                  </a:lnTo>
                  <a:cubicBezTo>
                    <a:pt x="2686" y="2088"/>
                    <a:pt x="2650" y="2097"/>
                    <a:pt x="2615" y="2124"/>
                  </a:cubicBezTo>
                  <a:close/>
                  <a:moveTo>
                    <a:pt x="2409" y="2659"/>
                  </a:moveTo>
                  <a:cubicBezTo>
                    <a:pt x="2356" y="2713"/>
                    <a:pt x="2356" y="2802"/>
                    <a:pt x="2409" y="2855"/>
                  </a:cubicBezTo>
                  <a:lnTo>
                    <a:pt x="2409" y="2855"/>
                  </a:lnTo>
                  <a:cubicBezTo>
                    <a:pt x="2463" y="2909"/>
                    <a:pt x="2552" y="2909"/>
                    <a:pt x="2606" y="2855"/>
                  </a:cubicBezTo>
                  <a:lnTo>
                    <a:pt x="2606" y="2855"/>
                  </a:lnTo>
                  <a:cubicBezTo>
                    <a:pt x="2659" y="2802"/>
                    <a:pt x="2659" y="2713"/>
                    <a:pt x="2606" y="2659"/>
                  </a:cubicBezTo>
                  <a:lnTo>
                    <a:pt x="2606" y="2659"/>
                  </a:lnTo>
                  <a:cubicBezTo>
                    <a:pt x="2579" y="2632"/>
                    <a:pt x="2543" y="2615"/>
                    <a:pt x="2507" y="2615"/>
                  </a:cubicBezTo>
                  <a:lnTo>
                    <a:pt x="2507" y="2615"/>
                  </a:lnTo>
                  <a:cubicBezTo>
                    <a:pt x="2472" y="2615"/>
                    <a:pt x="2436" y="2632"/>
                    <a:pt x="2409" y="2659"/>
                  </a:cubicBezTo>
                  <a:moveTo>
                    <a:pt x="3498" y="2998"/>
                  </a:moveTo>
                  <a:cubicBezTo>
                    <a:pt x="3435" y="3052"/>
                    <a:pt x="3435" y="3141"/>
                    <a:pt x="3498" y="3203"/>
                  </a:cubicBezTo>
                  <a:lnTo>
                    <a:pt x="3498" y="3203"/>
                  </a:lnTo>
                  <a:cubicBezTo>
                    <a:pt x="3551" y="3257"/>
                    <a:pt x="3640" y="3257"/>
                    <a:pt x="3694" y="3203"/>
                  </a:cubicBezTo>
                  <a:lnTo>
                    <a:pt x="3694" y="3203"/>
                  </a:lnTo>
                  <a:cubicBezTo>
                    <a:pt x="3748" y="3141"/>
                    <a:pt x="3748" y="3052"/>
                    <a:pt x="3694" y="2998"/>
                  </a:cubicBezTo>
                  <a:lnTo>
                    <a:pt x="3694" y="2998"/>
                  </a:lnTo>
                  <a:cubicBezTo>
                    <a:pt x="3667" y="2971"/>
                    <a:pt x="3632" y="2962"/>
                    <a:pt x="3596" y="2962"/>
                  </a:cubicBezTo>
                  <a:lnTo>
                    <a:pt x="3596" y="2962"/>
                  </a:lnTo>
                  <a:cubicBezTo>
                    <a:pt x="3560" y="2962"/>
                    <a:pt x="3524" y="2971"/>
                    <a:pt x="3498" y="2998"/>
                  </a:cubicBezTo>
                  <a:close/>
                  <a:moveTo>
                    <a:pt x="4060" y="3061"/>
                  </a:moveTo>
                  <a:cubicBezTo>
                    <a:pt x="4006" y="3114"/>
                    <a:pt x="4006" y="3203"/>
                    <a:pt x="4060" y="3257"/>
                  </a:cubicBezTo>
                  <a:lnTo>
                    <a:pt x="4060" y="3257"/>
                  </a:lnTo>
                  <a:cubicBezTo>
                    <a:pt x="4122" y="3319"/>
                    <a:pt x="4211" y="3319"/>
                    <a:pt x="4265" y="3257"/>
                  </a:cubicBezTo>
                  <a:lnTo>
                    <a:pt x="4265" y="3257"/>
                  </a:lnTo>
                  <a:cubicBezTo>
                    <a:pt x="4318" y="3203"/>
                    <a:pt x="4318" y="3114"/>
                    <a:pt x="4265" y="3061"/>
                  </a:cubicBezTo>
                  <a:lnTo>
                    <a:pt x="4265" y="3061"/>
                  </a:lnTo>
                  <a:cubicBezTo>
                    <a:pt x="4238" y="3034"/>
                    <a:pt x="4202" y="3025"/>
                    <a:pt x="4167" y="3025"/>
                  </a:cubicBezTo>
                  <a:lnTo>
                    <a:pt x="4167" y="3025"/>
                  </a:lnTo>
                  <a:cubicBezTo>
                    <a:pt x="4131" y="3025"/>
                    <a:pt x="4095" y="3034"/>
                    <a:pt x="4060" y="3061"/>
                  </a:cubicBezTo>
                  <a:moveTo>
                    <a:pt x="2962" y="3212"/>
                  </a:moveTo>
                  <a:cubicBezTo>
                    <a:pt x="2909" y="3266"/>
                    <a:pt x="2909" y="3355"/>
                    <a:pt x="2962" y="3408"/>
                  </a:cubicBezTo>
                  <a:lnTo>
                    <a:pt x="2962" y="3408"/>
                  </a:lnTo>
                  <a:cubicBezTo>
                    <a:pt x="3016" y="3462"/>
                    <a:pt x="3105" y="3462"/>
                    <a:pt x="3159" y="3408"/>
                  </a:cubicBezTo>
                  <a:lnTo>
                    <a:pt x="3159" y="3408"/>
                  </a:lnTo>
                  <a:cubicBezTo>
                    <a:pt x="3212" y="3355"/>
                    <a:pt x="3212" y="3266"/>
                    <a:pt x="3159" y="3212"/>
                  </a:cubicBezTo>
                  <a:lnTo>
                    <a:pt x="3159" y="3212"/>
                  </a:lnTo>
                  <a:cubicBezTo>
                    <a:pt x="3132" y="3185"/>
                    <a:pt x="3096" y="3168"/>
                    <a:pt x="3061" y="3168"/>
                  </a:cubicBezTo>
                  <a:lnTo>
                    <a:pt x="3061" y="3168"/>
                  </a:lnTo>
                  <a:cubicBezTo>
                    <a:pt x="3025" y="3168"/>
                    <a:pt x="2989" y="3185"/>
                    <a:pt x="2962" y="3212"/>
                  </a:cubicBezTo>
                  <a:close/>
                  <a:moveTo>
                    <a:pt x="4559" y="3346"/>
                  </a:moveTo>
                  <a:cubicBezTo>
                    <a:pt x="4497" y="3408"/>
                    <a:pt x="4497" y="3498"/>
                    <a:pt x="4559" y="3551"/>
                  </a:cubicBezTo>
                  <a:lnTo>
                    <a:pt x="4559" y="3551"/>
                  </a:lnTo>
                  <a:cubicBezTo>
                    <a:pt x="4613" y="3605"/>
                    <a:pt x="4702" y="3605"/>
                    <a:pt x="4756" y="3551"/>
                  </a:cubicBezTo>
                  <a:lnTo>
                    <a:pt x="4756" y="3551"/>
                  </a:lnTo>
                  <a:cubicBezTo>
                    <a:pt x="4809" y="3498"/>
                    <a:pt x="4809" y="3408"/>
                    <a:pt x="4756" y="3346"/>
                  </a:cubicBezTo>
                  <a:lnTo>
                    <a:pt x="4756" y="3346"/>
                  </a:lnTo>
                  <a:cubicBezTo>
                    <a:pt x="4729" y="3319"/>
                    <a:pt x="4693" y="3310"/>
                    <a:pt x="4657" y="3310"/>
                  </a:cubicBezTo>
                  <a:lnTo>
                    <a:pt x="4657" y="3310"/>
                  </a:lnTo>
                  <a:cubicBezTo>
                    <a:pt x="4622" y="3310"/>
                    <a:pt x="4586" y="3319"/>
                    <a:pt x="4559" y="3346"/>
                  </a:cubicBezTo>
                  <a:close/>
                  <a:moveTo>
                    <a:pt x="4863" y="3863"/>
                  </a:moveTo>
                  <a:cubicBezTo>
                    <a:pt x="4809" y="3917"/>
                    <a:pt x="4809" y="4006"/>
                    <a:pt x="4863" y="4060"/>
                  </a:cubicBezTo>
                  <a:lnTo>
                    <a:pt x="4863" y="4060"/>
                  </a:lnTo>
                  <a:cubicBezTo>
                    <a:pt x="4916" y="4113"/>
                    <a:pt x="5005" y="4113"/>
                    <a:pt x="5068" y="4060"/>
                  </a:cubicBezTo>
                  <a:lnTo>
                    <a:pt x="5068" y="4060"/>
                  </a:lnTo>
                  <a:cubicBezTo>
                    <a:pt x="5121" y="4006"/>
                    <a:pt x="5121" y="3917"/>
                    <a:pt x="5068" y="3863"/>
                  </a:cubicBezTo>
                  <a:lnTo>
                    <a:pt x="5068" y="3863"/>
                  </a:lnTo>
                  <a:cubicBezTo>
                    <a:pt x="5041" y="3837"/>
                    <a:pt x="4996" y="3819"/>
                    <a:pt x="4961" y="3819"/>
                  </a:cubicBezTo>
                  <a:lnTo>
                    <a:pt x="4961" y="3819"/>
                  </a:lnTo>
                  <a:cubicBezTo>
                    <a:pt x="4925" y="3819"/>
                    <a:pt x="4889" y="3837"/>
                    <a:pt x="4863" y="3863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4"/>
            <p:cNvSpPr/>
            <p:nvPr/>
          </p:nvSpPr>
          <p:spPr>
            <a:xfrm>
              <a:off x="123643" y="4674267"/>
              <a:ext cx="344463" cy="343872"/>
            </a:xfrm>
            <a:custGeom>
              <a:avLst/>
              <a:gdLst/>
              <a:ahLst/>
              <a:cxnLst/>
              <a:rect l="l" t="t" r="r" b="b"/>
              <a:pathLst>
                <a:path w="5827" h="5817" extrusionOk="0">
                  <a:moveTo>
                    <a:pt x="848" y="322"/>
                  </a:moveTo>
                  <a:lnTo>
                    <a:pt x="848" y="331"/>
                  </a:lnTo>
                  <a:cubicBezTo>
                    <a:pt x="518" y="652"/>
                    <a:pt x="349" y="1089"/>
                    <a:pt x="349" y="1517"/>
                  </a:cubicBezTo>
                  <a:lnTo>
                    <a:pt x="349" y="1517"/>
                  </a:lnTo>
                  <a:lnTo>
                    <a:pt x="349" y="1517"/>
                  </a:lnTo>
                  <a:cubicBezTo>
                    <a:pt x="349" y="1606"/>
                    <a:pt x="358" y="1695"/>
                    <a:pt x="375" y="1785"/>
                  </a:cubicBezTo>
                  <a:lnTo>
                    <a:pt x="375" y="1785"/>
                  </a:lnTo>
                  <a:cubicBezTo>
                    <a:pt x="126" y="2043"/>
                    <a:pt x="1" y="2373"/>
                    <a:pt x="1" y="2712"/>
                  </a:cubicBezTo>
                  <a:lnTo>
                    <a:pt x="1" y="2712"/>
                  </a:lnTo>
                  <a:cubicBezTo>
                    <a:pt x="1" y="3051"/>
                    <a:pt x="126" y="3399"/>
                    <a:pt x="393" y="3658"/>
                  </a:cubicBezTo>
                  <a:lnTo>
                    <a:pt x="393" y="3658"/>
                  </a:lnTo>
                  <a:cubicBezTo>
                    <a:pt x="652" y="3917"/>
                    <a:pt x="991" y="4051"/>
                    <a:pt x="1339" y="4051"/>
                  </a:cubicBezTo>
                  <a:lnTo>
                    <a:pt x="1339" y="4051"/>
                  </a:lnTo>
                  <a:cubicBezTo>
                    <a:pt x="1526" y="4051"/>
                    <a:pt x="1714" y="4015"/>
                    <a:pt x="1883" y="3935"/>
                  </a:cubicBezTo>
                  <a:lnTo>
                    <a:pt x="1883" y="3935"/>
                  </a:lnTo>
                  <a:cubicBezTo>
                    <a:pt x="1803" y="4113"/>
                    <a:pt x="1767" y="4291"/>
                    <a:pt x="1767" y="4479"/>
                  </a:cubicBezTo>
                  <a:lnTo>
                    <a:pt x="1767" y="4479"/>
                  </a:lnTo>
                  <a:lnTo>
                    <a:pt x="1767" y="4479"/>
                  </a:lnTo>
                  <a:cubicBezTo>
                    <a:pt x="1767" y="4827"/>
                    <a:pt x="1901" y="5166"/>
                    <a:pt x="2160" y="5433"/>
                  </a:cubicBezTo>
                  <a:lnTo>
                    <a:pt x="2160" y="5433"/>
                  </a:lnTo>
                  <a:cubicBezTo>
                    <a:pt x="2418" y="5692"/>
                    <a:pt x="2766" y="5817"/>
                    <a:pt x="3105" y="5817"/>
                  </a:cubicBezTo>
                  <a:lnTo>
                    <a:pt x="3105" y="5817"/>
                  </a:lnTo>
                  <a:cubicBezTo>
                    <a:pt x="3444" y="5817"/>
                    <a:pt x="3783" y="5692"/>
                    <a:pt x="4042" y="5442"/>
                  </a:cubicBezTo>
                  <a:lnTo>
                    <a:pt x="4042" y="5442"/>
                  </a:lnTo>
                  <a:cubicBezTo>
                    <a:pt x="4122" y="5460"/>
                    <a:pt x="4211" y="5469"/>
                    <a:pt x="4301" y="5469"/>
                  </a:cubicBezTo>
                  <a:lnTo>
                    <a:pt x="4301" y="5469"/>
                  </a:lnTo>
                  <a:cubicBezTo>
                    <a:pt x="4729" y="5469"/>
                    <a:pt x="5166" y="5300"/>
                    <a:pt x="5496" y="4969"/>
                  </a:cubicBezTo>
                  <a:lnTo>
                    <a:pt x="5496" y="4969"/>
                  </a:lnTo>
                  <a:lnTo>
                    <a:pt x="5496" y="4969"/>
                  </a:lnTo>
                  <a:cubicBezTo>
                    <a:pt x="5719" y="4755"/>
                    <a:pt x="5826" y="4461"/>
                    <a:pt x="5826" y="4176"/>
                  </a:cubicBezTo>
                  <a:lnTo>
                    <a:pt x="5826" y="4176"/>
                  </a:lnTo>
                  <a:cubicBezTo>
                    <a:pt x="5826" y="3881"/>
                    <a:pt x="5719" y="3596"/>
                    <a:pt x="5496" y="3373"/>
                  </a:cubicBezTo>
                  <a:lnTo>
                    <a:pt x="5496" y="3373"/>
                  </a:lnTo>
                  <a:lnTo>
                    <a:pt x="5496" y="3373"/>
                  </a:lnTo>
                  <a:cubicBezTo>
                    <a:pt x="5273" y="3159"/>
                    <a:pt x="4988" y="3043"/>
                    <a:pt x="4693" y="3043"/>
                  </a:cubicBezTo>
                  <a:lnTo>
                    <a:pt x="4693" y="3043"/>
                  </a:lnTo>
                  <a:cubicBezTo>
                    <a:pt x="4408" y="3043"/>
                    <a:pt x="4113" y="3159"/>
                    <a:pt x="3899" y="3373"/>
                  </a:cubicBezTo>
                  <a:lnTo>
                    <a:pt x="3899" y="3373"/>
                  </a:lnTo>
                  <a:cubicBezTo>
                    <a:pt x="3756" y="3515"/>
                    <a:pt x="3685" y="3703"/>
                    <a:pt x="3685" y="3890"/>
                  </a:cubicBezTo>
                  <a:lnTo>
                    <a:pt x="3685" y="3890"/>
                  </a:lnTo>
                  <a:cubicBezTo>
                    <a:pt x="3685" y="4077"/>
                    <a:pt x="3756" y="4265"/>
                    <a:pt x="3899" y="4407"/>
                  </a:cubicBezTo>
                  <a:lnTo>
                    <a:pt x="3899" y="4407"/>
                  </a:lnTo>
                  <a:cubicBezTo>
                    <a:pt x="4033" y="4550"/>
                    <a:pt x="4229" y="4622"/>
                    <a:pt x="4417" y="4622"/>
                  </a:cubicBezTo>
                  <a:lnTo>
                    <a:pt x="4417" y="4622"/>
                  </a:lnTo>
                  <a:cubicBezTo>
                    <a:pt x="4533" y="4622"/>
                    <a:pt x="4649" y="4595"/>
                    <a:pt x="4756" y="4541"/>
                  </a:cubicBezTo>
                  <a:lnTo>
                    <a:pt x="4756" y="4541"/>
                  </a:lnTo>
                  <a:cubicBezTo>
                    <a:pt x="4845" y="4586"/>
                    <a:pt x="4952" y="4577"/>
                    <a:pt x="5023" y="4497"/>
                  </a:cubicBezTo>
                  <a:lnTo>
                    <a:pt x="5023" y="4497"/>
                  </a:lnTo>
                  <a:cubicBezTo>
                    <a:pt x="5104" y="4416"/>
                    <a:pt x="5104" y="4274"/>
                    <a:pt x="5023" y="4193"/>
                  </a:cubicBezTo>
                  <a:lnTo>
                    <a:pt x="5023" y="4193"/>
                  </a:lnTo>
                  <a:cubicBezTo>
                    <a:pt x="4934" y="4104"/>
                    <a:pt x="4800" y="4104"/>
                    <a:pt x="4711" y="4193"/>
                  </a:cubicBezTo>
                  <a:lnTo>
                    <a:pt x="4711" y="4193"/>
                  </a:lnTo>
                  <a:cubicBezTo>
                    <a:pt x="4657" y="4247"/>
                    <a:pt x="4640" y="4318"/>
                    <a:pt x="4649" y="4390"/>
                  </a:cubicBezTo>
                  <a:lnTo>
                    <a:pt x="4649" y="4390"/>
                  </a:lnTo>
                  <a:cubicBezTo>
                    <a:pt x="4577" y="4425"/>
                    <a:pt x="4497" y="4443"/>
                    <a:pt x="4417" y="4443"/>
                  </a:cubicBezTo>
                  <a:lnTo>
                    <a:pt x="4417" y="4443"/>
                  </a:lnTo>
                  <a:cubicBezTo>
                    <a:pt x="4274" y="4443"/>
                    <a:pt x="4131" y="4390"/>
                    <a:pt x="4024" y="4283"/>
                  </a:cubicBezTo>
                  <a:lnTo>
                    <a:pt x="4024" y="4283"/>
                  </a:lnTo>
                  <a:cubicBezTo>
                    <a:pt x="3917" y="4176"/>
                    <a:pt x="3864" y="4033"/>
                    <a:pt x="3864" y="3890"/>
                  </a:cubicBezTo>
                  <a:lnTo>
                    <a:pt x="3864" y="3890"/>
                  </a:lnTo>
                  <a:cubicBezTo>
                    <a:pt x="3864" y="3747"/>
                    <a:pt x="3917" y="3613"/>
                    <a:pt x="4024" y="3506"/>
                  </a:cubicBezTo>
                  <a:lnTo>
                    <a:pt x="4024" y="3506"/>
                  </a:lnTo>
                  <a:cubicBezTo>
                    <a:pt x="4211" y="3319"/>
                    <a:pt x="4452" y="3230"/>
                    <a:pt x="4693" y="3230"/>
                  </a:cubicBezTo>
                  <a:lnTo>
                    <a:pt x="4693" y="3230"/>
                  </a:lnTo>
                  <a:cubicBezTo>
                    <a:pt x="4934" y="3230"/>
                    <a:pt x="5184" y="3319"/>
                    <a:pt x="5362" y="3506"/>
                  </a:cubicBezTo>
                  <a:lnTo>
                    <a:pt x="5362" y="3506"/>
                  </a:lnTo>
                  <a:lnTo>
                    <a:pt x="5362" y="3506"/>
                  </a:lnTo>
                  <a:cubicBezTo>
                    <a:pt x="5550" y="3685"/>
                    <a:pt x="5639" y="3935"/>
                    <a:pt x="5639" y="4176"/>
                  </a:cubicBezTo>
                  <a:lnTo>
                    <a:pt x="5639" y="4176"/>
                  </a:lnTo>
                  <a:cubicBezTo>
                    <a:pt x="5639" y="4416"/>
                    <a:pt x="5550" y="4657"/>
                    <a:pt x="5362" y="4845"/>
                  </a:cubicBezTo>
                  <a:lnTo>
                    <a:pt x="5362" y="4845"/>
                  </a:lnTo>
                  <a:cubicBezTo>
                    <a:pt x="5077" y="5139"/>
                    <a:pt x="4684" y="5282"/>
                    <a:pt x="4301" y="5282"/>
                  </a:cubicBezTo>
                  <a:lnTo>
                    <a:pt x="4301" y="5282"/>
                  </a:lnTo>
                  <a:cubicBezTo>
                    <a:pt x="3917" y="5282"/>
                    <a:pt x="3525" y="5139"/>
                    <a:pt x="3230" y="4845"/>
                  </a:cubicBezTo>
                  <a:lnTo>
                    <a:pt x="3230" y="4845"/>
                  </a:lnTo>
                  <a:cubicBezTo>
                    <a:pt x="2945" y="4550"/>
                    <a:pt x="2793" y="4167"/>
                    <a:pt x="2793" y="3783"/>
                  </a:cubicBezTo>
                  <a:lnTo>
                    <a:pt x="2793" y="3783"/>
                  </a:lnTo>
                  <a:lnTo>
                    <a:pt x="2793" y="3783"/>
                  </a:lnTo>
                  <a:cubicBezTo>
                    <a:pt x="2793" y="3390"/>
                    <a:pt x="2945" y="3007"/>
                    <a:pt x="3230" y="2712"/>
                  </a:cubicBezTo>
                  <a:lnTo>
                    <a:pt x="3230" y="2712"/>
                  </a:lnTo>
                  <a:lnTo>
                    <a:pt x="4318" y="1633"/>
                  </a:lnTo>
                  <a:cubicBezTo>
                    <a:pt x="4354" y="1597"/>
                    <a:pt x="4354" y="1535"/>
                    <a:pt x="4318" y="1499"/>
                  </a:cubicBezTo>
                  <a:lnTo>
                    <a:pt x="4318" y="1499"/>
                  </a:lnTo>
                  <a:cubicBezTo>
                    <a:pt x="4283" y="1464"/>
                    <a:pt x="4229" y="1464"/>
                    <a:pt x="4194" y="1499"/>
                  </a:cubicBezTo>
                  <a:lnTo>
                    <a:pt x="4194" y="1499"/>
                  </a:lnTo>
                  <a:lnTo>
                    <a:pt x="3382" y="2311"/>
                  </a:lnTo>
                  <a:lnTo>
                    <a:pt x="3382" y="2311"/>
                  </a:lnTo>
                  <a:lnTo>
                    <a:pt x="3105" y="2588"/>
                  </a:lnTo>
                  <a:cubicBezTo>
                    <a:pt x="2811" y="2882"/>
                    <a:pt x="2427" y="3025"/>
                    <a:pt x="2044" y="3025"/>
                  </a:cubicBezTo>
                  <a:lnTo>
                    <a:pt x="2044" y="3025"/>
                  </a:lnTo>
                  <a:cubicBezTo>
                    <a:pt x="1651" y="3025"/>
                    <a:pt x="1267" y="2882"/>
                    <a:pt x="973" y="2588"/>
                  </a:cubicBezTo>
                  <a:lnTo>
                    <a:pt x="973" y="2588"/>
                  </a:lnTo>
                  <a:cubicBezTo>
                    <a:pt x="679" y="2293"/>
                    <a:pt x="536" y="1910"/>
                    <a:pt x="536" y="1517"/>
                  </a:cubicBezTo>
                  <a:lnTo>
                    <a:pt x="536" y="1517"/>
                  </a:lnTo>
                  <a:lnTo>
                    <a:pt x="536" y="1517"/>
                  </a:lnTo>
                  <a:cubicBezTo>
                    <a:pt x="536" y="1133"/>
                    <a:pt x="679" y="750"/>
                    <a:pt x="973" y="455"/>
                  </a:cubicBezTo>
                  <a:lnTo>
                    <a:pt x="973" y="455"/>
                  </a:lnTo>
                  <a:lnTo>
                    <a:pt x="973" y="455"/>
                  </a:lnTo>
                  <a:cubicBezTo>
                    <a:pt x="1160" y="268"/>
                    <a:pt x="1401" y="179"/>
                    <a:pt x="1651" y="179"/>
                  </a:cubicBezTo>
                  <a:lnTo>
                    <a:pt x="1651" y="179"/>
                  </a:lnTo>
                  <a:cubicBezTo>
                    <a:pt x="1892" y="179"/>
                    <a:pt x="2133" y="268"/>
                    <a:pt x="2320" y="455"/>
                  </a:cubicBezTo>
                  <a:lnTo>
                    <a:pt x="2320" y="455"/>
                  </a:lnTo>
                  <a:lnTo>
                    <a:pt x="2320" y="455"/>
                  </a:lnTo>
                  <a:cubicBezTo>
                    <a:pt x="2508" y="643"/>
                    <a:pt x="2597" y="884"/>
                    <a:pt x="2597" y="1125"/>
                  </a:cubicBezTo>
                  <a:lnTo>
                    <a:pt x="2597" y="1125"/>
                  </a:lnTo>
                  <a:cubicBezTo>
                    <a:pt x="2597" y="1374"/>
                    <a:pt x="2508" y="1615"/>
                    <a:pt x="2320" y="1794"/>
                  </a:cubicBezTo>
                  <a:lnTo>
                    <a:pt x="2320" y="1794"/>
                  </a:lnTo>
                  <a:cubicBezTo>
                    <a:pt x="2213" y="1901"/>
                    <a:pt x="2070" y="1954"/>
                    <a:pt x="1928" y="1954"/>
                  </a:cubicBezTo>
                  <a:lnTo>
                    <a:pt x="1928" y="1954"/>
                  </a:lnTo>
                  <a:cubicBezTo>
                    <a:pt x="1785" y="1954"/>
                    <a:pt x="1651" y="1901"/>
                    <a:pt x="1544" y="1794"/>
                  </a:cubicBezTo>
                  <a:lnTo>
                    <a:pt x="1544" y="1794"/>
                  </a:lnTo>
                  <a:cubicBezTo>
                    <a:pt x="1437" y="1687"/>
                    <a:pt x="1383" y="1553"/>
                    <a:pt x="1383" y="1410"/>
                  </a:cubicBezTo>
                  <a:lnTo>
                    <a:pt x="1383" y="1410"/>
                  </a:lnTo>
                  <a:cubicBezTo>
                    <a:pt x="1383" y="1330"/>
                    <a:pt x="1401" y="1249"/>
                    <a:pt x="1428" y="1169"/>
                  </a:cubicBezTo>
                  <a:lnTo>
                    <a:pt x="1428" y="1169"/>
                  </a:lnTo>
                  <a:cubicBezTo>
                    <a:pt x="1499" y="1187"/>
                    <a:pt x="1580" y="1169"/>
                    <a:pt x="1633" y="1116"/>
                  </a:cubicBezTo>
                  <a:lnTo>
                    <a:pt x="1633" y="1116"/>
                  </a:lnTo>
                  <a:cubicBezTo>
                    <a:pt x="1714" y="1026"/>
                    <a:pt x="1714" y="884"/>
                    <a:pt x="1633" y="803"/>
                  </a:cubicBezTo>
                  <a:lnTo>
                    <a:pt x="1633" y="803"/>
                  </a:lnTo>
                  <a:cubicBezTo>
                    <a:pt x="1544" y="714"/>
                    <a:pt x="1410" y="714"/>
                    <a:pt x="1321" y="803"/>
                  </a:cubicBezTo>
                  <a:lnTo>
                    <a:pt x="1321" y="803"/>
                  </a:lnTo>
                  <a:cubicBezTo>
                    <a:pt x="1250" y="875"/>
                    <a:pt x="1232" y="982"/>
                    <a:pt x="1285" y="1062"/>
                  </a:cubicBezTo>
                  <a:lnTo>
                    <a:pt x="1285" y="1062"/>
                  </a:lnTo>
                  <a:cubicBezTo>
                    <a:pt x="1223" y="1169"/>
                    <a:pt x="1196" y="1294"/>
                    <a:pt x="1196" y="1410"/>
                  </a:cubicBezTo>
                  <a:lnTo>
                    <a:pt x="1196" y="1410"/>
                  </a:lnTo>
                  <a:cubicBezTo>
                    <a:pt x="1196" y="1597"/>
                    <a:pt x="1267" y="1785"/>
                    <a:pt x="1410" y="1927"/>
                  </a:cubicBezTo>
                  <a:lnTo>
                    <a:pt x="1410" y="1927"/>
                  </a:lnTo>
                  <a:cubicBezTo>
                    <a:pt x="1553" y="2070"/>
                    <a:pt x="1740" y="2142"/>
                    <a:pt x="1928" y="2142"/>
                  </a:cubicBezTo>
                  <a:lnTo>
                    <a:pt x="1928" y="2142"/>
                  </a:lnTo>
                  <a:cubicBezTo>
                    <a:pt x="2115" y="2142"/>
                    <a:pt x="2302" y="2070"/>
                    <a:pt x="2445" y="1927"/>
                  </a:cubicBezTo>
                  <a:lnTo>
                    <a:pt x="2445" y="1927"/>
                  </a:lnTo>
                  <a:cubicBezTo>
                    <a:pt x="2668" y="1704"/>
                    <a:pt x="2775" y="1419"/>
                    <a:pt x="2775" y="1125"/>
                  </a:cubicBezTo>
                  <a:lnTo>
                    <a:pt x="2775" y="1125"/>
                  </a:lnTo>
                  <a:cubicBezTo>
                    <a:pt x="2775" y="839"/>
                    <a:pt x="2668" y="545"/>
                    <a:pt x="2445" y="331"/>
                  </a:cubicBezTo>
                  <a:lnTo>
                    <a:pt x="2445" y="331"/>
                  </a:lnTo>
                  <a:lnTo>
                    <a:pt x="2445" y="331"/>
                  </a:lnTo>
                  <a:cubicBezTo>
                    <a:pt x="2222" y="108"/>
                    <a:pt x="1937" y="0"/>
                    <a:pt x="1651" y="0"/>
                  </a:cubicBezTo>
                  <a:lnTo>
                    <a:pt x="1651" y="0"/>
                  </a:lnTo>
                  <a:cubicBezTo>
                    <a:pt x="1357" y="0"/>
                    <a:pt x="1071" y="108"/>
                    <a:pt x="848" y="322"/>
                  </a:cubicBezTo>
                  <a:moveTo>
                    <a:pt x="518" y="3533"/>
                  </a:moveTo>
                  <a:cubicBezTo>
                    <a:pt x="295" y="3310"/>
                    <a:pt x="179" y="3007"/>
                    <a:pt x="179" y="2712"/>
                  </a:cubicBezTo>
                  <a:lnTo>
                    <a:pt x="179" y="2712"/>
                  </a:lnTo>
                  <a:cubicBezTo>
                    <a:pt x="179" y="2463"/>
                    <a:pt x="259" y="2204"/>
                    <a:pt x="420" y="1999"/>
                  </a:cubicBezTo>
                  <a:lnTo>
                    <a:pt x="420" y="1999"/>
                  </a:lnTo>
                  <a:cubicBezTo>
                    <a:pt x="500" y="2266"/>
                    <a:pt x="643" y="2507"/>
                    <a:pt x="848" y="2712"/>
                  </a:cubicBezTo>
                  <a:lnTo>
                    <a:pt x="848" y="2712"/>
                  </a:lnTo>
                  <a:cubicBezTo>
                    <a:pt x="1178" y="3043"/>
                    <a:pt x="1606" y="3203"/>
                    <a:pt x="2044" y="3203"/>
                  </a:cubicBezTo>
                  <a:lnTo>
                    <a:pt x="2044" y="3203"/>
                  </a:lnTo>
                  <a:cubicBezTo>
                    <a:pt x="2222" y="3203"/>
                    <a:pt x="2400" y="3176"/>
                    <a:pt x="2570" y="3123"/>
                  </a:cubicBezTo>
                  <a:lnTo>
                    <a:pt x="2570" y="3123"/>
                  </a:lnTo>
                  <a:lnTo>
                    <a:pt x="2160" y="3533"/>
                  </a:lnTo>
                  <a:cubicBezTo>
                    <a:pt x="1937" y="3756"/>
                    <a:pt x="1642" y="3872"/>
                    <a:pt x="1339" y="3872"/>
                  </a:cubicBezTo>
                  <a:lnTo>
                    <a:pt x="1339" y="3872"/>
                  </a:lnTo>
                  <a:cubicBezTo>
                    <a:pt x="1044" y="3872"/>
                    <a:pt x="741" y="3756"/>
                    <a:pt x="518" y="3533"/>
                  </a:cubicBezTo>
                  <a:moveTo>
                    <a:pt x="2293" y="3658"/>
                  </a:moveTo>
                  <a:lnTo>
                    <a:pt x="2704" y="3248"/>
                  </a:lnTo>
                  <a:cubicBezTo>
                    <a:pt x="2641" y="3426"/>
                    <a:pt x="2615" y="3605"/>
                    <a:pt x="2615" y="3783"/>
                  </a:cubicBezTo>
                  <a:lnTo>
                    <a:pt x="2615" y="3783"/>
                  </a:lnTo>
                  <a:lnTo>
                    <a:pt x="2615" y="3783"/>
                  </a:lnTo>
                  <a:cubicBezTo>
                    <a:pt x="2615" y="4211"/>
                    <a:pt x="2775" y="4648"/>
                    <a:pt x="3105" y="4969"/>
                  </a:cubicBezTo>
                  <a:lnTo>
                    <a:pt x="3105" y="4969"/>
                  </a:lnTo>
                  <a:cubicBezTo>
                    <a:pt x="3310" y="5184"/>
                    <a:pt x="3560" y="5317"/>
                    <a:pt x="3819" y="5398"/>
                  </a:cubicBezTo>
                  <a:lnTo>
                    <a:pt x="3819" y="5398"/>
                  </a:lnTo>
                  <a:cubicBezTo>
                    <a:pt x="3614" y="5558"/>
                    <a:pt x="3364" y="5639"/>
                    <a:pt x="3114" y="5639"/>
                  </a:cubicBezTo>
                  <a:lnTo>
                    <a:pt x="3114" y="5639"/>
                  </a:lnTo>
                  <a:cubicBezTo>
                    <a:pt x="2811" y="5639"/>
                    <a:pt x="2516" y="5523"/>
                    <a:pt x="2293" y="5300"/>
                  </a:cubicBezTo>
                  <a:lnTo>
                    <a:pt x="2293" y="5300"/>
                  </a:lnTo>
                  <a:cubicBezTo>
                    <a:pt x="2061" y="5077"/>
                    <a:pt x="1954" y="4782"/>
                    <a:pt x="1954" y="4479"/>
                  </a:cubicBezTo>
                  <a:lnTo>
                    <a:pt x="1954" y="4479"/>
                  </a:lnTo>
                  <a:lnTo>
                    <a:pt x="1954" y="4479"/>
                  </a:lnTo>
                  <a:cubicBezTo>
                    <a:pt x="1954" y="4184"/>
                    <a:pt x="2061" y="3890"/>
                    <a:pt x="2293" y="3658"/>
                  </a:cubicBezTo>
                  <a:moveTo>
                    <a:pt x="759" y="1758"/>
                  </a:moveTo>
                  <a:cubicBezTo>
                    <a:pt x="705" y="1811"/>
                    <a:pt x="705" y="1901"/>
                    <a:pt x="759" y="1954"/>
                  </a:cubicBezTo>
                  <a:lnTo>
                    <a:pt x="759" y="1954"/>
                  </a:lnTo>
                  <a:cubicBezTo>
                    <a:pt x="813" y="2008"/>
                    <a:pt x="902" y="2008"/>
                    <a:pt x="955" y="1954"/>
                  </a:cubicBezTo>
                  <a:lnTo>
                    <a:pt x="955" y="1954"/>
                  </a:lnTo>
                  <a:cubicBezTo>
                    <a:pt x="1009" y="1901"/>
                    <a:pt x="1009" y="1811"/>
                    <a:pt x="955" y="1758"/>
                  </a:cubicBezTo>
                  <a:lnTo>
                    <a:pt x="955" y="1758"/>
                  </a:lnTo>
                  <a:cubicBezTo>
                    <a:pt x="928" y="1731"/>
                    <a:pt x="893" y="1713"/>
                    <a:pt x="857" y="1713"/>
                  </a:cubicBezTo>
                  <a:lnTo>
                    <a:pt x="857" y="1713"/>
                  </a:lnTo>
                  <a:cubicBezTo>
                    <a:pt x="821" y="1713"/>
                    <a:pt x="786" y="1731"/>
                    <a:pt x="759" y="1758"/>
                  </a:cubicBezTo>
                  <a:moveTo>
                    <a:pt x="1071" y="2266"/>
                  </a:moveTo>
                  <a:cubicBezTo>
                    <a:pt x="1018" y="2320"/>
                    <a:pt x="1018" y="2409"/>
                    <a:pt x="1071" y="2463"/>
                  </a:cubicBezTo>
                  <a:lnTo>
                    <a:pt x="1071" y="2463"/>
                  </a:lnTo>
                  <a:cubicBezTo>
                    <a:pt x="1125" y="2525"/>
                    <a:pt x="1214" y="2525"/>
                    <a:pt x="1267" y="2463"/>
                  </a:cubicBezTo>
                  <a:lnTo>
                    <a:pt x="1267" y="2463"/>
                  </a:lnTo>
                  <a:cubicBezTo>
                    <a:pt x="1321" y="2409"/>
                    <a:pt x="1321" y="2320"/>
                    <a:pt x="1267" y="2266"/>
                  </a:cubicBezTo>
                  <a:lnTo>
                    <a:pt x="1267" y="2266"/>
                  </a:lnTo>
                  <a:cubicBezTo>
                    <a:pt x="1241" y="2240"/>
                    <a:pt x="1205" y="2231"/>
                    <a:pt x="1169" y="2231"/>
                  </a:cubicBezTo>
                  <a:lnTo>
                    <a:pt x="1169" y="2231"/>
                  </a:lnTo>
                  <a:cubicBezTo>
                    <a:pt x="1134" y="2231"/>
                    <a:pt x="1098" y="2240"/>
                    <a:pt x="1071" y="2266"/>
                  </a:cubicBezTo>
                  <a:close/>
                  <a:moveTo>
                    <a:pt x="2668" y="2409"/>
                  </a:moveTo>
                  <a:cubicBezTo>
                    <a:pt x="2615" y="2463"/>
                    <a:pt x="2615" y="2552"/>
                    <a:pt x="2668" y="2605"/>
                  </a:cubicBezTo>
                  <a:lnTo>
                    <a:pt x="2668" y="2605"/>
                  </a:lnTo>
                  <a:cubicBezTo>
                    <a:pt x="2722" y="2659"/>
                    <a:pt x="2811" y="2659"/>
                    <a:pt x="2864" y="2605"/>
                  </a:cubicBezTo>
                  <a:lnTo>
                    <a:pt x="2864" y="2605"/>
                  </a:lnTo>
                  <a:cubicBezTo>
                    <a:pt x="2918" y="2552"/>
                    <a:pt x="2918" y="2463"/>
                    <a:pt x="2864" y="2409"/>
                  </a:cubicBezTo>
                  <a:lnTo>
                    <a:pt x="2864" y="2409"/>
                  </a:lnTo>
                  <a:cubicBezTo>
                    <a:pt x="2838" y="2382"/>
                    <a:pt x="2802" y="2365"/>
                    <a:pt x="2766" y="2365"/>
                  </a:cubicBezTo>
                  <a:lnTo>
                    <a:pt x="2766" y="2365"/>
                  </a:lnTo>
                  <a:cubicBezTo>
                    <a:pt x="2731" y="2365"/>
                    <a:pt x="2695" y="2382"/>
                    <a:pt x="2668" y="2409"/>
                  </a:cubicBezTo>
                  <a:close/>
                  <a:moveTo>
                    <a:pt x="1562" y="2552"/>
                  </a:moveTo>
                  <a:cubicBezTo>
                    <a:pt x="1508" y="2614"/>
                    <a:pt x="1508" y="2704"/>
                    <a:pt x="1562" y="2757"/>
                  </a:cubicBezTo>
                  <a:lnTo>
                    <a:pt x="1562" y="2757"/>
                  </a:lnTo>
                  <a:cubicBezTo>
                    <a:pt x="1615" y="2811"/>
                    <a:pt x="1705" y="2811"/>
                    <a:pt x="1758" y="2757"/>
                  </a:cubicBezTo>
                  <a:lnTo>
                    <a:pt x="1758" y="2757"/>
                  </a:lnTo>
                  <a:cubicBezTo>
                    <a:pt x="1812" y="2704"/>
                    <a:pt x="1812" y="2614"/>
                    <a:pt x="1758" y="2552"/>
                  </a:cubicBezTo>
                  <a:lnTo>
                    <a:pt x="1758" y="2552"/>
                  </a:lnTo>
                  <a:cubicBezTo>
                    <a:pt x="1731" y="2525"/>
                    <a:pt x="1696" y="2516"/>
                    <a:pt x="1660" y="2516"/>
                  </a:cubicBezTo>
                  <a:lnTo>
                    <a:pt x="1660" y="2516"/>
                  </a:lnTo>
                  <a:cubicBezTo>
                    <a:pt x="1624" y="2516"/>
                    <a:pt x="1589" y="2525"/>
                    <a:pt x="1562" y="2552"/>
                  </a:cubicBezTo>
                  <a:close/>
                  <a:moveTo>
                    <a:pt x="2133" y="2614"/>
                  </a:moveTo>
                  <a:cubicBezTo>
                    <a:pt x="2079" y="2677"/>
                    <a:pt x="2079" y="2757"/>
                    <a:pt x="2133" y="2820"/>
                  </a:cubicBezTo>
                  <a:lnTo>
                    <a:pt x="2133" y="2820"/>
                  </a:lnTo>
                  <a:cubicBezTo>
                    <a:pt x="2186" y="2873"/>
                    <a:pt x="2276" y="2873"/>
                    <a:pt x="2329" y="2820"/>
                  </a:cubicBezTo>
                  <a:lnTo>
                    <a:pt x="2329" y="2820"/>
                  </a:lnTo>
                  <a:cubicBezTo>
                    <a:pt x="2383" y="2757"/>
                    <a:pt x="2383" y="2677"/>
                    <a:pt x="2329" y="2614"/>
                  </a:cubicBezTo>
                  <a:lnTo>
                    <a:pt x="2329" y="2614"/>
                  </a:lnTo>
                  <a:cubicBezTo>
                    <a:pt x="2302" y="2588"/>
                    <a:pt x="2267" y="2579"/>
                    <a:pt x="2231" y="2579"/>
                  </a:cubicBezTo>
                  <a:lnTo>
                    <a:pt x="2231" y="2579"/>
                  </a:lnTo>
                  <a:cubicBezTo>
                    <a:pt x="2195" y="2579"/>
                    <a:pt x="2160" y="2588"/>
                    <a:pt x="2133" y="2614"/>
                  </a:cubicBezTo>
                  <a:close/>
                  <a:moveTo>
                    <a:pt x="3221" y="2962"/>
                  </a:moveTo>
                  <a:cubicBezTo>
                    <a:pt x="3159" y="3016"/>
                    <a:pt x="3159" y="3105"/>
                    <a:pt x="3221" y="3159"/>
                  </a:cubicBezTo>
                  <a:lnTo>
                    <a:pt x="3221" y="3159"/>
                  </a:lnTo>
                  <a:cubicBezTo>
                    <a:pt x="3275" y="3212"/>
                    <a:pt x="3364" y="3212"/>
                    <a:pt x="3417" y="3159"/>
                  </a:cubicBezTo>
                  <a:lnTo>
                    <a:pt x="3417" y="3159"/>
                  </a:lnTo>
                  <a:cubicBezTo>
                    <a:pt x="3471" y="3105"/>
                    <a:pt x="3471" y="3016"/>
                    <a:pt x="3417" y="2962"/>
                  </a:cubicBezTo>
                  <a:lnTo>
                    <a:pt x="3417" y="2962"/>
                  </a:lnTo>
                  <a:cubicBezTo>
                    <a:pt x="3391" y="2935"/>
                    <a:pt x="3355" y="2918"/>
                    <a:pt x="3319" y="2918"/>
                  </a:cubicBezTo>
                  <a:lnTo>
                    <a:pt x="3319" y="2918"/>
                  </a:lnTo>
                  <a:cubicBezTo>
                    <a:pt x="3284" y="2918"/>
                    <a:pt x="3248" y="2935"/>
                    <a:pt x="3221" y="2962"/>
                  </a:cubicBezTo>
                  <a:moveTo>
                    <a:pt x="3007" y="3489"/>
                  </a:moveTo>
                  <a:cubicBezTo>
                    <a:pt x="2954" y="3551"/>
                    <a:pt x="2954" y="3640"/>
                    <a:pt x="3007" y="3694"/>
                  </a:cubicBezTo>
                  <a:lnTo>
                    <a:pt x="3007" y="3694"/>
                  </a:lnTo>
                  <a:cubicBezTo>
                    <a:pt x="3061" y="3747"/>
                    <a:pt x="3150" y="3747"/>
                    <a:pt x="3203" y="3694"/>
                  </a:cubicBezTo>
                  <a:lnTo>
                    <a:pt x="3203" y="3694"/>
                  </a:lnTo>
                  <a:cubicBezTo>
                    <a:pt x="3257" y="3640"/>
                    <a:pt x="3257" y="3551"/>
                    <a:pt x="3203" y="3489"/>
                  </a:cubicBezTo>
                  <a:lnTo>
                    <a:pt x="3203" y="3489"/>
                  </a:lnTo>
                  <a:cubicBezTo>
                    <a:pt x="3177" y="3462"/>
                    <a:pt x="3141" y="3453"/>
                    <a:pt x="3105" y="3453"/>
                  </a:cubicBezTo>
                  <a:lnTo>
                    <a:pt x="3105" y="3453"/>
                  </a:lnTo>
                  <a:cubicBezTo>
                    <a:pt x="3070" y="3453"/>
                    <a:pt x="3034" y="3462"/>
                    <a:pt x="3007" y="3489"/>
                  </a:cubicBezTo>
                  <a:close/>
                  <a:moveTo>
                    <a:pt x="3070" y="4060"/>
                  </a:moveTo>
                  <a:cubicBezTo>
                    <a:pt x="3016" y="4113"/>
                    <a:pt x="3016" y="4202"/>
                    <a:pt x="3070" y="4265"/>
                  </a:cubicBezTo>
                  <a:lnTo>
                    <a:pt x="3070" y="4265"/>
                  </a:lnTo>
                  <a:cubicBezTo>
                    <a:pt x="3123" y="4318"/>
                    <a:pt x="3212" y="4318"/>
                    <a:pt x="3266" y="4265"/>
                  </a:cubicBezTo>
                  <a:lnTo>
                    <a:pt x="3266" y="4265"/>
                  </a:lnTo>
                  <a:cubicBezTo>
                    <a:pt x="3319" y="4202"/>
                    <a:pt x="3319" y="4113"/>
                    <a:pt x="3266" y="4060"/>
                  </a:cubicBezTo>
                  <a:lnTo>
                    <a:pt x="3266" y="4060"/>
                  </a:lnTo>
                  <a:cubicBezTo>
                    <a:pt x="3239" y="4033"/>
                    <a:pt x="3203" y="4024"/>
                    <a:pt x="3168" y="4024"/>
                  </a:cubicBezTo>
                  <a:lnTo>
                    <a:pt x="3168" y="4024"/>
                  </a:lnTo>
                  <a:cubicBezTo>
                    <a:pt x="3132" y="4024"/>
                    <a:pt x="3096" y="4033"/>
                    <a:pt x="3070" y="4060"/>
                  </a:cubicBezTo>
                  <a:close/>
                  <a:moveTo>
                    <a:pt x="1544" y="4184"/>
                  </a:moveTo>
                  <a:lnTo>
                    <a:pt x="1544" y="4184"/>
                  </a:lnTo>
                  <a:lnTo>
                    <a:pt x="1544" y="4184"/>
                  </a:lnTo>
                  <a:cubicBezTo>
                    <a:pt x="1535" y="4184"/>
                    <a:pt x="1526" y="4184"/>
                    <a:pt x="1517" y="4184"/>
                  </a:cubicBezTo>
                  <a:lnTo>
                    <a:pt x="1517" y="4184"/>
                  </a:lnTo>
                  <a:lnTo>
                    <a:pt x="1517" y="4193"/>
                  </a:lnTo>
                  <a:lnTo>
                    <a:pt x="1517" y="4193"/>
                  </a:lnTo>
                  <a:lnTo>
                    <a:pt x="1517" y="4193"/>
                  </a:lnTo>
                  <a:lnTo>
                    <a:pt x="1517" y="4193"/>
                  </a:lnTo>
                  <a:lnTo>
                    <a:pt x="1517" y="4193"/>
                  </a:lnTo>
                  <a:lnTo>
                    <a:pt x="1508" y="4193"/>
                  </a:lnTo>
                  <a:lnTo>
                    <a:pt x="1508" y="4193"/>
                  </a:lnTo>
                  <a:lnTo>
                    <a:pt x="1508" y="4193"/>
                  </a:lnTo>
                  <a:lnTo>
                    <a:pt x="1508" y="4193"/>
                  </a:lnTo>
                  <a:lnTo>
                    <a:pt x="1508" y="4193"/>
                  </a:lnTo>
                  <a:lnTo>
                    <a:pt x="1508" y="4193"/>
                  </a:lnTo>
                  <a:lnTo>
                    <a:pt x="1508" y="4193"/>
                  </a:lnTo>
                  <a:cubicBezTo>
                    <a:pt x="1125" y="4390"/>
                    <a:pt x="902" y="4336"/>
                    <a:pt x="777" y="4309"/>
                  </a:cubicBezTo>
                  <a:lnTo>
                    <a:pt x="777" y="4309"/>
                  </a:lnTo>
                  <a:cubicBezTo>
                    <a:pt x="741" y="4300"/>
                    <a:pt x="705" y="4291"/>
                    <a:pt x="679" y="4291"/>
                  </a:cubicBezTo>
                  <a:lnTo>
                    <a:pt x="679" y="4291"/>
                  </a:lnTo>
                  <a:cubicBezTo>
                    <a:pt x="536" y="4291"/>
                    <a:pt x="500" y="4363"/>
                    <a:pt x="500" y="4657"/>
                  </a:cubicBezTo>
                  <a:lnTo>
                    <a:pt x="500" y="4657"/>
                  </a:lnTo>
                  <a:lnTo>
                    <a:pt x="500" y="5237"/>
                  </a:lnTo>
                  <a:cubicBezTo>
                    <a:pt x="500" y="5282"/>
                    <a:pt x="536" y="5326"/>
                    <a:pt x="589" y="5326"/>
                  </a:cubicBezTo>
                  <a:lnTo>
                    <a:pt x="589" y="5326"/>
                  </a:lnTo>
                  <a:lnTo>
                    <a:pt x="1160" y="5317"/>
                  </a:lnTo>
                  <a:cubicBezTo>
                    <a:pt x="1464" y="5317"/>
                    <a:pt x="1535" y="5282"/>
                    <a:pt x="1526" y="5148"/>
                  </a:cubicBezTo>
                  <a:lnTo>
                    <a:pt x="1526" y="5148"/>
                  </a:lnTo>
                  <a:cubicBezTo>
                    <a:pt x="1526" y="5112"/>
                    <a:pt x="1526" y="5077"/>
                    <a:pt x="1517" y="5041"/>
                  </a:cubicBezTo>
                  <a:lnTo>
                    <a:pt x="1517" y="5041"/>
                  </a:lnTo>
                  <a:cubicBezTo>
                    <a:pt x="1482" y="4916"/>
                    <a:pt x="1437" y="4693"/>
                    <a:pt x="1624" y="4318"/>
                  </a:cubicBezTo>
                  <a:lnTo>
                    <a:pt x="1624" y="4318"/>
                  </a:lnTo>
                  <a:lnTo>
                    <a:pt x="1624" y="4318"/>
                  </a:lnTo>
                  <a:lnTo>
                    <a:pt x="1633" y="4309"/>
                  </a:lnTo>
                  <a:lnTo>
                    <a:pt x="1633" y="4309"/>
                  </a:lnTo>
                  <a:lnTo>
                    <a:pt x="1633" y="4309"/>
                  </a:lnTo>
                  <a:lnTo>
                    <a:pt x="1633" y="4309"/>
                  </a:lnTo>
                  <a:lnTo>
                    <a:pt x="1633" y="4309"/>
                  </a:lnTo>
                  <a:lnTo>
                    <a:pt x="1633" y="4309"/>
                  </a:lnTo>
                  <a:lnTo>
                    <a:pt x="1633" y="4309"/>
                  </a:lnTo>
                  <a:cubicBezTo>
                    <a:pt x="1633" y="4300"/>
                    <a:pt x="1642" y="4283"/>
                    <a:pt x="1642" y="4274"/>
                  </a:cubicBezTo>
                  <a:lnTo>
                    <a:pt x="1642" y="4274"/>
                  </a:lnTo>
                  <a:lnTo>
                    <a:pt x="1642" y="4274"/>
                  </a:lnTo>
                  <a:lnTo>
                    <a:pt x="1642" y="4274"/>
                  </a:lnTo>
                  <a:lnTo>
                    <a:pt x="1642" y="4274"/>
                  </a:lnTo>
                  <a:cubicBezTo>
                    <a:pt x="1642" y="4265"/>
                    <a:pt x="1633" y="4247"/>
                    <a:pt x="1633" y="4238"/>
                  </a:cubicBezTo>
                  <a:lnTo>
                    <a:pt x="1633" y="4238"/>
                  </a:lnTo>
                  <a:lnTo>
                    <a:pt x="1633" y="4238"/>
                  </a:lnTo>
                  <a:lnTo>
                    <a:pt x="1633" y="4238"/>
                  </a:lnTo>
                  <a:lnTo>
                    <a:pt x="1624" y="4238"/>
                  </a:lnTo>
                  <a:lnTo>
                    <a:pt x="1624" y="4238"/>
                  </a:lnTo>
                  <a:lnTo>
                    <a:pt x="1624" y="4238"/>
                  </a:lnTo>
                  <a:lnTo>
                    <a:pt x="1624" y="4229"/>
                  </a:lnTo>
                  <a:lnTo>
                    <a:pt x="1624" y="4229"/>
                  </a:lnTo>
                  <a:lnTo>
                    <a:pt x="1624" y="4229"/>
                  </a:lnTo>
                  <a:lnTo>
                    <a:pt x="1624" y="4229"/>
                  </a:lnTo>
                  <a:lnTo>
                    <a:pt x="1624" y="4229"/>
                  </a:lnTo>
                  <a:lnTo>
                    <a:pt x="1624" y="4229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15" y="4220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06" y="4211"/>
                  </a:lnTo>
                  <a:lnTo>
                    <a:pt x="1606" y="4202"/>
                  </a:lnTo>
                  <a:lnTo>
                    <a:pt x="1606" y="4202"/>
                  </a:lnTo>
                  <a:cubicBezTo>
                    <a:pt x="1606" y="4202"/>
                    <a:pt x="1606" y="4202"/>
                    <a:pt x="1598" y="4202"/>
                  </a:cubicBezTo>
                  <a:lnTo>
                    <a:pt x="1598" y="4202"/>
                  </a:lnTo>
                  <a:lnTo>
                    <a:pt x="1598" y="4202"/>
                  </a:lnTo>
                  <a:lnTo>
                    <a:pt x="1598" y="4202"/>
                  </a:lnTo>
                  <a:lnTo>
                    <a:pt x="1598" y="4202"/>
                  </a:lnTo>
                  <a:lnTo>
                    <a:pt x="1598" y="4193"/>
                  </a:lnTo>
                  <a:lnTo>
                    <a:pt x="1598" y="4193"/>
                  </a:lnTo>
                  <a:lnTo>
                    <a:pt x="1598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0" y="4193"/>
                  </a:lnTo>
                  <a:lnTo>
                    <a:pt x="1580" y="4193"/>
                  </a:lnTo>
                  <a:lnTo>
                    <a:pt x="1580" y="4193"/>
                  </a:lnTo>
                  <a:lnTo>
                    <a:pt x="1580" y="4193"/>
                  </a:lnTo>
                  <a:lnTo>
                    <a:pt x="1580" y="4193"/>
                  </a:lnTo>
                  <a:cubicBezTo>
                    <a:pt x="1571" y="4184"/>
                    <a:pt x="1562" y="4184"/>
                    <a:pt x="1553" y="4184"/>
                  </a:cubicBezTo>
                  <a:lnTo>
                    <a:pt x="1553" y="4184"/>
                  </a:lnTo>
                  <a:lnTo>
                    <a:pt x="1553" y="4184"/>
                  </a:lnTo>
                  <a:close/>
                  <a:moveTo>
                    <a:pt x="1375" y="4443"/>
                  </a:moveTo>
                  <a:cubicBezTo>
                    <a:pt x="1267" y="4764"/>
                    <a:pt x="1312" y="4961"/>
                    <a:pt x="1339" y="5077"/>
                  </a:cubicBezTo>
                  <a:lnTo>
                    <a:pt x="1339" y="5077"/>
                  </a:lnTo>
                  <a:cubicBezTo>
                    <a:pt x="1348" y="5112"/>
                    <a:pt x="1348" y="5130"/>
                    <a:pt x="1348" y="5148"/>
                  </a:cubicBezTo>
                  <a:lnTo>
                    <a:pt x="1348" y="5148"/>
                  </a:lnTo>
                  <a:cubicBezTo>
                    <a:pt x="1348" y="5148"/>
                    <a:pt x="1339" y="5148"/>
                    <a:pt x="1294" y="5148"/>
                  </a:cubicBezTo>
                  <a:lnTo>
                    <a:pt x="1294" y="5148"/>
                  </a:lnTo>
                  <a:cubicBezTo>
                    <a:pt x="1267" y="5139"/>
                    <a:pt x="1223" y="5139"/>
                    <a:pt x="1160" y="5139"/>
                  </a:cubicBezTo>
                  <a:lnTo>
                    <a:pt x="1160" y="5139"/>
                  </a:lnTo>
                  <a:lnTo>
                    <a:pt x="679" y="5139"/>
                  </a:lnTo>
                  <a:lnTo>
                    <a:pt x="679" y="4657"/>
                  </a:lnTo>
                  <a:cubicBezTo>
                    <a:pt x="679" y="4506"/>
                    <a:pt x="670" y="4470"/>
                    <a:pt x="679" y="4470"/>
                  </a:cubicBezTo>
                  <a:lnTo>
                    <a:pt x="679" y="4470"/>
                  </a:lnTo>
                  <a:cubicBezTo>
                    <a:pt x="688" y="4470"/>
                    <a:pt x="714" y="4479"/>
                    <a:pt x="741" y="4488"/>
                  </a:cubicBezTo>
                  <a:lnTo>
                    <a:pt x="741" y="4488"/>
                  </a:lnTo>
                  <a:cubicBezTo>
                    <a:pt x="866" y="4515"/>
                    <a:pt x="1062" y="4559"/>
                    <a:pt x="1375" y="4443"/>
                  </a:cubicBezTo>
                  <a:lnTo>
                    <a:pt x="1375" y="4443"/>
                  </a:lnTo>
                  <a:lnTo>
                    <a:pt x="1375" y="4443"/>
                  </a:lnTo>
                  <a:close/>
                  <a:moveTo>
                    <a:pt x="3355" y="4550"/>
                  </a:moveTo>
                  <a:cubicBezTo>
                    <a:pt x="3301" y="4604"/>
                    <a:pt x="3301" y="4693"/>
                    <a:pt x="3355" y="4755"/>
                  </a:cubicBezTo>
                  <a:lnTo>
                    <a:pt x="3355" y="4755"/>
                  </a:lnTo>
                  <a:cubicBezTo>
                    <a:pt x="3409" y="4809"/>
                    <a:pt x="3498" y="4809"/>
                    <a:pt x="3551" y="4755"/>
                  </a:cubicBezTo>
                  <a:lnTo>
                    <a:pt x="3551" y="4755"/>
                  </a:lnTo>
                  <a:cubicBezTo>
                    <a:pt x="3614" y="4693"/>
                    <a:pt x="3614" y="4604"/>
                    <a:pt x="3551" y="4550"/>
                  </a:cubicBezTo>
                  <a:lnTo>
                    <a:pt x="3551" y="4550"/>
                  </a:lnTo>
                  <a:cubicBezTo>
                    <a:pt x="3525" y="4523"/>
                    <a:pt x="3489" y="4515"/>
                    <a:pt x="3453" y="4515"/>
                  </a:cubicBezTo>
                  <a:lnTo>
                    <a:pt x="3453" y="4515"/>
                  </a:lnTo>
                  <a:cubicBezTo>
                    <a:pt x="3417" y="4515"/>
                    <a:pt x="3382" y="4523"/>
                    <a:pt x="3355" y="4550"/>
                  </a:cubicBezTo>
                  <a:close/>
                  <a:moveTo>
                    <a:pt x="3872" y="4862"/>
                  </a:moveTo>
                  <a:cubicBezTo>
                    <a:pt x="3819" y="4916"/>
                    <a:pt x="3819" y="5005"/>
                    <a:pt x="3872" y="5059"/>
                  </a:cubicBezTo>
                  <a:lnTo>
                    <a:pt x="3872" y="5059"/>
                  </a:lnTo>
                  <a:cubicBezTo>
                    <a:pt x="3926" y="5121"/>
                    <a:pt x="4015" y="5121"/>
                    <a:pt x="4069" y="5059"/>
                  </a:cubicBezTo>
                  <a:lnTo>
                    <a:pt x="4069" y="5059"/>
                  </a:lnTo>
                  <a:cubicBezTo>
                    <a:pt x="4122" y="5005"/>
                    <a:pt x="4122" y="4916"/>
                    <a:pt x="4069" y="4862"/>
                  </a:cubicBezTo>
                  <a:lnTo>
                    <a:pt x="4069" y="4862"/>
                  </a:lnTo>
                  <a:cubicBezTo>
                    <a:pt x="4042" y="4836"/>
                    <a:pt x="4006" y="4818"/>
                    <a:pt x="3971" y="4818"/>
                  </a:cubicBezTo>
                  <a:lnTo>
                    <a:pt x="3971" y="4818"/>
                  </a:lnTo>
                  <a:cubicBezTo>
                    <a:pt x="3935" y="4818"/>
                    <a:pt x="3899" y="4836"/>
                    <a:pt x="3872" y="4862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4"/>
            <p:cNvSpPr/>
            <p:nvPr/>
          </p:nvSpPr>
          <p:spPr>
            <a:xfrm>
              <a:off x="8675789" y="4674267"/>
              <a:ext cx="344463" cy="343872"/>
            </a:xfrm>
            <a:custGeom>
              <a:avLst/>
              <a:gdLst/>
              <a:ahLst/>
              <a:cxnLst/>
              <a:rect l="l" t="t" r="r" b="b"/>
              <a:pathLst>
                <a:path w="5827" h="5817" extrusionOk="0">
                  <a:moveTo>
                    <a:pt x="3382" y="331"/>
                  </a:moveTo>
                  <a:lnTo>
                    <a:pt x="3373" y="331"/>
                  </a:lnTo>
                  <a:cubicBezTo>
                    <a:pt x="3159" y="545"/>
                    <a:pt x="3052" y="839"/>
                    <a:pt x="3052" y="1125"/>
                  </a:cubicBezTo>
                  <a:lnTo>
                    <a:pt x="3052" y="1125"/>
                  </a:lnTo>
                  <a:cubicBezTo>
                    <a:pt x="3052" y="1419"/>
                    <a:pt x="3159" y="1704"/>
                    <a:pt x="3382" y="1927"/>
                  </a:cubicBezTo>
                  <a:lnTo>
                    <a:pt x="3382" y="1927"/>
                  </a:lnTo>
                  <a:cubicBezTo>
                    <a:pt x="3524" y="2070"/>
                    <a:pt x="3712" y="2142"/>
                    <a:pt x="3899" y="2142"/>
                  </a:cubicBezTo>
                  <a:lnTo>
                    <a:pt x="3899" y="2142"/>
                  </a:lnTo>
                  <a:cubicBezTo>
                    <a:pt x="4087" y="2142"/>
                    <a:pt x="4274" y="2070"/>
                    <a:pt x="4417" y="1927"/>
                  </a:cubicBezTo>
                  <a:lnTo>
                    <a:pt x="4417" y="1927"/>
                  </a:lnTo>
                  <a:cubicBezTo>
                    <a:pt x="4559" y="1785"/>
                    <a:pt x="4631" y="1597"/>
                    <a:pt x="4631" y="1410"/>
                  </a:cubicBezTo>
                  <a:lnTo>
                    <a:pt x="4631" y="1410"/>
                  </a:lnTo>
                  <a:cubicBezTo>
                    <a:pt x="4631" y="1294"/>
                    <a:pt x="4595" y="1169"/>
                    <a:pt x="4541" y="1062"/>
                  </a:cubicBezTo>
                  <a:lnTo>
                    <a:pt x="4541" y="1062"/>
                  </a:lnTo>
                  <a:cubicBezTo>
                    <a:pt x="4586" y="982"/>
                    <a:pt x="4577" y="875"/>
                    <a:pt x="4506" y="803"/>
                  </a:cubicBezTo>
                  <a:lnTo>
                    <a:pt x="4506" y="803"/>
                  </a:lnTo>
                  <a:cubicBezTo>
                    <a:pt x="4417" y="714"/>
                    <a:pt x="4283" y="714"/>
                    <a:pt x="4194" y="803"/>
                  </a:cubicBezTo>
                  <a:lnTo>
                    <a:pt x="4194" y="803"/>
                  </a:lnTo>
                  <a:cubicBezTo>
                    <a:pt x="4104" y="884"/>
                    <a:pt x="4104" y="1026"/>
                    <a:pt x="4194" y="1116"/>
                  </a:cubicBezTo>
                  <a:lnTo>
                    <a:pt x="4194" y="1116"/>
                  </a:lnTo>
                  <a:cubicBezTo>
                    <a:pt x="4247" y="1169"/>
                    <a:pt x="4318" y="1187"/>
                    <a:pt x="4390" y="1169"/>
                  </a:cubicBezTo>
                  <a:lnTo>
                    <a:pt x="4390" y="1169"/>
                  </a:lnTo>
                  <a:cubicBezTo>
                    <a:pt x="4426" y="1249"/>
                    <a:pt x="4443" y="1330"/>
                    <a:pt x="4443" y="1410"/>
                  </a:cubicBezTo>
                  <a:lnTo>
                    <a:pt x="4443" y="1410"/>
                  </a:lnTo>
                  <a:cubicBezTo>
                    <a:pt x="4443" y="1553"/>
                    <a:pt x="4390" y="1687"/>
                    <a:pt x="4283" y="1794"/>
                  </a:cubicBezTo>
                  <a:lnTo>
                    <a:pt x="4283" y="1794"/>
                  </a:lnTo>
                  <a:cubicBezTo>
                    <a:pt x="4176" y="1901"/>
                    <a:pt x="4033" y="1954"/>
                    <a:pt x="3899" y="1954"/>
                  </a:cubicBezTo>
                  <a:lnTo>
                    <a:pt x="3899" y="1954"/>
                  </a:lnTo>
                  <a:cubicBezTo>
                    <a:pt x="3756" y="1954"/>
                    <a:pt x="3614" y="1901"/>
                    <a:pt x="3507" y="1794"/>
                  </a:cubicBezTo>
                  <a:lnTo>
                    <a:pt x="3507" y="1794"/>
                  </a:lnTo>
                  <a:cubicBezTo>
                    <a:pt x="3319" y="1615"/>
                    <a:pt x="3230" y="1374"/>
                    <a:pt x="3230" y="1125"/>
                  </a:cubicBezTo>
                  <a:lnTo>
                    <a:pt x="3230" y="1125"/>
                  </a:lnTo>
                  <a:cubicBezTo>
                    <a:pt x="3230" y="884"/>
                    <a:pt x="3319" y="643"/>
                    <a:pt x="3507" y="455"/>
                  </a:cubicBezTo>
                  <a:lnTo>
                    <a:pt x="3507" y="455"/>
                  </a:lnTo>
                  <a:lnTo>
                    <a:pt x="3507" y="455"/>
                  </a:lnTo>
                  <a:cubicBezTo>
                    <a:pt x="3694" y="268"/>
                    <a:pt x="3935" y="179"/>
                    <a:pt x="4176" y="179"/>
                  </a:cubicBezTo>
                  <a:lnTo>
                    <a:pt x="4176" y="179"/>
                  </a:lnTo>
                  <a:cubicBezTo>
                    <a:pt x="4426" y="179"/>
                    <a:pt x="4666" y="268"/>
                    <a:pt x="4854" y="455"/>
                  </a:cubicBezTo>
                  <a:lnTo>
                    <a:pt x="4854" y="455"/>
                  </a:lnTo>
                  <a:lnTo>
                    <a:pt x="4854" y="455"/>
                  </a:lnTo>
                  <a:cubicBezTo>
                    <a:pt x="5139" y="750"/>
                    <a:pt x="5291" y="1133"/>
                    <a:pt x="5291" y="1517"/>
                  </a:cubicBezTo>
                  <a:lnTo>
                    <a:pt x="5291" y="1517"/>
                  </a:lnTo>
                  <a:lnTo>
                    <a:pt x="5291" y="1517"/>
                  </a:lnTo>
                  <a:cubicBezTo>
                    <a:pt x="5291" y="1910"/>
                    <a:pt x="5139" y="2293"/>
                    <a:pt x="4854" y="2588"/>
                  </a:cubicBezTo>
                  <a:lnTo>
                    <a:pt x="4854" y="2588"/>
                  </a:lnTo>
                  <a:cubicBezTo>
                    <a:pt x="4559" y="2882"/>
                    <a:pt x="4167" y="3025"/>
                    <a:pt x="3783" y="3025"/>
                  </a:cubicBezTo>
                  <a:lnTo>
                    <a:pt x="3783" y="3025"/>
                  </a:lnTo>
                  <a:cubicBezTo>
                    <a:pt x="3400" y="3025"/>
                    <a:pt x="3007" y="2882"/>
                    <a:pt x="2722" y="2588"/>
                  </a:cubicBezTo>
                  <a:lnTo>
                    <a:pt x="2722" y="2588"/>
                  </a:lnTo>
                  <a:lnTo>
                    <a:pt x="2436" y="2311"/>
                  </a:lnTo>
                  <a:lnTo>
                    <a:pt x="2436" y="2311"/>
                  </a:lnTo>
                  <a:lnTo>
                    <a:pt x="1633" y="1499"/>
                  </a:lnTo>
                  <a:cubicBezTo>
                    <a:pt x="1598" y="1464"/>
                    <a:pt x="1544" y="1464"/>
                    <a:pt x="1508" y="1499"/>
                  </a:cubicBezTo>
                  <a:lnTo>
                    <a:pt x="1508" y="1499"/>
                  </a:lnTo>
                  <a:cubicBezTo>
                    <a:pt x="1473" y="1535"/>
                    <a:pt x="1473" y="1597"/>
                    <a:pt x="1508" y="1633"/>
                  </a:cubicBezTo>
                  <a:lnTo>
                    <a:pt x="1508" y="1633"/>
                  </a:lnTo>
                  <a:lnTo>
                    <a:pt x="2463" y="2588"/>
                  </a:lnTo>
                  <a:lnTo>
                    <a:pt x="2588" y="2712"/>
                  </a:lnTo>
                  <a:cubicBezTo>
                    <a:pt x="2882" y="3007"/>
                    <a:pt x="3034" y="3390"/>
                    <a:pt x="3034" y="3783"/>
                  </a:cubicBezTo>
                  <a:lnTo>
                    <a:pt x="3034" y="3783"/>
                  </a:lnTo>
                  <a:lnTo>
                    <a:pt x="3034" y="3783"/>
                  </a:lnTo>
                  <a:cubicBezTo>
                    <a:pt x="3034" y="4167"/>
                    <a:pt x="2882" y="4550"/>
                    <a:pt x="2588" y="4845"/>
                  </a:cubicBezTo>
                  <a:lnTo>
                    <a:pt x="2588" y="4845"/>
                  </a:lnTo>
                  <a:cubicBezTo>
                    <a:pt x="2293" y="5139"/>
                    <a:pt x="1910" y="5282"/>
                    <a:pt x="1526" y="5282"/>
                  </a:cubicBezTo>
                  <a:lnTo>
                    <a:pt x="1526" y="5282"/>
                  </a:lnTo>
                  <a:cubicBezTo>
                    <a:pt x="1134" y="5282"/>
                    <a:pt x="750" y="5139"/>
                    <a:pt x="456" y="4845"/>
                  </a:cubicBezTo>
                  <a:lnTo>
                    <a:pt x="456" y="4845"/>
                  </a:lnTo>
                  <a:cubicBezTo>
                    <a:pt x="277" y="4657"/>
                    <a:pt x="179" y="4416"/>
                    <a:pt x="179" y="4176"/>
                  </a:cubicBezTo>
                  <a:lnTo>
                    <a:pt x="179" y="4176"/>
                  </a:lnTo>
                  <a:cubicBezTo>
                    <a:pt x="179" y="3935"/>
                    <a:pt x="277" y="3685"/>
                    <a:pt x="456" y="3506"/>
                  </a:cubicBezTo>
                  <a:lnTo>
                    <a:pt x="456" y="3506"/>
                  </a:lnTo>
                  <a:lnTo>
                    <a:pt x="456" y="3506"/>
                  </a:lnTo>
                  <a:cubicBezTo>
                    <a:pt x="643" y="3319"/>
                    <a:pt x="884" y="3230"/>
                    <a:pt x="1125" y="3230"/>
                  </a:cubicBezTo>
                  <a:lnTo>
                    <a:pt x="1125" y="3230"/>
                  </a:lnTo>
                  <a:cubicBezTo>
                    <a:pt x="1375" y="3230"/>
                    <a:pt x="1615" y="3319"/>
                    <a:pt x="1803" y="3506"/>
                  </a:cubicBezTo>
                  <a:lnTo>
                    <a:pt x="1803" y="3506"/>
                  </a:lnTo>
                  <a:cubicBezTo>
                    <a:pt x="1910" y="3613"/>
                    <a:pt x="1963" y="3747"/>
                    <a:pt x="1963" y="3890"/>
                  </a:cubicBezTo>
                  <a:lnTo>
                    <a:pt x="1963" y="3890"/>
                  </a:lnTo>
                  <a:cubicBezTo>
                    <a:pt x="1963" y="4033"/>
                    <a:pt x="1910" y="4176"/>
                    <a:pt x="1803" y="4283"/>
                  </a:cubicBezTo>
                  <a:lnTo>
                    <a:pt x="1803" y="4283"/>
                  </a:lnTo>
                  <a:cubicBezTo>
                    <a:pt x="1696" y="4390"/>
                    <a:pt x="1553" y="4443"/>
                    <a:pt x="1410" y="4443"/>
                  </a:cubicBezTo>
                  <a:lnTo>
                    <a:pt x="1410" y="4443"/>
                  </a:lnTo>
                  <a:cubicBezTo>
                    <a:pt x="1330" y="4443"/>
                    <a:pt x="1250" y="4425"/>
                    <a:pt x="1178" y="4390"/>
                  </a:cubicBezTo>
                  <a:lnTo>
                    <a:pt x="1178" y="4390"/>
                  </a:lnTo>
                  <a:cubicBezTo>
                    <a:pt x="1187" y="4318"/>
                    <a:pt x="1169" y="4247"/>
                    <a:pt x="1116" y="4193"/>
                  </a:cubicBezTo>
                  <a:lnTo>
                    <a:pt x="1116" y="4193"/>
                  </a:lnTo>
                  <a:cubicBezTo>
                    <a:pt x="1027" y="4104"/>
                    <a:pt x="884" y="4104"/>
                    <a:pt x="804" y="4193"/>
                  </a:cubicBezTo>
                  <a:lnTo>
                    <a:pt x="804" y="4193"/>
                  </a:lnTo>
                  <a:cubicBezTo>
                    <a:pt x="714" y="4274"/>
                    <a:pt x="714" y="4416"/>
                    <a:pt x="804" y="4497"/>
                  </a:cubicBezTo>
                  <a:lnTo>
                    <a:pt x="804" y="4497"/>
                  </a:lnTo>
                  <a:cubicBezTo>
                    <a:pt x="875" y="4577"/>
                    <a:pt x="982" y="4586"/>
                    <a:pt x="1062" y="4541"/>
                  </a:cubicBezTo>
                  <a:lnTo>
                    <a:pt x="1062" y="4541"/>
                  </a:lnTo>
                  <a:cubicBezTo>
                    <a:pt x="1169" y="4595"/>
                    <a:pt x="1294" y="4622"/>
                    <a:pt x="1410" y="4622"/>
                  </a:cubicBezTo>
                  <a:lnTo>
                    <a:pt x="1410" y="4622"/>
                  </a:lnTo>
                  <a:cubicBezTo>
                    <a:pt x="1598" y="4622"/>
                    <a:pt x="1785" y="4550"/>
                    <a:pt x="1928" y="4407"/>
                  </a:cubicBezTo>
                  <a:lnTo>
                    <a:pt x="1928" y="4407"/>
                  </a:lnTo>
                  <a:cubicBezTo>
                    <a:pt x="2070" y="4265"/>
                    <a:pt x="2142" y="4077"/>
                    <a:pt x="2142" y="3890"/>
                  </a:cubicBezTo>
                  <a:lnTo>
                    <a:pt x="2142" y="3890"/>
                  </a:lnTo>
                  <a:cubicBezTo>
                    <a:pt x="2142" y="3703"/>
                    <a:pt x="2070" y="3515"/>
                    <a:pt x="1928" y="3373"/>
                  </a:cubicBezTo>
                  <a:lnTo>
                    <a:pt x="1928" y="3373"/>
                  </a:lnTo>
                  <a:cubicBezTo>
                    <a:pt x="1705" y="3159"/>
                    <a:pt x="1419" y="3043"/>
                    <a:pt x="1125" y="3043"/>
                  </a:cubicBezTo>
                  <a:lnTo>
                    <a:pt x="1125" y="3043"/>
                  </a:lnTo>
                  <a:cubicBezTo>
                    <a:pt x="839" y="3043"/>
                    <a:pt x="554" y="3159"/>
                    <a:pt x="331" y="3373"/>
                  </a:cubicBezTo>
                  <a:lnTo>
                    <a:pt x="331" y="3373"/>
                  </a:lnTo>
                  <a:lnTo>
                    <a:pt x="331" y="3373"/>
                  </a:lnTo>
                  <a:cubicBezTo>
                    <a:pt x="108" y="3596"/>
                    <a:pt x="1" y="3881"/>
                    <a:pt x="1" y="4176"/>
                  </a:cubicBezTo>
                  <a:lnTo>
                    <a:pt x="1" y="4176"/>
                  </a:lnTo>
                  <a:cubicBezTo>
                    <a:pt x="1" y="4461"/>
                    <a:pt x="108" y="4755"/>
                    <a:pt x="331" y="4969"/>
                  </a:cubicBezTo>
                  <a:lnTo>
                    <a:pt x="331" y="4969"/>
                  </a:lnTo>
                  <a:lnTo>
                    <a:pt x="331" y="4969"/>
                  </a:lnTo>
                  <a:cubicBezTo>
                    <a:pt x="661" y="5300"/>
                    <a:pt x="1089" y="5469"/>
                    <a:pt x="1526" y="5469"/>
                  </a:cubicBezTo>
                  <a:lnTo>
                    <a:pt x="1526" y="5469"/>
                  </a:lnTo>
                  <a:cubicBezTo>
                    <a:pt x="1606" y="5469"/>
                    <a:pt x="1696" y="5460"/>
                    <a:pt x="1785" y="5442"/>
                  </a:cubicBezTo>
                  <a:lnTo>
                    <a:pt x="1785" y="5442"/>
                  </a:lnTo>
                  <a:cubicBezTo>
                    <a:pt x="2044" y="5692"/>
                    <a:pt x="2383" y="5817"/>
                    <a:pt x="2713" y="5817"/>
                  </a:cubicBezTo>
                  <a:lnTo>
                    <a:pt x="2713" y="5817"/>
                  </a:lnTo>
                  <a:cubicBezTo>
                    <a:pt x="3061" y="5817"/>
                    <a:pt x="3400" y="5692"/>
                    <a:pt x="3667" y="5433"/>
                  </a:cubicBezTo>
                  <a:lnTo>
                    <a:pt x="3667" y="5433"/>
                  </a:lnTo>
                  <a:cubicBezTo>
                    <a:pt x="3926" y="5166"/>
                    <a:pt x="4060" y="4827"/>
                    <a:pt x="4060" y="4479"/>
                  </a:cubicBezTo>
                  <a:lnTo>
                    <a:pt x="4060" y="4479"/>
                  </a:lnTo>
                  <a:lnTo>
                    <a:pt x="4060" y="4479"/>
                  </a:lnTo>
                  <a:cubicBezTo>
                    <a:pt x="4060" y="4291"/>
                    <a:pt x="4015" y="4113"/>
                    <a:pt x="3944" y="3935"/>
                  </a:cubicBezTo>
                  <a:lnTo>
                    <a:pt x="3944" y="3935"/>
                  </a:lnTo>
                  <a:cubicBezTo>
                    <a:pt x="4113" y="4015"/>
                    <a:pt x="4301" y="4051"/>
                    <a:pt x="4488" y="4051"/>
                  </a:cubicBezTo>
                  <a:lnTo>
                    <a:pt x="4488" y="4051"/>
                  </a:lnTo>
                  <a:cubicBezTo>
                    <a:pt x="4827" y="4051"/>
                    <a:pt x="5175" y="3917"/>
                    <a:pt x="5434" y="3658"/>
                  </a:cubicBezTo>
                  <a:lnTo>
                    <a:pt x="5434" y="3658"/>
                  </a:lnTo>
                  <a:cubicBezTo>
                    <a:pt x="5692" y="3399"/>
                    <a:pt x="5826" y="3051"/>
                    <a:pt x="5826" y="2712"/>
                  </a:cubicBezTo>
                  <a:lnTo>
                    <a:pt x="5826" y="2712"/>
                  </a:lnTo>
                  <a:cubicBezTo>
                    <a:pt x="5826" y="2373"/>
                    <a:pt x="5701" y="2043"/>
                    <a:pt x="5451" y="1785"/>
                  </a:cubicBezTo>
                  <a:lnTo>
                    <a:pt x="5451" y="1785"/>
                  </a:lnTo>
                  <a:cubicBezTo>
                    <a:pt x="5460" y="1695"/>
                    <a:pt x="5469" y="1606"/>
                    <a:pt x="5469" y="1517"/>
                  </a:cubicBezTo>
                  <a:lnTo>
                    <a:pt x="5469" y="1517"/>
                  </a:lnTo>
                  <a:lnTo>
                    <a:pt x="5469" y="1517"/>
                  </a:lnTo>
                  <a:cubicBezTo>
                    <a:pt x="5469" y="1089"/>
                    <a:pt x="5309" y="652"/>
                    <a:pt x="4979" y="331"/>
                  </a:cubicBezTo>
                  <a:lnTo>
                    <a:pt x="4979" y="331"/>
                  </a:lnTo>
                  <a:lnTo>
                    <a:pt x="4979" y="322"/>
                  </a:lnTo>
                  <a:cubicBezTo>
                    <a:pt x="4756" y="108"/>
                    <a:pt x="4470" y="0"/>
                    <a:pt x="4176" y="0"/>
                  </a:cubicBezTo>
                  <a:lnTo>
                    <a:pt x="4176" y="0"/>
                  </a:lnTo>
                  <a:cubicBezTo>
                    <a:pt x="3890" y="0"/>
                    <a:pt x="3605" y="108"/>
                    <a:pt x="3382" y="331"/>
                  </a:cubicBezTo>
                  <a:moveTo>
                    <a:pt x="4979" y="2712"/>
                  </a:moveTo>
                  <a:cubicBezTo>
                    <a:pt x="5184" y="2507"/>
                    <a:pt x="5327" y="2266"/>
                    <a:pt x="5407" y="1999"/>
                  </a:cubicBezTo>
                  <a:lnTo>
                    <a:pt x="5407" y="1999"/>
                  </a:lnTo>
                  <a:cubicBezTo>
                    <a:pt x="5567" y="2204"/>
                    <a:pt x="5648" y="2463"/>
                    <a:pt x="5648" y="2712"/>
                  </a:cubicBezTo>
                  <a:lnTo>
                    <a:pt x="5648" y="2712"/>
                  </a:lnTo>
                  <a:cubicBezTo>
                    <a:pt x="5648" y="3007"/>
                    <a:pt x="5532" y="3310"/>
                    <a:pt x="5309" y="3533"/>
                  </a:cubicBezTo>
                  <a:lnTo>
                    <a:pt x="5309" y="3533"/>
                  </a:lnTo>
                  <a:cubicBezTo>
                    <a:pt x="5086" y="3756"/>
                    <a:pt x="4782" y="3872"/>
                    <a:pt x="4488" y="3872"/>
                  </a:cubicBezTo>
                  <a:lnTo>
                    <a:pt x="4488" y="3872"/>
                  </a:lnTo>
                  <a:cubicBezTo>
                    <a:pt x="4185" y="3872"/>
                    <a:pt x="3890" y="3756"/>
                    <a:pt x="3667" y="3533"/>
                  </a:cubicBezTo>
                  <a:lnTo>
                    <a:pt x="3667" y="3533"/>
                  </a:lnTo>
                  <a:lnTo>
                    <a:pt x="3257" y="3123"/>
                  </a:lnTo>
                  <a:cubicBezTo>
                    <a:pt x="3426" y="3176"/>
                    <a:pt x="3605" y="3203"/>
                    <a:pt x="3783" y="3203"/>
                  </a:cubicBezTo>
                  <a:lnTo>
                    <a:pt x="3783" y="3203"/>
                  </a:lnTo>
                  <a:cubicBezTo>
                    <a:pt x="4220" y="3203"/>
                    <a:pt x="4649" y="3043"/>
                    <a:pt x="4979" y="2712"/>
                  </a:cubicBezTo>
                  <a:close/>
                  <a:moveTo>
                    <a:pt x="3123" y="3248"/>
                  </a:moveTo>
                  <a:lnTo>
                    <a:pt x="3533" y="3658"/>
                  </a:lnTo>
                  <a:lnTo>
                    <a:pt x="3533" y="3658"/>
                  </a:lnTo>
                  <a:cubicBezTo>
                    <a:pt x="3765" y="3890"/>
                    <a:pt x="3872" y="4184"/>
                    <a:pt x="3872" y="4479"/>
                  </a:cubicBezTo>
                  <a:lnTo>
                    <a:pt x="3872" y="4479"/>
                  </a:lnTo>
                  <a:lnTo>
                    <a:pt x="3872" y="4479"/>
                  </a:lnTo>
                  <a:cubicBezTo>
                    <a:pt x="3872" y="4782"/>
                    <a:pt x="3765" y="5077"/>
                    <a:pt x="3533" y="5300"/>
                  </a:cubicBezTo>
                  <a:lnTo>
                    <a:pt x="3533" y="5300"/>
                  </a:lnTo>
                  <a:cubicBezTo>
                    <a:pt x="3310" y="5523"/>
                    <a:pt x="3016" y="5639"/>
                    <a:pt x="2713" y="5639"/>
                  </a:cubicBezTo>
                  <a:lnTo>
                    <a:pt x="2713" y="5639"/>
                  </a:lnTo>
                  <a:cubicBezTo>
                    <a:pt x="2463" y="5639"/>
                    <a:pt x="2213" y="5558"/>
                    <a:pt x="2008" y="5398"/>
                  </a:cubicBezTo>
                  <a:lnTo>
                    <a:pt x="2008" y="5398"/>
                  </a:lnTo>
                  <a:cubicBezTo>
                    <a:pt x="2267" y="5317"/>
                    <a:pt x="2516" y="5184"/>
                    <a:pt x="2722" y="4969"/>
                  </a:cubicBezTo>
                  <a:lnTo>
                    <a:pt x="2722" y="4969"/>
                  </a:lnTo>
                  <a:cubicBezTo>
                    <a:pt x="3043" y="4648"/>
                    <a:pt x="3212" y="4211"/>
                    <a:pt x="3212" y="3783"/>
                  </a:cubicBezTo>
                  <a:lnTo>
                    <a:pt x="3212" y="3783"/>
                  </a:lnTo>
                  <a:lnTo>
                    <a:pt x="3212" y="3783"/>
                  </a:lnTo>
                  <a:cubicBezTo>
                    <a:pt x="3212" y="3605"/>
                    <a:pt x="3185" y="3426"/>
                    <a:pt x="3123" y="3248"/>
                  </a:cubicBezTo>
                  <a:moveTo>
                    <a:pt x="4872" y="1758"/>
                  </a:moveTo>
                  <a:cubicBezTo>
                    <a:pt x="4818" y="1811"/>
                    <a:pt x="4818" y="1901"/>
                    <a:pt x="4872" y="1954"/>
                  </a:cubicBezTo>
                  <a:lnTo>
                    <a:pt x="4872" y="1954"/>
                  </a:lnTo>
                  <a:cubicBezTo>
                    <a:pt x="4925" y="2008"/>
                    <a:pt x="5014" y="2008"/>
                    <a:pt x="5068" y="1954"/>
                  </a:cubicBezTo>
                  <a:lnTo>
                    <a:pt x="5068" y="1954"/>
                  </a:lnTo>
                  <a:cubicBezTo>
                    <a:pt x="5121" y="1901"/>
                    <a:pt x="5121" y="1811"/>
                    <a:pt x="5068" y="1758"/>
                  </a:cubicBezTo>
                  <a:lnTo>
                    <a:pt x="5068" y="1758"/>
                  </a:lnTo>
                  <a:cubicBezTo>
                    <a:pt x="5041" y="1731"/>
                    <a:pt x="5005" y="1713"/>
                    <a:pt x="4970" y="1713"/>
                  </a:cubicBezTo>
                  <a:lnTo>
                    <a:pt x="4970" y="1713"/>
                  </a:lnTo>
                  <a:cubicBezTo>
                    <a:pt x="4934" y="1713"/>
                    <a:pt x="4898" y="1731"/>
                    <a:pt x="4872" y="1758"/>
                  </a:cubicBezTo>
                  <a:moveTo>
                    <a:pt x="4559" y="2266"/>
                  </a:moveTo>
                  <a:cubicBezTo>
                    <a:pt x="4506" y="2320"/>
                    <a:pt x="4506" y="2409"/>
                    <a:pt x="4559" y="2463"/>
                  </a:cubicBezTo>
                  <a:lnTo>
                    <a:pt x="4559" y="2463"/>
                  </a:lnTo>
                  <a:cubicBezTo>
                    <a:pt x="4613" y="2525"/>
                    <a:pt x="4702" y="2525"/>
                    <a:pt x="4756" y="2463"/>
                  </a:cubicBezTo>
                  <a:lnTo>
                    <a:pt x="4756" y="2463"/>
                  </a:lnTo>
                  <a:cubicBezTo>
                    <a:pt x="4809" y="2409"/>
                    <a:pt x="4809" y="2320"/>
                    <a:pt x="4756" y="2266"/>
                  </a:cubicBezTo>
                  <a:lnTo>
                    <a:pt x="4756" y="2266"/>
                  </a:lnTo>
                  <a:cubicBezTo>
                    <a:pt x="4729" y="2240"/>
                    <a:pt x="4693" y="2231"/>
                    <a:pt x="4657" y="2231"/>
                  </a:cubicBezTo>
                  <a:lnTo>
                    <a:pt x="4657" y="2231"/>
                  </a:lnTo>
                  <a:cubicBezTo>
                    <a:pt x="4622" y="2231"/>
                    <a:pt x="4586" y="2240"/>
                    <a:pt x="4559" y="2266"/>
                  </a:cubicBezTo>
                  <a:moveTo>
                    <a:pt x="2962" y="2409"/>
                  </a:moveTo>
                  <a:cubicBezTo>
                    <a:pt x="2909" y="2463"/>
                    <a:pt x="2909" y="2552"/>
                    <a:pt x="2962" y="2605"/>
                  </a:cubicBezTo>
                  <a:lnTo>
                    <a:pt x="2962" y="2605"/>
                  </a:lnTo>
                  <a:cubicBezTo>
                    <a:pt x="3016" y="2659"/>
                    <a:pt x="3105" y="2659"/>
                    <a:pt x="3159" y="2605"/>
                  </a:cubicBezTo>
                  <a:lnTo>
                    <a:pt x="3159" y="2605"/>
                  </a:lnTo>
                  <a:cubicBezTo>
                    <a:pt x="3221" y="2552"/>
                    <a:pt x="3221" y="2463"/>
                    <a:pt x="3159" y="2409"/>
                  </a:cubicBezTo>
                  <a:lnTo>
                    <a:pt x="3159" y="2409"/>
                  </a:lnTo>
                  <a:cubicBezTo>
                    <a:pt x="3132" y="2382"/>
                    <a:pt x="3096" y="2365"/>
                    <a:pt x="3061" y="2365"/>
                  </a:cubicBezTo>
                  <a:lnTo>
                    <a:pt x="3061" y="2365"/>
                  </a:lnTo>
                  <a:cubicBezTo>
                    <a:pt x="3025" y="2365"/>
                    <a:pt x="2989" y="2382"/>
                    <a:pt x="2962" y="2409"/>
                  </a:cubicBezTo>
                  <a:close/>
                  <a:moveTo>
                    <a:pt x="4069" y="2552"/>
                  </a:moveTo>
                  <a:cubicBezTo>
                    <a:pt x="4015" y="2614"/>
                    <a:pt x="4015" y="2704"/>
                    <a:pt x="4069" y="2757"/>
                  </a:cubicBezTo>
                  <a:lnTo>
                    <a:pt x="4069" y="2757"/>
                  </a:lnTo>
                  <a:cubicBezTo>
                    <a:pt x="4122" y="2811"/>
                    <a:pt x="4211" y="2811"/>
                    <a:pt x="4265" y="2757"/>
                  </a:cubicBezTo>
                  <a:lnTo>
                    <a:pt x="4265" y="2757"/>
                  </a:lnTo>
                  <a:cubicBezTo>
                    <a:pt x="4318" y="2704"/>
                    <a:pt x="4318" y="2614"/>
                    <a:pt x="4265" y="2552"/>
                  </a:cubicBezTo>
                  <a:lnTo>
                    <a:pt x="4265" y="2552"/>
                  </a:lnTo>
                  <a:cubicBezTo>
                    <a:pt x="4238" y="2525"/>
                    <a:pt x="4202" y="2516"/>
                    <a:pt x="4167" y="2516"/>
                  </a:cubicBezTo>
                  <a:lnTo>
                    <a:pt x="4167" y="2516"/>
                  </a:lnTo>
                  <a:cubicBezTo>
                    <a:pt x="4131" y="2516"/>
                    <a:pt x="4095" y="2525"/>
                    <a:pt x="4069" y="2552"/>
                  </a:cubicBezTo>
                  <a:moveTo>
                    <a:pt x="3498" y="2614"/>
                  </a:moveTo>
                  <a:cubicBezTo>
                    <a:pt x="3444" y="2677"/>
                    <a:pt x="3444" y="2757"/>
                    <a:pt x="3498" y="2820"/>
                  </a:cubicBezTo>
                  <a:lnTo>
                    <a:pt x="3498" y="2820"/>
                  </a:lnTo>
                  <a:cubicBezTo>
                    <a:pt x="3551" y="2873"/>
                    <a:pt x="3640" y="2873"/>
                    <a:pt x="3694" y="2820"/>
                  </a:cubicBezTo>
                  <a:lnTo>
                    <a:pt x="3694" y="2820"/>
                  </a:lnTo>
                  <a:cubicBezTo>
                    <a:pt x="3748" y="2757"/>
                    <a:pt x="3748" y="2677"/>
                    <a:pt x="3694" y="2614"/>
                  </a:cubicBezTo>
                  <a:lnTo>
                    <a:pt x="3694" y="2614"/>
                  </a:lnTo>
                  <a:cubicBezTo>
                    <a:pt x="3667" y="2588"/>
                    <a:pt x="3632" y="2579"/>
                    <a:pt x="3596" y="2579"/>
                  </a:cubicBezTo>
                  <a:lnTo>
                    <a:pt x="3596" y="2579"/>
                  </a:lnTo>
                  <a:cubicBezTo>
                    <a:pt x="3560" y="2579"/>
                    <a:pt x="3524" y="2588"/>
                    <a:pt x="3498" y="2614"/>
                  </a:cubicBezTo>
                  <a:moveTo>
                    <a:pt x="2409" y="2962"/>
                  </a:moveTo>
                  <a:cubicBezTo>
                    <a:pt x="2356" y="3016"/>
                    <a:pt x="2356" y="3105"/>
                    <a:pt x="2409" y="3159"/>
                  </a:cubicBezTo>
                  <a:lnTo>
                    <a:pt x="2409" y="3159"/>
                  </a:lnTo>
                  <a:cubicBezTo>
                    <a:pt x="2463" y="3212"/>
                    <a:pt x="2552" y="3212"/>
                    <a:pt x="2606" y="3159"/>
                  </a:cubicBezTo>
                  <a:lnTo>
                    <a:pt x="2606" y="3159"/>
                  </a:lnTo>
                  <a:cubicBezTo>
                    <a:pt x="2668" y="3105"/>
                    <a:pt x="2668" y="3016"/>
                    <a:pt x="2606" y="2962"/>
                  </a:cubicBezTo>
                  <a:lnTo>
                    <a:pt x="2606" y="2962"/>
                  </a:lnTo>
                  <a:cubicBezTo>
                    <a:pt x="2579" y="2935"/>
                    <a:pt x="2543" y="2918"/>
                    <a:pt x="2507" y="2918"/>
                  </a:cubicBezTo>
                  <a:lnTo>
                    <a:pt x="2507" y="2918"/>
                  </a:lnTo>
                  <a:cubicBezTo>
                    <a:pt x="2472" y="2918"/>
                    <a:pt x="2436" y="2935"/>
                    <a:pt x="2409" y="2962"/>
                  </a:cubicBezTo>
                  <a:moveTo>
                    <a:pt x="2623" y="3489"/>
                  </a:moveTo>
                  <a:cubicBezTo>
                    <a:pt x="2570" y="3551"/>
                    <a:pt x="2570" y="3640"/>
                    <a:pt x="2623" y="3694"/>
                  </a:cubicBezTo>
                  <a:lnTo>
                    <a:pt x="2623" y="3694"/>
                  </a:lnTo>
                  <a:cubicBezTo>
                    <a:pt x="2677" y="3747"/>
                    <a:pt x="2766" y="3747"/>
                    <a:pt x="2820" y="3694"/>
                  </a:cubicBezTo>
                  <a:lnTo>
                    <a:pt x="2820" y="3694"/>
                  </a:lnTo>
                  <a:cubicBezTo>
                    <a:pt x="2873" y="3640"/>
                    <a:pt x="2873" y="3551"/>
                    <a:pt x="2820" y="3489"/>
                  </a:cubicBezTo>
                  <a:lnTo>
                    <a:pt x="2820" y="3489"/>
                  </a:lnTo>
                  <a:cubicBezTo>
                    <a:pt x="2793" y="3462"/>
                    <a:pt x="2757" y="3453"/>
                    <a:pt x="2722" y="3453"/>
                  </a:cubicBezTo>
                  <a:lnTo>
                    <a:pt x="2722" y="3453"/>
                  </a:lnTo>
                  <a:cubicBezTo>
                    <a:pt x="2686" y="3453"/>
                    <a:pt x="2650" y="3462"/>
                    <a:pt x="2623" y="3489"/>
                  </a:cubicBezTo>
                  <a:close/>
                  <a:moveTo>
                    <a:pt x="2561" y="4060"/>
                  </a:moveTo>
                  <a:cubicBezTo>
                    <a:pt x="2507" y="4113"/>
                    <a:pt x="2507" y="4202"/>
                    <a:pt x="2561" y="4265"/>
                  </a:cubicBezTo>
                  <a:lnTo>
                    <a:pt x="2561" y="4265"/>
                  </a:lnTo>
                  <a:cubicBezTo>
                    <a:pt x="2615" y="4318"/>
                    <a:pt x="2704" y="4318"/>
                    <a:pt x="2757" y="4265"/>
                  </a:cubicBezTo>
                  <a:lnTo>
                    <a:pt x="2757" y="4265"/>
                  </a:lnTo>
                  <a:cubicBezTo>
                    <a:pt x="2811" y="4202"/>
                    <a:pt x="2811" y="4113"/>
                    <a:pt x="2757" y="4060"/>
                  </a:cubicBezTo>
                  <a:lnTo>
                    <a:pt x="2757" y="4060"/>
                  </a:lnTo>
                  <a:cubicBezTo>
                    <a:pt x="2731" y="4033"/>
                    <a:pt x="2695" y="4024"/>
                    <a:pt x="2659" y="4024"/>
                  </a:cubicBezTo>
                  <a:lnTo>
                    <a:pt x="2659" y="4024"/>
                  </a:lnTo>
                  <a:cubicBezTo>
                    <a:pt x="2623" y="4024"/>
                    <a:pt x="2588" y="4033"/>
                    <a:pt x="2561" y="4060"/>
                  </a:cubicBezTo>
                  <a:close/>
                  <a:moveTo>
                    <a:pt x="4283" y="4184"/>
                  </a:moveTo>
                  <a:lnTo>
                    <a:pt x="4283" y="4184"/>
                  </a:lnTo>
                  <a:lnTo>
                    <a:pt x="4283" y="4184"/>
                  </a:lnTo>
                  <a:cubicBezTo>
                    <a:pt x="4265" y="4184"/>
                    <a:pt x="4256" y="4184"/>
                    <a:pt x="4247" y="4193"/>
                  </a:cubicBezTo>
                  <a:lnTo>
                    <a:pt x="4247" y="4193"/>
                  </a:lnTo>
                  <a:lnTo>
                    <a:pt x="4247" y="4193"/>
                  </a:lnTo>
                  <a:lnTo>
                    <a:pt x="4247" y="4193"/>
                  </a:lnTo>
                  <a:lnTo>
                    <a:pt x="4247" y="4193"/>
                  </a:lnTo>
                  <a:lnTo>
                    <a:pt x="4247" y="4193"/>
                  </a:lnTo>
                  <a:lnTo>
                    <a:pt x="4247" y="4193"/>
                  </a:lnTo>
                  <a:lnTo>
                    <a:pt x="4247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29" y="4193"/>
                  </a:lnTo>
                  <a:lnTo>
                    <a:pt x="4229" y="4193"/>
                  </a:lnTo>
                  <a:lnTo>
                    <a:pt x="4229" y="4202"/>
                  </a:lnTo>
                  <a:lnTo>
                    <a:pt x="4229" y="4202"/>
                  </a:lnTo>
                  <a:lnTo>
                    <a:pt x="4229" y="4202"/>
                  </a:lnTo>
                  <a:lnTo>
                    <a:pt x="4229" y="4202"/>
                  </a:lnTo>
                  <a:cubicBezTo>
                    <a:pt x="4229" y="4202"/>
                    <a:pt x="4220" y="4202"/>
                    <a:pt x="4220" y="4202"/>
                  </a:cubicBezTo>
                  <a:lnTo>
                    <a:pt x="4220" y="4202"/>
                  </a:lnTo>
                  <a:lnTo>
                    <a:pt x="4220" y="4202"/>
                  </a:lnTo>
                  <a:lnTo>
                    <a:pt x="4220" y="4211"/>
                  </a:lnTo>
                  <a:lnTo>
                    <a:pt x="4220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20"/>
                  </a:lnTo>
                  <a:lnTo>
                    <a:pt x="4211" y="4220"/>
                  </a:lnTo>
                  <a:lnTo>
                    <a:pt x="4211" y="4220"/>
                  </a:lnTo>
                  <a:lnTo>
                    <a:pt x="4211" y="4220"/>
                  </a:lnTo>
                  <a:lnTo>
                    <a:pt x="4211" y="4220"/>
                  </a:lnTo>
                  <a:lnTo>
                    <a:pt x="4211" y="4220"/>
                  </a:lnTo>
                  <a:lnTo>
                    <a:pt x="4202" y="4220"/>
                  </a:lnTo>
                  <a:lnTo>
                    <a:pt x="4202" y="4220"/>
                  </a:lnTo>
                  <a:lnTo>
                    <a:pt x="4202" y="4220"/>
                  </a:lnTo>
                  <a:lnTo>
                    <a:pt x="4202" y="4220"/>
                  </a:lnTo>
                  <a:lnTo>
                    <a:pt x="4202" y="4220"/>
                  </a:lnTo>
                  <a:lnTo>
                    <a:pt x="4202" y="4220"/>
                  </a:lnTo>
                  <a:lnTo>
                    <a:pt x="4202" y="4229"/>
                  </a:lnTo>
                  <a:lnTo>
                    <a:pt x="4202" y="4229"/>
                  </a:lnTo>
                  <a:lnTo>
                    <a:pt x="4202" y="4229"/>
                  </a:lnTo>
                  <a:lnTo>
                    <a:pt x="4202" y="4229"/>
                  </a:lnTo>
                  <a:lnTo>
                    <a:pt x="4202" y="4229"/>
                  </a:lnTo>
                  <a:lnTo>
                    <a:pt x="4202" y="4229"/>
                  </a:lnTo>
                  <a:lnTo>
                    <a:pt x="4202" y="4238"/>
                  </a:lnTo>
                  <a:lnTo>
                    <a:pt x="4202" y="4238"/>
                  </a:lnTo>
                  <a:lnTo>
                    <a:pt x="4202" y="4238"/>
                  </a:lnTo>
                  <a:lnTo>
                    <a:pt x="4202" y="4238"/>
                  </a:lnTo>
                  <a:lnTo>
                    <a:pt x="4202" y="4238"/>
                  </a:lnTo>
                  <a:lnTo>
                    <a:pt x="4202" y="4238"/>
                  </a:lnTo>
                  <a:cubicBezTo>
                    <a:pt x="4194" y="4247"/>
                    <a:pt x="4194" y="4265"/>
                    <a:pt x="4194" y="4274"/>
                  </a:cubicBezTo>
                  <a:lnTo>
                    <a:pt x="4194" y="4274"/>
                  </a:lnTo>
                  <a:lnTo>
                    <a:pt x="4194" y="4274"/>
                  </a:lnTo>
                  <a:lnTo>
                    <a:pt x="4194" y="4274"/>
                  </a:lnTo>
                  <a:lnTo>
                    <a:pt x="4194" y="4274"/>
                  </a:lnTo>
                  <a:cubicBezTo>
                    <a:pt x="4194" y="4283"/>
                    <a:pt x="4194" y="4300"/>
                    <a:pt x="4202" y="4309"/>
                  </a:cubicBezTo>
                  <a:lnTo>
                    <a:pt x="4202" y="4309"/>
                  </a:lnTo>
                  <a:lnTo>
                    <a:pt x="4202" y="4309"/>
                  </a:lnTo>
                  <a:lnTo>
                    <a:pt x="4202" y="4309"/>
                  </a:lnTo>
                  <a:lnTo>
                    <a:pt x="4202" y="4309"/>
                  </a:lnTo>
                  <a:lnTo>
                    <a:pt x="4202" y="4309"/>
                  </a:lnTo>
                  <a:lnTo>
                    <a:pt x="4202" y="4309"/>
                  </a:lnTo>
                  <a:lnTo>
                    <a:pt x="4202" y="4309"/>
                  </a:lnTo>
                  <a:lnTo>
                    <a:pt x="4202" y="4318"/>
                  </a:lnTo>
                  <a:lnTo>
                    <a:pt x="4202" y="4318"/>
                  </a:lnTo>
                  <a:cubicBezTo>
                    <a:pt x="4399" y="4693"/>
                    <a:pt x="4345" y="4916"/>
                    <a:pt x="4318" y="5041"/>
                  </a:cubicBezTo>
                  <a:lnTo>
                    <a:pt x="4318" y="5041"/>
                  </a:lnTo>
                  <a:cubicBezTo>
                    <a:pt x="4310" y="5077"/>
                    <a:pt x="4301" y="5112"/>
                    <a:pt x="4301" y="5148"/>
                  </a:cubicBezTo>
                  <a:lnTo>
                    <a:pt x="4301" y="5148"/>
                  </a:lnTo>
                  <a:cubicBezTo>
                    <a:pt x="4301" y="5282"/>
                    <a:pt x="4372" y="5317"/>
                    <a:pt x="4675" y="5317"/>
                  </a:cubicBezTo>
                  <a:lnTo>
                    <a:pt x="4675" y="5317"/>
                  </a:lnTo>
                  <a:lnTo>
                    <a:pt x="5246" y="5326"/>
                  </a:lnTo>
                  <a:cubicBezTo>
                    <a:pt x="5291" y="5326"/>
                    <a:pt x="5335" y="5282"/>
                    <a:pt x="5335" y="5237"/>
                  </a:cubicBezTo>
                  <a:lnTo>
                    <a:pt x="5335" y="5237"/>
                  </a:lnTo>
                  <a:lnTo>
                    <a:pt x="5335" y="4657"/>
                  </a:lnTo>
                  <a:cubicBezTo>
                    <a:pt x="5335" y="4363"/>
                    <a:pt x="5291" y="4291"/>
                    <a:pt x="5157" y="4291"/>
                  </a:cubicBezTo>
                  <a:lnTo>
                    <a:pt x="5157" y="4291"/>
                  </a:lnTo>
                  <a:cubicBezTo>
                    <a:pt x="5121" y="4291"/>
                    <a:pt x="5095" y="4300"/>
                    <a:pt x="5050" y="4309"/>
                  </a:cubicBezTo>
                  <a:lnTo>
                    <a:pt x="5050" y="4309"/>
                  </a:lnTo>
                  <a:cubicBezTo>
                    <a:pt x="4925" y="4336"/>
                    <a:pt x="4711" y="4390"/>
                    <a:pt x="4327" y="4193"/>
                  </a:cubicBezTo>
                  <a:lnTo>
                    <a:pt x="4327" y="4193"/>
                  </a:lnTo>
                  <a:lnTo>
                    <a:pt x="4327" y="4193"/>
                  </a:lnTo>
                  <a:lnTo>
                    <a:pt x="4327" y="4193"/>
                  </a:lnTo>
                  <a:lnTo>
                    <a:pt x="4327" y="4193"/>
                  </a:lnTo>
                  <a:lnTo>
                    <a:pt x="4327" y="4193"/>
                  </a:lnTo>
                  <a:lnTo>
                    <a:pt x="4318" y="4193"/>
                  </a:lnTo>
                  <a:lnTo>
                    <a:pt x="4318" y="4193"/>
                  </a:lnTo>
                  <a:lnTo>
                    <a:pt x="4318" y="4193"/>
                  </a:lnTo>
                  <a:lnTo>
                    <a:pt x="4318" y="4193"/>
                  </a:lnTo>
                  <a:lnTo>
                    <a:pt x="4318" y="4193"/>
                  </a:lnTo>
                  <a:lnTo>
                    <a:pt x="4318" y="4193"/>
                  </a:lnTo>
                  <a:lnTo>
                    <a:pt x="4310" y="4184"/>
                  </a:lnTo>
                  <a:cubicBezTo>
                    <a:pt x="4301" y="4184"/>
                    <a:pt x="4292" y="4184"/>
                    <a:pt x="4283" y="4184"/>
                  </a:cubicBezTo>
                  <a:lnTo>
                    <a:pt x="4283" y="4184"/>
                  </a:lnTo>
                  <a:lnTo>
                    <a:pt x="4283" y="4184"/>
                  </a:lnTo>
                  <a:close/>
                  <a:moveTo>
                    <a:pt x="4479" y="5148"/>
                  </a:moveTo>
                  <a:cubicBezTo>
                    <a:pt x="4479" y="5130"/>
                    <a:pt x="4479" y="5112"/>
                    <a:pt x="4488" y="5077"/>
                  </a:cubicBezTo>
                  <a:lnTo>
                    <a:pt x="4488" y="5077"/>
                  </a:lnTo>
                  <a:cubicBezTo>
                    <a:pt x="4515" y="4961"/>
                    <a:pt x="4559" y="4764"/>
                    <a:pt x="4452" y="4443"/>
                  </a:cubicBezTo>
                  <a:lnTo>
                    <a:pt x="4452" y="4443"/>
                  </a:lnTo>
                  <a:cubicBezTo>
                    <a:pt x="4765" y="4559"/>
                    <a:pt x="4961" y="4515"/>
                    <a:pt x="5086" y="4488"/>
                  </a:cubicBezTo>
                  <a:lnTo>
                    <a:pt x="5086" y="4488"/>
                  </a:lnTo>
                  <a:cubicBezTo>
                    <a:pt x="5112" y="4479"/>
                    <a:pt x="5139" y="4470"/>
                    <a:pt x="5148" y="4470"/>
                  </a:cubicBezTo>
                  <a:lnTo>
                    <a:pt x="5148" y="4470"/>
                  </a:lnTo>
                  <a:cubicBezTo>
                    <a:pt x="5157" y="4470"/>
                    <a:pt x="5148" y="4506"/>
                    <a:pt x="5148" y="4657"/>
                  </a:cubicBezTo>
                  <a:lnTo>
                    <a:pt x="5148" y="4657"/>
                  </a:lnTo>
                  <a:lnTo>
                    <a:pt x="5148" y="5139"/>
                  </a:lnTo>
                  <a:lnTo>
                    <a:pt x="4666" y="5139"/>
                  </a:lnTo>
                  <a:cubicBezTo>
                    <a:pt x="4604" y="5139"/>
                    <a:pt x="4559" y="5139"/>
                    <a:pt x="4533" y="5148"/>
                  </a:cubicBezTo>
                  <a:lnTo>
                    <a:pt x="4533" y="5148"/>
                  </a:lnTo>
                  <a:cubicBezTo>
                    <a:pt x="4506" y="5148"/>
                    <a:pt x="4488" y="5148"/>
                    <a:pt x="4479" y="5148"/>
                  </a:cubicBezTo>
                  <a:lnTo>
                    <a:pt x="4479" y="5148"/>
                  </a:lnTo>
                  <a:cubicBezTo>
                    <a:pt x="4479" y="5148"/>
                    <a:pt x="4479" y="5148"/>
                    <a:pt x="4479" y="5148"/>
                  </a:cubicBezTo>
                  <a:moveTo>
                    <a:pt x="2276" y="4550"/>
                  </a:moveTo>
                  <a:cubicBezTo>
                    <a:pt x="2213" y="4604"/>
                    <a:pt x="2213" y="4693"/>
                    <a:pt x="2276" y="4755"/>
                  </a:cubicBezTo>
                  <a:lnTo>
                    <a:pt x="2276" y="4755"/>
                  </a:lnTo>
                  <a:cubicBezTo>
                    <a:pt x="2329" y="4809"/>
                    <a:pt x="2418" y="4809"/>
                    <a:pt x="2472" y="4755"/>
                  </a:cubicBezTo>
                  <a:lnTo>
                    <a:pt x="2472" y="4755"/>
                  </a:lnTo>
                  <a:cubicBezTo>
                    <a:pt x="2525" y="4693"/>
                    <a:pt x="2525" y="4604"/>
                    <a:pt x="2472" y="4550"/>
                  </a:cubicBezTo>
                  <a:lnTo>
                    <a:pt x="2472" y="4550"/>
                  </a:lnTo>
                  <a:cubicBezTo>
                    <a:pt x="2445" y="4523"/>
                    <a:pt x="2409" y="4515"/>
                    <a:pt x="2374" y="4515"/>
                  </a:cubicBezTo>
                  <a:lnTo>
                    <a:pt x="2374" y="4515"/>
                  </a:lnTo>
                  <a:cubicBezTo>
                    <a:pt x="2338" y="4515"/>
                    <a:pt x="2302" y="4523"/>
                    <a:pt x="2276" y="4550"/>
                  </a:cubicBezTo>
                  <a:close/>
                  <a:moveTo>
                    <a:pt x="1758" y="4862"/>
                  </a:moveTo>
                  <a:cubicBezTo>
                    <a:pt x="1705" y="4916"/>
                    <a:pt x="1705" y="5005"/>
                    <a:pt x="1758" y="5059"/>
                  </a:cubicBezTo>
                  <a:lnTo>
                    <a:pt x="1758" y="5059"/>
                  </a:lnTo>
                  <a:cubicBezTo>
                    <a:pt x="1812" y="5121"/>
                    <a:pt x="1901" y="5121"/>
                    <a:pt x="1954" y="5059"/>
                  </a:cubicBezTo>
                  <a:lnTo>
                    <a:pt x="1954" y="5059"/>
                  </a:lnTo>
                  <a:cubicBezTo>
                    <a:pt x="2008" y="5005"/>
                    <a:pt x="2008" y="4916"/>
                    <a:pt x="1954" y="4862"/>
                  </a:cubicBezTo>
                  <a:lnTo>
                    <a:pt x="1954" y="4862"/>
                  </a:lnTo>
                  <a:cubicBezTo>
                    <a:pt x="1928" y="4836"/>
                    <a:pt x="1892" y="4818"/>
                    <a:pt x="1856" y="4818"/>
                  </a:cubicBezTo>
                  <a:lnTo>
                    <a:pt x="1856" y="4818"/>
                  </a:lnTo>
                  <a:cubicBezTo>
                    <a:pt x="1821" y="4818"/>
                    <a:pt x="1785" y="4836"/>
                    <a:pt x="1758" y="48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87" name="Google Shape;587;p34"/>
            <p:cNvGrpSpPr/>
            <p:nvPr/>
          </p:nvGrpSpPr>
          <p:grpSpPr>
            <a:xfrm>
              <a:off x="219663" y="616075"/>
              <a:ext cx="8704610" cy="3911400"/>
              <a:chOff x="219663" y="616075"/>
              <a:chExt cx="8704610" cy="3911400"/>
            </a:xfrm>
          </p:grpSpPr>
          <p:cxnSp>
            <p:nvCxnSpPr>
              <p:cNvPr id="588" name="Google Shape;588;p34"/>
              <p:cNvCxnSpPr/>
              <p:nvPr/>
            </p:nvCxnSpPr>
            <p:spPr>
              <a:xfrm>
                <a:off x="219663" y="616075"/>
                <a:ext cx="0" cy="39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9" name="Google Shape;589;p34"/>
              <p:cNvCxnSpPr/>
              <p:nvPr/>
            </p:nvCxnSpPr>
            <p:spPr>
              <a:xfrm>
                <a:off x="266247" y="616075"/>
                <a:ext cx="0" cy="39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0" name="Google Shape;590;p34"/>
              <p:cNvCxnSpPr/>
              <p:nvPr/>
            </p:nvCxnSpPr>
            <p:spPr>
              <a:xfrm rot="10800000">
                <a:off x="8924272" y="616075"/>
                <a:ext cx="0" cy="39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1" name="Google Shape;591;p34"/>
              <p:cNvCxnSpPr/>
              <p:nvPr/>
            </p:nvCxnSpPr>
            <p:spPr>
              <a:xfrm rot="10800000">
                <a:off x="8877688" y="616075"/>
                <a:ext cx="0" cy="39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</p:cxn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713100" y="2100735"/>
            <a:ext cx="3749700" cy="68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2" hasCustomPrompt="1"/>
          </p:nvPr>
        </p:nvSpPr>
        <p:spPr>
          <a:xfrm>
            <a:off x="1623300" y="1181510"/>
            <a:ext cx="1929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713100" y="2776035"/>
            <a:ext cx="3749700" cy="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" name="Google Shape;29;p3"/>
          <p:cNvCxnSpPr/>
          <p:nvPr/>
        </p:nvCxnSpPr>
        <p:spPr>
          <a:xfrm>
            <a:off x="582450" y="244748"/>
            <a:ext cx="7979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30" name="Google Shape;30;p3"/>
          <p:cNvCxnSpPr/>
          <p:nvPr/>
        </p:nvCxnSpPr>
        <p:spPr>
          <a:xfrm>
            <a:off x="582450" y="4898968"/>
            <a:ext cx="7979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31" name="Google Shape;31;p3"/>
          <p:cNvCxnSpPr/>
          <p:nvPr/>
        </p:nvCxnSpPr>
        <p:spPr>
          <a:xfrm>
            <a:off x="582450" y="197444"/>
            <a:ext cx="7979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32;p3"/>
          <p:cNvCxnSpPr/>
          <p:nvPr/>
        </p:nvCxnSpPr>
        <p:spPr>
          <a:xfrm>
            <a:off x="582450" y="4945924"/>
            <a:ext cx="7979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3" name="Google Shape;33;p3"/>
          <p:cNvGrpSpPr/>
          <p:nvPr/>
        </p:nvGrpSpPr>
        <p:grpSpPr>
          <a:xfrm>
            <a:off x="123643" y="125342"/>
            <a:ext cx="8896609" cy="4892797"/>
            <a:chOff x="123643" y="125342"/>
            <a:chExt cx="8896609" cy="4892797"/>
          </a:xfrm>
        </p:grpSpPr>
        <p:sp>
          <p:nvSpPr>
            <p:cNvPr id="34" name="Google Shape;34;p3"/>
            <p:cNvSpPr/>
            <p:nvPr/>
          </p:nvSpPr>
          <p:spPr>
            <a:xfrm>
              <a:off x="123906" y="125342"/>
              <a:ext cx="343931" cy="343931"/>
            </a:xfrm>
            <a:custGeom>
              <a:avLst/>
              <a:gdLst/>
              <a:ahLst/>
              <a:cxnLst/>
              <a:rect l="l" t="t" r="r" b="b"/>
              <a:pathLst>
                <a:path w="5818" h="5818" extrusionOk="0">
                  <a:moveTo>
                    <a:pt x="2160" y="384"/>
                  </a:moveTo>
                  <a:cubicBezTo>
                    <a:pt x="1901" y="652"/>
                    <a:pt x="1767" y="991"/>
                    <a:pt x="1767" y="1339"/>
                  </a:cubicBezTo>
                  <a:lnTo>
                    <a:pt x="1767" y="1339"/>
                  </a:lnTo>
                  <a:lnTo>
                    <a:pt x="1767" y="1339"/>
                  </a:lnTo>
                  <a:cubicBezTo>
                    <a:pt x="1767" y="1517"/>
                    <a:pt x="1803" y="1705"/>
                    <a:pt x="1883" y="1883"/>
                  </a:cubicBezTo>
                  <a:lnTo>
                    <a:pt x="1883" y="1883"/>
                  </a:lnTo>
                  <a:cubicBezTo>
                    <a:pt x="1705" y="1803"/>
                    <a:pt x="1526" y="1767"/>
                    <a:pt x="1339" y="1767"/>
                  </a:cubicBezTo>
                  <a:lnTo>
                    <a:pt x="1339" y="1767"/>
                  </a:lnTo>
                  <a:cubicBezTo>
                    <a:pt x="991" y="1767"/>
                    <a:pt x="652" y="1892"/>
                    <a:pt x="384" y="2160"/>
                  </a:cubicBezTo>
                  <a:lnTo>
                    <a:pt x="384" y="2160"/>
                  </a:lnTo>
                  <a:cubicBezTo>
                    <a:pt x="126" y="2418"/>
                    <a:pt x="1" y="2757"/>
                    <a:pt x="1" y="3105"/>
                  </a:cubicBezTo>
                  <a:lnTo>
                    <a:pt x="1" y="3105"/>
                  </a:lnTo>
                  <a:cubicBezTo>
                    <a:pt x="1" y="3444"/>
                    <a:pt x="126" y="3774"/>
                    <a:pt x="375" y="4033"/>
                  </a:cubicBezTo>
                  <a:lnTo>
                    <a:pt x="375" y="4033"/>
                  </a:lnTo>
                  <a:cubicBezTo>
                    <a:pt x="358" y="4122"/>
                    <a:pt x="349" y="4211"/>
                    <a:pt x="349" y="4292"/>
                  </a:cubicBezTo>
                  <a:lnTo>
                    <a:pt x="349" y="4292"/>
                  </a:lnTo>
                  <a:lnTo>
                    <a:pt x="349" y="4292"/>
                  </a:lnTo>
                  <a:cubicBezTo>
                    <a:pt x="349" y="4729"/>
                    <a:pt x="518" y="5157"/>
                    <a:pt x="848" y="5487"/>
                  </a:cubicBezTo>
                  <a:lnTo>
                    <a:pt x="848" y="5487"/>
                  </a:lnTo>
                  <a:lnTo>
                    <a:pt x="848" y="5487"/>
                  </a:lnTo>
                  <a:cubicBezTo>
                    <a:pt x="1062" y="5710"/>
                    <a:pt x="1357" y="5817"/>
                    <a:pt x="1642" y="5817"/>
                  </a:cubicBezTo>
                  <a:lnTo>
                    <a:pt x="1642" y="5817"/>
                  </a:lnTo>
                  <a:cubicBezTo>
                    <a:pt x="1937" y="5817"/>
                    <a:pt x="2222" y="5710"/>
                    <a:pt x="2445" y="5487"/>
                  </a:cubicBezTo>
                  <a:lnTo>
                    <a:pt x="2445" y="5487"/>
                  </a:lnTo>
                  <a:lnTo>
                    <a:pt x="2445" y="5487"/>
                  </a:lnTo>
                  <a:cubicBezTo>
                    <a:pt x="2668" y="5264"/>
                    <a:pt x="2775" y="4979"/>
                    <a:pt x="2775" y="4693"/>
                  </a:cubicBezTo>
                  <a:lnTo>
                    <a:pt x="2775" y="4693"/>
                  </a:lnTo>
                  <a:cubicBezTo>
                    <a:pt x="2775" y="4399"/>
                    <a:pt x="2659" y="4113"/>
                    <a:pt x="2445" y="3890"/>
                  </a:cubicBezTo>
                  <a:lnTo>
                    <a:pt x="2445" y="3890"/>
                  </a:lnTo>
                  <a:cubicBezTo>
                    <a:pt x="2302" y="3747"/>
                    <a:pt x="2115" y="3676"/>
                    <a:pt x="1928" y="3676"/>
                  </a:cubicBezTo>
                  <a:lnTo>
                    <a:pt x="1928" y="3676"/>
                  </a:lnTo>
                  <a:cubicBezTo>
                    <a:pt x="1740" y="3676"/>
                    <a:pt x="1553" y="3747"/>
                    <a:pt x="1410" y="3890"/>
                  </a:cubicBezTo>
                  <a:lnTo>
                    <a:pt x="1410" y="3890"/>
                  </a:lnTo>
                  <a:cubicBezTo>
                    <a:pt x="1267" y="4033"/>
                    <a:pt x="1196" y="4220"/>
                    <a:pt x="1196" y="4408"/>
                  </a:cubicBezTo>
                  <a:lnTo>
                    <a:pt x="1196" y="4408"/>
                  </a:lnTo>
                  <a:cubicBezTo>
                    <a:pt x="1196" y="4524"/>
                    <a:pt x="1223" y="4649"/>
                    <a:pt x="1276" y="4756"/>
                  </a:cubicBezTo>
                  <a:lnTo>
                    <a:pt x="1276" y="4756"/>
                  </a:lnTo>
                  <a:cubicBezTo>
                    <a:pt x="1232" y="4836"/>
                    <a:pt x="1241" y="4943"/>
                    <a:pt x="1321" y="5014"/>
                  </a:cubicBezTo>
                  <a:lnTo>
                    <a:pt x="1321" y="5014"/>
                  </a:lnTo>
                  <a:cubicBezTo>
                    <a:pt x="1401" y="5103"/>
                    <a:pt x="1544" y="5103"/>
                    <a:pt x="1624" y="5014"/>
                  </a:cubicBezTo>
                  <a:lnTo>
                    <a:pt x="1624" y="5014"/>
                  </a:lnTo>
                  <a:cubicBezTo>
                    <a:pt x="1714" y="4934"/>
                    <a:pt x="1714" y="4791"/>
                    <a:pt x="1624" y="4702"/>
                  </a:cubicBezTo>
                  <a:lnTo>
                    <a:pt x="1624" y="4702"/>
                  </a:lnTo>
                  <a:cubicBezTo>
                    <a:pt x="1571" y="4649"/>
                    <a:pt x="1499" y="4631"/>
                    <a:pt x="1428" y="4649"/>
                  </a:cubicBezTo>
                  <a:lnTo>
                    <a:pt x="1428" y="4649"/>
                  </a:lnTo>
                  <a:cubicBezTo>
                    <a:pt x="1392" y="4568"/>
                    <a:pt x="1375" y="4488"/>
                    <a:pt x="1375" y="4408"/>
                  </a:cubicBezTo>
                  <a:lnTo>
                    <a:pt x="1375" y="4408"/>
                  </a:lnTo>
                  <a:cubicBezTo>
                    <a:pt x="1375" y="4265"/>
                    <a:pt x="1428" y="4122"/>
                    <a:pt x="1535" y="4015"/>
                  </a:cubicBezTo>
                  <a:lnTo>
                    <a:pt x="1535" y="4015"/>
                  </a:lnTo>
                  <a:cubicBezTo>
                    <a:pt x="1642" y="3908"/>
                    <a:pt x="1785" y="3855"/>
                    <a:pt x="1928" y="3855"/>
                  </a:cubicBezTo>
                  <a:lnTo>
                    <a:pt x="1928" y="3855"/>
                  </a:lnTo>
                  <a:cubicBezTo>
                    <a:pt x="2070" y="3855"/>
                    <a:pt x="2204" y="3908"/>
                    <a:pt x="2311" y="4015"/>
                  </a:cubicBezTo>
                  <a:lnTo>
                    <a:pt x="2311" y="4015"/>
                  </a:lnTo>
                  <a:cubicBezTo>
                    <a:pt x="2499" y="4202"/>
                    <a:pt x="2588" y="4443"/>
                    <a:pt x="2588" y="4693"/>
                  </a:cubicBezTo>
                  <a:lnTo>
                    <a:pt x="2588" y="4693"/>
                  </a:lnTo>
                  <a:cubicBezTo>
                    <a:pt x="2588" y="4934"/>
                    <a:pt x="2499" y="5175"/>
                    <a:pt x="2311" y="5362"/>
                  </a:cubicBezTo>
                  <a:lnTo>
                    <a:pt x="2311" y="5362"/>
                  </a:lnTo>
                  <a:lnTo>
                    <a:pt x="2311" y="5362"/>
                  </a:lnTo>
                  <a:cubicBezTo>
                    <a:pt x="2133" y="5550"/>
                    <a:pt x="1883" y="5639"/>
                    <a:pt x="1642" y="5639"/>
                  </a:cubicBezTo>
                  <a:lnTo>
                    <a:pt x="1642" y="5639"/>
                  </a:lnTo>
                  <a:cubicBezTo>
                    <a:pt x="1401" y="5639"/>
                    <a:pt x="1160" y="5550"/>
                    <a:pt x="973" y="5362"/>
                  </a:cubicBezTo>
                  <a:lnTo>
                    <a:pt x="973" y="5362"/>
                  </a:lnTo>
                  <a:lnTo>
                    <a:pt x="973" y="5362"/>
                  </a:lnTo>
                  <a:cubicBezTo>
                    <a:pt x="679" y="5068"/>
                    <a:pt x="536" y="4684"/>
                    <a:pt x="536" y="4292"/>
                  </a:cubicBezTo>
                  <a:lnTo>
                    <a:pt x="536" y="4292"/>
                  </a:lnTo>
                  <a:lnTo>
                    <a:pt x="536" y="4292"/>
                  </a:lnTo>
                  <a:cubicBezTo>
                    <a:pt x="536" y="3908"/>
                    <a:pt x="679" y="3524"/>
                    <a:pt x="973" y="3230"/>
                  </a:cubicBezTo>
                  <a:lnTo>
                    <a:pt x="973" y="3230"/>
                  </a:lnTo>
                  <a:cubicBezTo>
                    <a:pt x="1267" y="2936"/>
                    <a:pt x="1651" y="2793"/>
                    <a:pt x="2035" y="2793"/>
                  </a:cubicBezTo>
                  <a:lnTo>
                    <a:pt x="2035" y="2793"/>
                  </a:lnTo>
                  <a:cubicBezTo>
                    <a:pt x="2427" y="2793"/>
                    <a:pt x="2811" y="2936"/>
                    <a:pt x="3105" y="3230"/>
                  </a:cubicBezTo>
                  <a:lnTo>
                    <a:pt x="3105" y="3230"/>
                  </a:lnTo>
                  <a:lnTo>
                    <a:pt x="3382" y="3507"/>
                  </a:lnTo>
                  <a:lnTo>
                    <a:pt x="3382" y="3507"/>
                  </a:lnTo>
                  <a:lnTo>
                    <a:pt x="4185" y="4318"/>
                  </a:lnTo>
                  <a:cubicBezTo>
                    <a:pt x="4220" y="4345"/>
                    <a:pt x="4283" y="4345"/>
                    <a:pt x="4318" y="4318"/>
                  </a:cubicBezTo>
                  <a:lnTo>
                    <a:pt x="4318" y="4318"/>
                  </a:lnTo>
                  <a:cubicBezTo>
                    <a:pt x="4354" y="4283"/>
                    <a:pt x="4354" y="4220"/>
                    <a:pt x="4318" y="4185"/>
                  </a:cubicBezTo>
                  <a:lnTo>
                    <a:pt x="4318" y="4185"/>
                  </a:lnTo>
                  <a:lnTo>
                    <a:pt x="3364" y="3230"/>
                  </a:lnTo>
                  <a:lnTo>
                    <a:pt x="3230" y="3105"/>
                  </a:lnTo>
                  <a:cubicBezTo>
                    <a:pt x="2936" y="2811"/>
                    <a:pt x="2793" y="2427"/>
                    <a:pt x="2793" y="2035"/>
                  </a:cubicBezTo>
                  <a:lnTo>
                    <a:pt x="2793" y="2035"/>
                  </a:lnTo>
                  <a:lnTo>
                    <a:pt x="2793" y="2035"/>
                  </a:lnTo>
                  <a:cubicBezTo>
                    <a:pt x="2793" y="1651"/>
                    <a:pt x="2936" y="1267"/>
                    <a:pt x="3230" y="973"/>
                  </a:cubicBezTo>
                  <a:lnTo>
                    <a:pt x="3230" y="973"/>
                  </a:lnTo>
                  <a:cubicBezTo>
                    <a:pt x="3525" y="679"/>
                    <a:pt x="3908" y="536"/>
                    <a:pt x="4301" y="536"/>
                  </a:cubicBezTo>
                  <a:lnTo>
                    <a:pt x="4301" y="536"/>
                  </a:lnTo>
                  <a:cubicBezTo>
                    <a:pt x="4684" y="536"/>
                    <a:pt x="5068" y="679"/>
                    <a:pt x="5362" y="973"/>
                  </a:cubicBezTo>
                  <a:lnTo>
                    <a:pt x="5362" y="973"/>
                  </a:lnTo>
                  <a:cubicBezTo>
                    <a:pt x="5550" y="1151"/>
                    <a:pt x="5639" y="1401"/>
                    <a:pt x="5639" y="1642"/>
                  </a:cubicBezTo>
                  <a:lnTo>
                    <a:pt x="5639" y="1642"/>
                  </a:lnTo>
                  <a:cubicBezTo>
                    <a:pt x="5639" y="1883"/>
                    <a:pt x="5550" y="2133"/>
                    <a:pt x="5362" y="2311"/>
                  </a:cubicBezTo>
                  <a:lnTo>
                    <a:pt x="5362" y="2311"/>
                  </a:lnTo>
                  <a:lnTo>
                    <a:pt x="5362" y="2311"/>
                  </a:lnTo>
                  <a:cubicBezTo>
                    <a:pt x="5175" y="2499"/>
                    <a:pt x="4934" y="2588"/>
                    <a:pt x="4693" y="2588"/>
                  </a:cubicBezTo>
                  <a:lnTo>
                    <a:pt x="4693" y="2588"/>
                  </a:lnTo>
                  <a:cubicBezTo>
                    <a:pt x="4452" y="2588"/>
                    <a:pt x="4203" y="2499"/>
                    <a:pt x="4024" y="2311"/>
                  </a:cubicBezTo>
                  <a:lnTo>
                    <a:pt x="4024" y="2311"/>
                  </a:lnTo>
                  <a:cubicBezTo>
                    <a:pt x="3917" y="2204"/>
                    <a:pt x="3864" y="2061"/>
                    <a:pt x="3864" y="1928"/>
                  </a:cubicBezTo>
                  <a:lnTo>
                    <a:pt x="3864" y="1928"/>
                  </a:lnTo>
                  <a:cubicBezTo>
                    <a:pt x="3864" y="1785"/>
                    <a:pt x="3917" y="1642"/>
                    <a:pt x="4024" y="1535"/>
                  </a:cubicBezTo>
                  <a:lnTo>
                    <a:pt x="4024" y="1535"/>
                  </a:lnTo>
                  <a:cubicBezTo>
                    <a:pt x="4131" y="1428"/>
                    <a:pt x="4265" y="1375"/>
                    <a:pt x="4408" y="1375"/>
                  </a:cubicBezTo>
                  <a:lnTo>
                    <a:pt x="4408" y="1375"/>
                  </a:lnTo>
                  <a:cubicBezTo>
                    <a:pt x="4488" y="1375"/>
                    <a:pt x="4568" y="1392"/>
                    <a:pt x="4649" y="1428"/>
                  </a:cubicBezTo>
                  <a:lnTo>
                    <a:pt x="4649" y="1428"/>
                  </a:lnTo>
                  <a:cubicBezTo>
                    <a:pt x="4631" y="1499"/>
                    <a:pt x="4649" y="1571"/>
                    <a:pt x="4711" y="1624"/>
                  </a:cubicBezTo>
                  <a:lnTo>
                    <a:pt x="4711" y="1624"/>
                  </a:lnTo>
                  <a:cubicBezTo>
                    <a:pt x="4791" y="1714"/>
                    <a:pt x="4934" y="1714"/>
                    <a:pt x="5014" y="1624"/>
                  </a:cubicBezTo>
                  <a:lnTo>
                    <a:pt x="5014" y="1624"/>
                  </a:lnTo>
                  <a:cubicBezTo>
                    <a:pt x="5104" y="1544"/>
                    <a:pt x="5104" y="1401"/>
                    <a:pt x="5014" y="1312"/>
                  </a:cubicBezTo>
                  <a:lnTo>
                    <a:pt x="5014" y="1312"/>
                  </a:lnTo>
                  <a:cubicBezTo>
                    <a:pt x="4943" y="1241"/>
                    <a:pt x="4836" y="1232"/>
                    <a:pt x="4756" y="1276"/>
                  </a:cubicBezTo>
                  <a:lnTo>
                    <a:pt x="4756" y="1276"/>
                  </a:lnTo>
                  <a:cubicBezTo>
                    <a:pt x="4649" y="1223"/>
                    <a:pt x="4524" y="1196"/>
                    <a:pt x="4408" y="1196"/>
                  </a:cubicBezTo>
                  <a:lnTo>
                    <a:pt x="4408" y="1196"/>
                  </a:lnTo>
                  <a:cubicBezTo>
                    <a:pt x="4220" y="1196"/>
                    <a:pt x="4033" y="1267"/>
                    <a:pt x="3890" y="1410"/>
                  </a:cubicBezTo>
                  <a:lnTo>
                    <a:pt x="3890" y="1410"/>
                  </a:lnTo>
                  <a:cubicBezTo>
                    <a:pt x="3748" y="1553"/>
                    <a:pt x="3676" y="1740"/>
                    <a:pt x="3676" y="1928"/>
                  </a:cubicBezTo>
                  <a:lnTo>
                    <a:pt x="3676" y="1928"/>
                  </a:lnTo>
                  <a:cubicBezTo>
                    <a:pt x="3676" y="2115"/>
                    <a:pt x="3748" y="2302"/>
                    <a:pt x="3890" y="2445"/>
                  </a:cubicBezTo>
                  <a:lnTo>
                    <a:pt x="3890" y="2445"/>
                  </a:lnTo>
                  <a:cubicBezTo>
                    <a:pt x="4113" y="2659"/>
                    <a:pt x="4399" y="2775"/>
                    <a:pt x="4693" y="2775"/>
                  </a:cubicBezTo>
                  <a:lnTo>
                    <a:pt x="4693" y="2775"/>
                  </a:lnTo>
                  <a:cubicBezTo>
                    <a:pt x="4979" y="2775"/>
                    <a:pt x="5273" y="2659"/>
                    <a:pt x="5487" y="2445"/>
                  </a:cubicBezTo>
                  <a:lnTo>
                    <a:pt x="5487" y="2445"/>
                  </a:lnTo>
                  <a:lnTo>
                    <a:pt x="5496" y="2436"/>
                  </a:lnTo>
                  <a:cubicBezTo>
                    <a:pt x="5710" y="2222"/>
                    <a:pt x="5817" y="1928"/>
                    <a:pt x="5817" y="1642"/>
                  </a:cubicBezTo>
                  <a:lnTo>
                    <a:pt x="5817" y="1642"/>
                  </a:lnTo>
                  <a:cubicBezTo>
                    <a:pt x="5817" y="1357"/>
                    <a:pt x="5710" y="1062"/>
                    <a:pt x="5496" y="848"/>
                  </a:cubicBezTo>
                  <a:lnTo>
                    <a:pt x="5496" y="848"/>
                  </a:lnTo>
                  <a:lnTo>
                    <a:pt x="5487" y="839"/>
                  </a:lnTo>
                  <a:cubicBezTo>
                    <a:pt x="5166" y="518"/>
                    <a:pt x="4729" y="349"/>
                    <a:pt x="4301" y="349"/>
                  </a:cubicBezTo>
                  <a:lnTo>
                    <a:pt x="4301" y="349"/>
                  </a:lnTo>
                  <a:cubicBezTo>
                    <a:pt x="4211" y="349"/>
                    <a:pt x="4122" y="358"/>
                    <a:pt x="4033" y="366"/>
                  </a:cubicBezTo>
                  <a:lnTo>
                    <a:pt x="4033" y="366"/>
                  </a:lnTo>
                  <a:cubicBezTo>
                    <a:pt x="3774" y="126"/>
                    <a:pt x="3444" y="1"/>
                    <a:pt x="3105" y="1"/>
                  </a:cubicBezTo>
                  <a:lnTo>
                    <a:pt x="3105" y="1"/>
                  </a:lnTo>
                  <a:cubicBezTo>
                    <a:pt x="2757" y="1"/>
                    <a:pt x="2418" y="126"/>
                    <a:pt x="2160" y="384"/>
                  </a:cubicBezTo>
                  <a:moveTo>
                    <a:pt x="2284" y="2160"/>
                  </a:moveTo>
                  <a:lnTo>
                    <a:pt x="2284" y="2160"/>
                  </a:lnTo>
                  <a:cubicBezTo>
                    <a:pt x="2061" y="1928"/>
                    <a:pt x="1945" y="1633"/>
                    <a:pt x="1945" y="1339"/>
                  </a:cubicBezTo>
                  <a:lnTo>
                    <a:pt x="1945" y="1339"/>
                  </a:lnTo>
                  <a:lnTo>
                    <a:pt x="1945" y="1339"/>
                  </a:lnTo>
                  <a:cubicBezTo>
                    <a:pt x="1945" y="1036"/>
                    <a:pt x="2061" y="741"/>
                    <a:pt x="2284" y="518"/>
                  </a:cubicBezTo>
                  <a:lnTo>
                    <a:pt x="2284" y="518"/>
                  </a:lnTo>
                  <a:cubicBezTo>
                    <a:pt x="2508" y="286"/>
                    <a:pt x="2811" y="179"/>
                    <a:pt x="3105" y="179"/>
                  </a:cubicBezTo>
                  <a:lnTo>
                    <a:pt x="3105" y="179"/>
                  </a:lnTo>
                  <a:cubicBezTo>
                    <a:pt x="3355" y="179"/>
                    <a:pt x="3605" y="259"/>
                    <a:pt x="3819" y="420"/>
                  </a:cubicBezTo>
                  <a:lnTo>
                    <a:pt x="3819" y="420"/>
                  </a:lnTo>
                  <a:cubicBezTo>
                    <a:pt x="3551" y="500"/>
                    <a:pt x="3310" y="634"/>
                    <a:pt x="3105" y="839"/>
                  </a:cubicBezTo>
                  <a:lnTo>
                    <a:pt x="3105" y="839"/>
                  </a:lnTo>
                  <a:cubicBezTo>
                    <a:pt x="2775" y="1169"/>
                    <a:pt x="2615" y="1606"/>
                    <a:pt x="2615" y="2035"/>
                  </a:cubicBezTo>
                  <a:lnTo>
                    <a:pt x="2615" y="2035"/>
                  </a:lnTo>
                  <a:lnTo>
                    <a:pt x="2615" y="2035"/>
                  </a:lnTo>
                  <a:cubicBezTo>
                    <a:pt x="2615" y="2213"/>
                    <a:pt x="2641" y="2392"/>
                    <a:pt x="2695" y="2570"/>
                  </a:cubicBezTo>
                  <a:lnTo>
                    <a:pt x="2695" y="2570"/>
                  </a:lnTo>
                  <a:close/>
                  <a:moveTo>
                    <a:pt x="179" y="3105"/>
                  </a:moveTo>
                  <a:cubicBezTo>
                    <a:pt x="179" y="2811"/>
                    <a:pt x="286" y="2507"/>
                    <a:pt x="518" y="2284"/>
                  </a:cubicBezTo>
                  <a:lnTo>
                    <a:pt x="518" y="2284"/>
                  </a:lnTo>
                  <a:cubicBezTo>
                    <a:pt x="741" y="2061"/>
                    <a:pt x="1036" y="1945"/>
                    <a:pt x="1339" y="1945"/>
                  </a:cubicBezTo>
                  <a:lnTo>
                    <a:pt x="1339" y="1945"/>
                  </a:lnTo>
                  <a:cubicBezTo>
                    <a:pt x="1633" y="1945"/>
                    <a:pt x="1928" y="2061"/>
                    <a:pt x="2160" y="2284"/>
                  </a:cubicBezTo>
                  <a:lnTo>
                    <a:pt x="2160" y="2284"/>
                  </a:lnTo>
                  <a:lnTo>
                    <a:pt x="2570" y="2695"/>
                  </a:lnTo>
                  <a:cubicBezTo>
                    <a:pt x="2392" y="2641"/>
                    <a:pt x="2213" y="2606"/>
                    <a:pt x="2035" y="2606"/>
                  </a:cubicBezTo>
                  <a:lnTo>
                    <a:pt x="2035" y="2606"/>
                  </a:lnTo>
                  <a:cubicBezTo>
                    <a:pt x="1606" y="2606"/>
                    <a:pt x="1169" y="2775"/>
                    <a:pt x="839" y="3105"/>
                  </a:cubicBezTo>
                  <a:lnTo>
                    <a:pt x="839" y="3105"/>
                  </a:lnTo>
                  <a:cubicBezTo>
                    <a:pt x="634" y="3310"/>
                    <a:pt x="491" y="3551"/>
                    <a:pt x="420" y="3819"/>
                  </a:cubicBezTo>
                  <a:lnTo>
                    <a:pt x="420" y="3819"/>
                  </a:lnTo>
                  <a:cubicBezTo>
                    <a:pt x="259" y="3605"/>
                    <a:pt x="179" y="3355"/>
                    <a:pt x="179" y="3105"/>
                  </a:cubicBezTo>
                  <a:moveTo>
                    <a:pt x="491" y="581"/>
                  </a:moveTo>
                  <a:lnTo>
                    <a:pt x="491" y="1160"/>
                  </a:lnTo>
                  <a:cubicBezTo>
                    <a:pt x="491" y="1455"/>
                    <a:pt x="536" y="1526"/>
                    <a:pt x="670" y="1526"/>
                  </a:cubicBezTo>
                  <a:lnTo>
                    <a:pt x="670" y="1526"/>
                  </a:lnTo>
                  <a:cubicBezTo>
                    <a:pt x="705" y="1526"/>
                    <a:pt x="732" y="1517"/>
                    <a:pt x="777" y="1508"/>
                  </a:cubicBezTo>
                  <a:lnTo>
                    <a:pt x="777" y="1508"/>
                  </a:lnTo>
                  <a:cubicBezTo>
                    <a:pt x="902" y="1482"/>
                    <a:pt x="1116" y="1428"/>
                    <a:pt x="1499" y="1624"/>
                  </a:cubicBezTo>
                  <a:lnTo>
                    <a:pt x="1499" y="1624"/>
                  </a:lnTo>
                  <a:lnTo>
                    <a:pt x="1499" y="1624"/>
                  </a:lnTo>
                  <a:lnTo>
                    <a:pt x="1499" y="1624"/>
                  </a:lnTo>
                  <a:lnTo>
                    <a:pt x="1499" y="1624"/>
                  </a:lnTo>
                  <a:lnTo>
                    <a:pt x="1499" y="1624"/>
                  </a:lnTo>
                  <a:lnTo>
                    <a:pt x="1508" y="1624"/>
                  </a:lnTo>
                  <a:lnTo>
                    <a:pt x="1508" y="1624"/>
                  </a:lnTo>
                  <a:lnTo>
                    <a:pt x="1508" y="1624"/>
                  </a:lnTo>
                  <a:lnTo>
                    <a:pt x="1508" y="1624"/>
                  </a:lnTo>
                  <a:lnTo>
                    <a:pt x="1508" y="1624"/>
                  </a:lnTo>
                  <a:lnTo>
                    <a:pt x="1508" y="1624"/>
                  </a:lnTo>
                  <a:lnTo>
                    <a:pt x="1508" y="1624"/>
                  </a:lnTo>
                  <a:lnTo>
                    <a:pt x="1517" y="1624"/>
                  </a:lnTo>
                  <a:cubicBezTo>
                    <a:pt x="1526" y="1633"/>
                    <a:pt x="1535" y="1633"/>
                    <a:pt x="1544" y="1633"/>
                  </a:cubicBezTo>
                  <a:lnTo>
                    <a:pt x="1544" y="1633"/>
                  </a:lnTo>
                  <a:lnTo>
                    <a:pt x="1544" y="1633"/>
                  </a:lnTo>
                  <a:lnTo>
                    <a:pt x="1544" y="1633"/>
                  </a:lnTo>
                  <a:lnTo>
                    <a:pt x="1544" y="1633"/>
                  </a:lnTo>
                  <a:cubicBezTo>
                    <a:pt x="1553" y="1633"/>
                    <a:pt x="1562" y="1633"/>
                    <a:pt x="1571" y="1624"/>
                  </a:cubicBezTo>
                  <a:lnTo>
                    <a:pt x="1571" y="1624"/>
                  </a:lnTo>
                  <a:lnTo>
                    <a:pt x="1571" y="1624"/>
                  </a:lnTo>
                  <a:lnTo>
                    <a:pt x="1571" y="1624"/>
                  </a:lnTo>
                  <a:lnTo>
                    <a:pt x="1571" y="1624"/>
                  </a:lnTo>
                  <a:lnTo>
                    <a:pt x="1571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9" y="1624"/>
                  </a:lnTo>
                  <a:lnTo>
                    <a:pt x="1589" y="1615"/>
                  </a:lnTo>
                  <a:lnTo>
                    <a:pt x="1589" y="1615"/>
                  </a:lnTo>
                  <a:lnTo>
                    <a:pt x="1589" y="1615"/>
                  </a:lnTo>
                  <a:lnTo>
                    <a:pt x="1589" y="1615"/>
                  </a:lnTo>
                  <a:lnTo>
                    <a:pt x="1589" y="1615"/>
                  </a:lnTo>
                  <a:lnTo>
                    <a:pt x="1589" y="1615"/>
                  </a:lnTo>
                  <a:cubicBezTo>
                    <a:pt x="1598" y="1615"/>
                    <a:pt x="1598" y="1615"/>
                    <a:pt x="1598" y="1606"/>
                  </a:cubicBezTo>
                  <a:lnTo>
                    <a:pt x="1598" y="1606"/>
                  </a:lnTo>
                  <a:lnTo>
                    <a:pt x="1598" y="1606"/>
                  </a:lnTo>
                  <a:lnTo>
                    <a:pt x="1598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89"/>
                  </a:lnTo>
                  <a:lnTo>
                    <a:pt x="1615" y="1589"/>
                  </a:lnTo>
                  <a:lnTo>
                    <a:pt x="1615" y="1589"/>
                  </a:lnTo>
                  <a:lnTo>
                    <a:pt x="1615" y="1589"/>
                  </a:lnTo>
                  <a:lnTo>
                    <a:pt x="1624" y="1589"/>
                  </a:lnTo>
                  <a:lnTo>
                    <a:pt x="1624" y="1589"/>
                  </a:lnTo>
                  <a:lnTo>
                    <a:pt x="1624" y="1589"/>
                  </a:lnTo>
                  <a:lnTo>
                    <a:pt x="1624" y="1580"/>
                  </a:lnTo>
                  <a:lnTo>
                    <a:pt x="1624" y="1580"/>
                  </a:lnTo>
                  <a:lnTo>
                    <a:pt x="1624" y="1580"/>
                  </a:lnTo>
                  <a:lnTo>
                    <a:pt x="1624" y="1580"/>
                  </a:lnTo>
                  <a:lnTo>
                    <a:pt x="1624" y="1580"/>
                  </a:lnTo>
                  <a:lnTo>
                    <a:pt x="1624" y="1580"/>
                  </a:lnTo>
                  <a:cubicBezTo>
                    <a:pt x="1624" y="1571"/>
                    <a:pt x="1633" y="1553"/>
                    <a:pt x="1633" y="1544"/>
                  </a:cubicBezTo>
                  <a:lnTo>
                    <a:pt x="1633" y="1544"/>
                  </a:lnTo>
                  <a:lnTo>
                    <a:pt x="1633" y="1544"/>
                  </a:lnTo>
                  <a:lnTo>
                    <a:pt x="1633" y="1544"/>
                  </a:lnTo>
                  <a:lnTo>
                    <a:pt x="1633" y="1544"/>
                  </a:lnTo>
                  <a:cubicBezTo>
                    <a:pt x="1633" y="1535"/>
                    <a:pt x="1624" y="1517"/>
                    <a:pt x="1624" y="1508"/>
                  </a:cubicBezTo>
                  <a:lnTo>
                    <a:pt x="1624" y="1508"/>
                  </a:lnTo>
                  <a:lnTo>
                    <a:pt x="1624" y="1508"/>
                  </a:lnTo>
                  <a:lnTo>
                    <a:pt x="1624" y="1508"/>
                  </a:lnTo>
                  <a:lnTo>
                    <a:pt x="1624" y="1508"/>
                  </a:lnTo>
                  <a:lnTo>
                    <a:pt x="1624" y="1508"/>
                  </a:lnTo>
                  <a:lnTo>
                    <a:pt x="1624" y="1508"/>
                  </a:lnTo>
                  <a:lnTo>
                    <a:pt x="1624" y="1508"/>
                  </a:lnTo>
                  <a:lnTo>
                    <a:pt x="1624" y="1499"/>
                  </a:lnTo>
                  <a:lnTo>
                    <a:pt x="1624" y="1499"/>
                  </a:lnTo>
                  <a:cubicBezTo>
                    <a:pt x="1428" y="1116"/>
                    <a:pt x="1482" y="902"/>
                    <a:pt x="1508" y="777"/>
                  </a:cubicBezTo>
                  <a:lnTo>
                    <a:pt x="1508" y="777"/>
                  </a:lnTo>
                  <a:cubicBezTo>
                    <a:pt x="1517" y="732"/>
                    <a:pt x="1526" y="705"/>
                    <a:pt x="1526" y="670"/>
                  </a:cubicBezTo>
                  <a:lnTo>
                    <a:pt x="1526" y="670"/>
                  </a:lnTo>
                  <a:cubicBezTo>
                    <a:pt x="1526" y="536"/>
                    <a:pt x="1455" y="500"/>
                    <a:pt x="1152" y="491"/>
                  </a:cubicBezTo>
                  <a:lnTo>
                    <a:pt x="1152" y="491"/>
                  </a:lnTo>
                  <a:lnTo>
                    <a:pt x="581" y="491"/>
                  </a:lnTo>
                  <a:cubicBezTo>
                    <a:pt x="527" y="491"/>
                    <a:pt x="491" y="536"/>
                    <a:pt x="491" y="581"/>
                  </a:cubicBezTo>
                  <a:moveTo>
                    <a:pt x="1294" y="670"/>
                  </a:moveTo>
                  <a:cubicBezTo>
                    <a:pt x="1330" y="670"/>
                    <a:pt x="1339" y="670"/>
                    <a:pt x="1339" y="670"/>
                  </a:cubicBezTo>
                  <a:lnTo>
                    <a:pt x="1339" y="670"/>
                  </a:lnTo>
                  <a:cubicBezTo>
                    <a:pt x="1339" y="679"/>
                    <a:pt x="1339" y="705"/>
                    <a:pt x="1330" y="732"/>
                  </a:cubicBezTo>
                  <a:lnTo>
                    <a:pt x="1330" y="732"/>
                  </a:lnTo>
                  <a:cubicBezTo>
                    <a:pt x="1303" y="857"/>
                    <a:pt x="1259" y="1053"/>
                    <a:pt x="1366" y="1375"/>
                  </a:cubicBezTo>
                  <a:lnTo>
                    <a:pt x="1366" y="1375"/>
                  </a:lnTo>
                  <a:cubicBezTo>
                    <a:pt x="1053" y="1259"/>
                    <a:pt x="857" y="1303"/>
                    <a:pt x="732" y="1330"/>
                  </a:cubicBezTo>
                  <a:lnTo>
                    <a:pt x="732" y="1330"/>
                  </a:lnTo>
                  <a:cubicBezTo>
                    <a:pt x="705" y="1339"/>
                    <a:pt x="679" y="1348"/>
                    <a:pt x="670" y="1348"/>
                  </a:cubicBezTo>
                  <a:lnTo>
                    <a:pt x="670" y="1348"/>
                  </a:lnTo>
                  <a:cubicBezTo>
                    <a:pt x="661" y="1348"/>
                    <a:pt x="670" y="1312"/>
                    <a:pt x="670" y="1160"/>
                  </a:cubicBezTo>
                  <a:lnTo>
                    <a:pt x="670" y="1160"/>
                  </a:lnTo>
                  <a:lnTo>
                    <a:pt x="670" y="670"/>
                  </a:lnTo>
                  <a:lnTo>
                    <a:pt x="1152" y="679"/>
                  </a:lnTo>
                  <a:lnTo>
                    <a:pt x="1169" y="679"/>
                  </a:lnTo>
                  <a:lnTo>
                    <a:pt x="1169" y="679"/>
                  </a:lnTo>
                  <a:cubicBezTo>
                    <a:pt x="1223" y="679"/>
                    <a:pt x="1259" y="670"/>
                    <a:pt x="1294" y="670"/>
                  </a:cubicBezTo>
                  <a:close/>
                  <a:moveTo>
                    <a:pt x="3864" y="759"/>
                  </a:moveTo>
                  <a:cubicBezTo>
                    <a:pt x="3810" y="812"/>
                    <a:pt x="3810" y="902"/>
                    <a:pt x="3864" y="955"/>
                  </a:cubicBezTo>
                  <a:lnTo>
                    <a:pt x="3864" y="955"/>
                  </a:lnTo>
                  <a:cubicBezTo>
                    <a:pt x="3917" y="1009"/>
                    <a:pt x="4006" y="1009"/>
                    <a:pt x="4060" y="955"/>
                  </a:cubicBezTo>
                  <a:lnTo>
                    <a:pt x="4060" y="955"/>
                  </a:lnTo>
                  <a:cubicBezTo>
                    <a:pt x="4113" y="902"/>
                    <a:pt x="4113" y="812"/>
                    <a:pt x="4060" y="759"/>
                  </a:cubicBezTo>
                  <a:lnTo>
                    <a:pt x="4060" y="759"/>
                  </a:lnTo>
                  <a:cubicBezTo>
                    <a:pt x="4033" y="723"/>
                    <a:pt x="3997" y="714"/>
                    <a:pt x="3962" y="714"/>
                  </a:cubicBezTo>
                  <a:lnTo>
                    <a:pt x="3962" y="714"/>
                  </a:lnTo>
                  <a:cubicBezTo>
                    <a:pt x="3926" y="714"/>
                    <a:pt x="3890" y="723"/>
                    <a:pt x="3864" y="759"/>
                  </a:cubicBezTo>
                  <a:moveTo>
                    <a:pt x="3346" y="1062"/>
                  </a:moveTo>
                  <a:cubicBezTo>
                    <a:pt x="3293" y="1116"/>
                    <a:pt x="3293" y="1205"/>
                    <a:pt x="3346" y="1267"/>
                  </a:cubicBezTo>
                  <a:lnTo>
                    <a:pt x="3346" y="1267"/>
                  </a:lnTo>
                  <a:cubicBezTo>
                    <a:pt x="3400" y="1321"/>
                    <a:pt x="3489" y="1321"/>
                    <a:pt x="3551" y="1267"/>
                  </a:cubicBezTo>
                  <a:lnTo>
                    <a:pt x="3551" y="1267"/>
                  </a:lnTo>
                  <a:cubicBezTo>
                    <a:pt x="3605" y="1205"/>
                    <a:pt x="3605" y="1116"/>
                    <a:pt x="3551" y="1062"/>
                  </a:cubicBezTo>
                  <a:lnTo>
                    <a:pt x="3551" y="1062"/>
                  </a:lnTo>
                  <a:cubicBezTo>
                    <a:pt x="3516" y="1036"/>
                    <a:pt x="3480" y="1027"/>
                    <a:pt x="3444" y="1027"/>
                  </a:cubicBezTo>
                  <a:lnTo>
                    <a:pt x="3444" y="1027"/>
                  </a:lnTo>
                  <a:cubicBezTo>
                    <a:pt x="3409" y="1027"/>
                    <a:pt x="3373" y="1036"/>
                    <a:pt x="3346" y="1062"/>
                  </a:cubicBezTo>
                  <a:close/>
                  <a:moveTo>
                    <a:pt x="3061" y="1553"/>
                  </a:moveTo>
                  <a:cubicBezTo>
                    <a:pt x="3007" y="1606"/>
                    <a:pt x="3007" y="1696"/>
                    <a:pt x="3061" y="1758"/>
                  </a:cubicBezTo>
                  <a:lnTo>
                    <a:pt x="3061" y="1758"/>
                  </a:lnTo>
                  <a:cubicBezTo>
                    <a:pt x="3114" y="1812"/>
                    <a:pt x="3203" y="1812"/>
                    <a:pt x="3257" y="1758"/>
                  </a:cubicBezTo>
                  <a:lnTo>
                    <a:pt x="3257" y="1758"/>
                  </a:lnTo>
                  <a:cubicBezTo>
                    <a:pt x="3310" y="1696"/>
                    <a:pt x="3310" y="1606"/>
                    <a:pt x="3257" y="1553"/>
                  </a:cubicBezTo>
                  <a:lnTo>
                    <a:pt x="3257" y="1553"/>
                  </a:lnTo>
                  <a:cubicBezTo>
                    <a:pt x="3230" y="1526"/>
                    <a:pt x="3194" y="1517"/>
                    <a:pt x="3159" y="1517"/>
                  </a:cubicBezTo>
                  <a:lnTo>
                    <a:pt x="3159" y="1517"/>
                  </a:lnTo>
                  <a:cubicBezTo>
                    <a:pt x="3123" y="1517"/>
                    <a:pt x="3087" y="1526"/>
                    <a:pt x="3061" y="1553"/>
                  </a:cubicBezTo>
                  <a:close/>
                  <a:moveTo>
                    <a:pt x="2998" y="2124"/>
                  </a:moveTo>
                  <a:cubicBezTo>
                    <a:pt x="2945" y="2177"/>
                    <a:pt x="2945" y="2267"/>
                    <a:pt x="2998" y="2320"/>
                  </a:cubicBezTo>
                  <a:lnTo>
                    <a:pt x="2998" y="2320"/>
                  </a:lnTo>
                  <a:cubicBezTo>
                    <a:pt x="3052" y="2383"/>
                    <a:pt x="3141" y="2383"/>
                    <a:pt x="3194" y="2320"/>
                  </a:cubicBezTo>
                  <a:lnTo>
                    <a:pt x="3194" y="2320"/>
                  </a:lnTo>
                  <a:cubicBezTo>
                    <a:pt x="3248" y="2267"/>
                    <a:pt x="3248" y="2177"/>
                    <a:pt x="3194" y="2124"/>
                  </a:cubicBezTo>
                  <a:lnTo>
                    <a:pt x="3194" y="2124"/>
                  </a:lnTo>
                  <a:cubicBezTo>
                    <a:pt x="3168" y="2097"/>
                    <a:pt x="3132" y="2088"/>
                    <a:pt x="3096" y="2088"/>
                  </a:cubicBezTo>
                  <a:lnTo>
                    <a:pt x="3096" y="2088"/>
                  </a:lnTo>
                  <a:cubicBezTo>
                    <a:pt x="3061" y="2088"/>
                    <a:pt x="3025" y="2097"/>
                    <a:pt x="2998" y="2124"/>
                  </a:cubicBezTo>
                  <a:close/>
                  <a:moveTo>
                    <a:pt x="3212" y="2659"/>
                  </a:moveTo>
                  <a:cubicBezTo>
                    <a:pt x="3159" y="2713"/>
                    <a:pt x="3159" y="2802"/>
                    <a:pt x="3212" y="2855"/>
                  </a:cubicBezTo>
                  <a:lnTo>
                    <a:pt x="3212" y="2855"/>
                  </a:lnTo>
                  <a:cubicBezTo>
                    <a:pt x="3266" y="2909"/>
                    <a:pt x="3355" y="2909"/>
                    <a:pt x="3409" y="2855"/>
                  </a:cubicBezTo>
                  <a:lnTo>
                    <a:pt x="3409" y="2855"/>
                  </a:lnTo>
                  <a:cubicBezTo>
                    <a:pt x="3462" y="2802"/>
                    <a:pt x="3462" y="2713"/>
                    <a:pt x="3409" y="2659"/>
                  </a:cubicBezTo>
                  <a:lnTo>
                    <a:pt x="3409" y="2659"/>
                  </a:lnTo>
                  <a:cubicBezTo>
                    <a:pt x="3382" y="2632"/>
                    <a:pt x="3346" y="2615"/>
                    <a:pt x="3310" y="2615"/>
                  </a:cubicBezTo>
                  <a:lnTo>
                    <a:pt x="3310" y="2615"/>
                  </a:lnTo>
                  <a:cubicBezTo>
                    <a:pt x="3275" y="2615"/>
                    <a:pt x="3239" y="2632"/>
                    <a:pt x="3212" y="2659"/>
                  </a:cubicBezTo>
                  <a:moveTo>
                    <a:pt x="2124" y="2998"/>
                  </a:moveTo>
                  <a:cubicBezTo>
                    <a:pt x="2070" y="3052"/>
                    <a:pt x="2070" y="3141"/>
                    <a:pt x="2124" y="3203"/>
                  </a:cubicBezTo>
                  <a:lnTo>
                    <a:pt x="2124" y="3203"/>
                  </a:lnTo>
                  <a:cubicBezTo>
                    <a:pt x="2177" y="3257"/>
                    <a:pt x="2267" y="3257"/>
                    <a:pt x="2320" y="3203"/>
                  </a:cubicBezTo>
                  <a:lnTo>
                    <a:pt x="2320" y="3203"/>
                  </a:lnTo>
                  <a:cubicBezTo>
                    <a:pt x="2374" y="3141"/>
                    <a:pt x="2374" y="3052"/>
                    <a:pt x="2320" y="2998"/>
                  </a:cubicBezTo>
                  <a:lnTo>
                    <a:pt x="2320" y="2998"/>
                  </a:lnTo>
                  <a:cubicBezTo>
                    <a:pt x="2293" y="2971"/>
                    <a:pt x="2258" y="2962"/>
                    <a:pt x="2222" y="2962"/>
                  </a:cubicBezTo>
                  <a:lnTo>
                    <a:pt x="2222" y="2962"/>
                  </a:lnTo>
                  <a:cubicBezTo>
                    <a:pt x="2186" y="2962"/>
                    <a:pt x="2151" y="2971"/>
                    <a:pt x="2124" y="2998"/>
                  </a:cubicBezTo>
                  <a:close/>
                  <a:moveTo>
                    <a:pt x="1553" y="3061"/>
                  </a:moveTo>
                  <a:cubicBezTo>
                    <a:pt x="1499" y="3114"/>
                    <a:pt x="1499" y="3203"/>
                    <a:pt x="1553" y="3257"/>
                  </a:cubicBezTo>
                  <a:lnTo>
                    <a:pt x="1553" y="3257"/>
                  </a:lnTo>
                  <a:cubicBezTo>
                    <a:pt x="1606" y="3319"/>
                    <a:pt x="1696" y="3319"/>
                    <a:pt x="1749" y="3257"/>
                  </a:cubicBezTo>
                  <a:lnTo>
                    <a:pt x="1749" y="3257"/>
                  </a:lnTo>
                  <a:cubicBezTo>
                    <a:pt x="1803" y="3203"/>
                    <a:pt x="1803" y="3114"/>
                    <a:pt x="1749" y="3061"/>
                  </a:cubicBezTo>
                  <a:lnTo>
                    <a:pt x="1749" y="3061"/>
                  </a:lnTo>
                  <a:cubicBezTo>
                    <a:pt x="1722" y="3034"/>
                    <a:pt x="1687" y="3025"/>
                    <a:pt x="1651" y="3025"/>
                  </a:cubicBezTo>
                  <a:lnTo>
                    <a:pt x="1651" y="3025"/>
                  </a:lnTo>
                  <a:cubicBezTo>
                    <a:pt x="1615" y="3025"/>
                    <a:pt x="1580" y="3034"/>
                    <a:pt x="1553" y="3061"/>
                  </a:cubicBezTo>
                  <a:close/>
                  <a:moveTo>
                    <a:pt x="2659" y="3212"/>
                  </a:moveTo>
                  <a:cubicBezTo>
                    <a:pt x="2606" y="3266"/>
                    <a:pt x="2606" y="3355"/>
                    <a:pt x="2659" y="3408"/>
                  </a:cubicBezTo>
                  <a:lnTo>
                    <a:pt x="2659" y="3408"/>
                  </a:lnTo>
                  <a:cubicBezTo>
                    <a:pt x="2713" y="3462"/>
                    <a:pt x="2802" y="3462"/>
                    <a:pt x="2855" y="3408"/>
                  </a:cubicBezTo>
                  <a:lnTo>
                    <a:pt x="2855" y="3408"/>
                  </a:lnTo>
                  <a:cubicBezTo>
                    <a:pt x="2909" y="3355"/>
                    <a:pt x="2909" y="3266"/>
                    <a:pt x="2855" y="3212"/>
                  </a:cubicBezTo>
                  <a:lnTo>
                    <a:pt x="2855" y="3212"/>
                  </a:lnTo>
                  <a:cubicBezTo>
                    <a:pt x="2829" y="3185"/>
                    <a:pt x="2793" y="3168"/>
                    <a:pt x="2757" y="3168"/>
                  </a:cubicBezTo>
                  <a:lnTo>
                    <a:pt x="2757" y="3168"/>
                  </a:lnTo>
                  <a:cubicBezTo>
                    <a:pt x="2722" y="3168"/>
                    <a:pt x="2686" y="3185"/>
                    <a:pt x="2659" y="3212"/>
                  </a:cubicBezTo>
                  <a:close/>
                  <a:moveTo>
                    <a:pt x="1062" y="3346"/>
                  </a:moveTo>
                  <a:cubicBezTo>
                    <a:pt x="1009" y="3408"/>
                    <a:pt x="1009" y="3498"/>
                    <a:pt x="1062" y="3551"/>
                  </a:cubicBezTo>
                  <a:lnTo>
                    <a:pt x="1062" y="3551"/>
                  </a:lnTo>
                  <a:cubicBezTo>
                    <a:pt x="1116" y="3605"/>
                    <a:pt x="1205" y="3605"/>
                    <a:pt x="1259" y="3551"/>
                  </a:cubicBezTo>
                  <a:lnTo>
                    <a:pt x="1259" y="3551"/>
                  </a:lnTo>
                  <a:cubicBezTo>
                    <a:pt x="1312" y="3498"/>
                    <a:pt x="1312" y="3408"/>
                    <a:pt x="1259" y="3346"/>
                  </a:cubicBezTo>
                  <a:lnTo>
                    <a:pt x="1259" y="3346"/>
                  </a:lnTo>
                  <a:cubicBezTo>
                    <a:pt x="1232" y="3319"/>
                    <a:pt x="1196" y="3310"/>
                    <a:pt x="1160" y="3310"/>
                  </a:cubicBezTo>
                  <a:lnTo>
                    <a:pt x="1160" y="3310"/>
                  </a:lnTo>
                  <a:cubicBezTo>
                    <a:pt x="1125" y="3310"/>
                    <a:pt x="1089" y="3319"/>
                    <a:pt x="1062" y="3346"/>
                  </a:cubicBezTo>
                  <a:close/>
                  <a:moveTo>
                    <a:pt x="750" y="3863"/>
                  </a:moveTo>
                  <a:cubicBezTo>
                    <a:pt x="697" y="3917"/>
                    <a:pt x="697" y="4006"/>
                    <a:pt x="750" y="4060"/>
                  </a:cubicBezTo>
                  <a:lnTo>
                    <a:pt x="750" y="4060"/>
                  </a:lnTo>
                  <a:cubicBezTo>
                    <a:pt x="804" y="4113"/>
                    <a:pt x="893" y="4113"/>
                    <a:pt x="946" y="4060"/>
                  </a:cubicBezTo>
                  <a:lnTo>
                    <a:pt x="946" y="4060"/>
                  </a:lnTo>
                  <a:cubicBezTo>
                    <a:pt x="1009" y="4006"/>
                    <a:pt x="1009" y="3917"/>
                    <a:pt x="946" y="3863"/>
                  </a:cubicBezTo>
                  <a:lnTo>
                    <a:pt x="946" y="3863"/>
                  </a:lnTo>
                  <a:cubicBezTo>
                    <a:pt x="920" y="3837"/>
                    <a:pt x="884" y="3819"/>
                    <a:pt x="848" y="3819"/>
                  </a:cubicBezTo>
                  <a:lnTo>
                    <a:pt x="848" y="3819"/>
                  </a:lnTo>
                  <a:cubicBezTo>
                    <a:pt x="813" y="3819"/>
                    <a:pt x="777" y="3837"/>
                    <a:pt x="750" y="3863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8675789" y="125342"/>
              <a:ext cx="344463" cy="343931"/>
            </a:xfrm>
            <a:custGeom>
              <a:avLst/>
              <a:gdLst/>
              <a:ahLst/>
              <a:cxnLst/>
              <a:rect l="l" t="t" r="r" b="b"/>
              <a:pathLst>
                <a:path w="5827" h="5818" extrusionOk="0">
                  <a:moveTo>
                    <a:pt x="1785" y="366"/>
                  </a:moveTo>
                  <a:cubicBezTo>
                    <a:pt x="1696" y="358"/>
                    <a:pt x="1606" y="349"/>
                    <a:pt x="1526" y="349"/>
                  </a:cubicBezTo>
                  <a:lnTo>
                    <a:pt x="1526" y="349"/>
                  </a:lnTo>
                  <a:cubicBezTo>
                    <a:pt x="1089" y="349"/>
                    <a:pt x="661" y="518"/>
                    <a:pt x="331" y="839"/>
                  </a:cubicBezTo>
                  <a:lnTo>
                    <a:pt x="331" y="839"/>
                  </a:lnTo>
                  <a:lnTo>
                    <a:pt x="331" y="848"/>
                  </a:lnTo>
                  <a:cubicBezTo>
                    <a:pt x="108" y="1062"/>
                    <a:pt x="1" y="1357"/>
                    <a:pt x="1" y="1642"/>
                  </a:cubicBezTo>
                  <a:lnTo>
                    <a:pt x="1" y="1642"/>
                  </a:lnTo>
                  <a:cubicBezTo>
                    <a:pt x="1" y="1928"/>
                    <a:pt x="108" y="2222"/>
                    <a:pt x="331" y="2436"/>
                  </a:cubicBezTo>
                  <a:lnTo>
                    <a:pt x="331" y="2436"/>
                  </a:lnTo>
                  <a:lnTo>
                    <a:pt x="331" y="2445"/>
                  </a:lnTo>
                  <a:cubicBezTo>
                    <a:pt x="554" y="2659"/>
                    <a:pt x="839" y="2775"/>
                    <a:pt x="1125" y="2775"/>
                  </a:cubicBezTo>
                  <a:lnTo>
                    <a:pt x="1125" y="2775"/>
                  </a:lnTo>
                  <a:cubicBezTo>
                    <a:pt x="1419" y="2775"/>
                    <a:pt x="1705" y="2659"/>
                    <a:pt x="1928" y="2445"/>
                  </a:cubicBezTo>
                  <a:lnTo>
                    <a:pt x="1928" y="2445"/>
                  </a:lnTo>
                  <a:cubicBezTo>
                    <a:pt x="2070" y="2302"/>
                    <a:pt x="2142" y="2115"/>
                    <a:pt x="2142" y="1928"/>
                  </a:cubicBezTo>
                  <a:lnTo>
                    <a:pt x="2142" y="1928"/>
                  </a:lnTo>
                  <a:cubicBezTo>
                    <a:pt x="2142" y="1740"/>
                    <a:pt x="2070" y="1553"/>
                    <a:pt x="1928" y="1410"/>
                  </a:cubicBezTo>
                  <a:lnTo>
                    <a:pt x="1928" y="1410"/>
                  </a:lnTo>
                  <a:cubicBezTo>
                    <a:pt x="1785" y="1267"/>
                    <a:pt x="1598" y="1196"/>
                    <a:pt x="1410" y="1196"/>
                  </a:cubicBezTo>
                  <a:lnTo>
                    <a:pt x="1410" y="1196"/>
                  </a:lnTo>
                  <a:cubicBezTo>
                    <a:pt x="1294" y="1196"/>
                    <a:pt x="1169" y="1223"/>
                    <a:pt x="1062" y="1276"/>
                  </a:cubicBezTo>
                  <a:lnTo>
                    <a:pt x="1062" y="1276"/>
                  </a:lnTo>
                  <a:cubicBezTo>
                    <a:pt x="982" y="1232"/>
                    <a:pt x="875" y="1241"/>
                    <a:pt x="804" y="1312"/>
                  </a:cubicBezTo>
                  <a:lnTo>
                    <a:pt x="804" y="1312"/>
                  </a:lnTo>
                  <a:cubicBezTo>
                    <a:pt x="714" y="1401"/>
                    <a:pt x="714" y="1544"/>
                    <a:pt x="804" y="1624"/>
                  </a:cubicBezTo>
                  <a:lnTo>
                    <a:pt x="804" y="1624"/>
                  </a:lnTo>
                  <a:cubicBezTo>
                    <a:pt x="884" y="1714"/>
                    <a:pt x="1027" y="1714"/>
                    <a:pt x="1116" y="1624"/>
                  </a:cubicBezTo>
                  <a:lnTo>
                    <a:pt x="1116" y="1624"/>
                  </a:lnTo>
                  <a:cubicBezTo>
                    <a:pt x="1169" y="1571"/>
                    <a:pt x="1187" y="1499"/>
                    <a:pt x="1169" y="1428"/>
                  </a:cubicBezTo>
                  <a:lnTo>
                    <a:pt x="1169" y="1428"/>
                  </a:lnTo>
                  <a:cubicBezTo>
                    <a:pt x="1250" y="1392"/>
                    <a:pt x="1330" y="1375"/>
                    <a:pt x="1410" y="1375"/>
                  </a:cubicBezTo>
                  <a:lnTo>
                    <a:pt x="1410" y="1375"/>
                  </a:lnTo>
                  <a:cubicBezTo>
                    <a:pt x="1553" y="1375"/>
                    <a:pt x="1696" y="1428"/>
                    <a:pt x="1803" y="1535"/>
                  </a:cubicBezTo>
                  <a:lnTo>
                    <a:pt x="1803" y="1535"/>
                  </a:lnTo>
                  <a:cubicBezTo>
                    <a:pt x="1910" y="1642"/>
                    <a:pt x="1963" y="1785"/>
                    <a:pt x="1963" y="1928"/>
                  </a:cubicBezTo>
                  <a:lnTo>
                    <a:pt x="1963" y="1928"/>
                  </a:lnTo>
                  <a:cubicBezTo>
                    <a:pt x="1963" y="2061"/>
                    <a:pt x="1910" y="2204"/>
                    <a:pt x="1803" y="2311"/>
                  </a:cubicBezTo>
                  <a:lnTo>
                    <a:pt x="1803" y="2311"/>
                  </a:lnTo>
                  <a:cubicBezTo>
                    <a:pt x="1615" y="2499"/>
                    <a:pt x="1375" y="2588"/>
                    <a:pt x="1125" y="2588"/>
                  </a:cubicBezTo>
                  <a:lnTo>
                    <a:pt x="1125" y="2588"/>
                  </a:lnTo>
                  <a:cubicBezTo>
                    <a:pt x="884" y="2588"/>
                    <a:pt x="643" y="2499"/>
                    <a:pt x="456" y="2311"/>
                  </a:cubicBezTo>
                  <a:lnTo>
                    <a:pt x="456" y="2311"/>
                  </a:lnTo>
                  <a:lnTo>
                    <a:pt x="456" y="2311"/>
                  </a:lnTo>
                  <a:cubicBezTo>
                    <a:pt x="268" y="2133"/>
                    <a:pt x="179" y="1883"/>
                    <a:pt x="179" y="1642"/>
                  </a:cubicBezTo>
                  <a:lnTo>
                    <a:pt x="179" y="1642"/>
                  </a:lnTo>
                  <a:cubicBezTo>
                    <a:pt x="179" y="1401"/>
                    <a:pt x="268" y="1151"/>
                    <a:pt x="456" y="973"/>
                  </a:cubicBezTo>
                  <a:lnTo>
                    <a:pt x="456" y="973"/>
                  </a:lnTo>
                  <a:cubicBezTo>
                    <a:pt x="750" y="679"/>
                    <a:pt x="1134" y="536"/>
                    <a:pt x="1526" y="536"/>
                  </a:cubicBezTo>
                  <a:lnTo>
                    <a:pt x="1526" y="536"/>
                  </a:lnTo>
                  <a:cubicBezTo>
                    <a:pt x="1910" y="536"/>
                    <a:pt x="2293" y="679"/>
                    <a:pt x="2588" y="973"/>
                  </a:cubicBezTo>
                  <a:lnTo>
                    <a:pt x="2588" y="973"/>
                  </a:lnTo>
                  <a:cubicBezTo>
                    <a:pt x="2882" y="1267"/>
                    <a:pt x="3025" y="1651"/>
                    <a:pt x="3025" y="2035"/>
                  </a:cubicBezTo>
                  <a:lnTo>
                    <a:pt x="3025" y="2035"/>
                  </a:lnTo>
                  <a:lnTo>
                    <a:pt x="3025" y="2035"/>
                  </a:lnTo>
                  <a:cubicBezTo>
                    <a:pt x="3025" y="2427"/>
                    <a:pt x="2882" y="2811"/>
                    <a:pt x="2588" y="3105"/>
                  </a:cubicBezTo>
                  <a:lnTo>
                    <a:pt x="2588" y="3105"/>
                  </a:lnTo>
                  <a:lnTo>
                    <a:pt x="1508" y="4185"/>
                  </a:lnTo>
                  <a:cubicBezTo>
                    <a:pt x="1473" y="4220"/>
                    <a:pt x="1473" y="4283"/>
                    <a:pt x="1508" y="4318"/>
                  </a:cubicBezTo>
                  <a:lnTo>
                    <a:pt x="1508" y="4318"/>
                  </a:lnTo>
                  <a:cubicBezTo>
                    <a:pt x="1544" y="4345"/>
                    <a:pt x="1598" y="4345"/>
                    <a:pt x="1633" y="4318"/>
                  </a:cubicBezTo>
                  <a:lnTo>
                    <a:pt x="1633" y="4318"/>
                  </a:lnTo>
                  <a:lnTo>
                    <a:pt x="2436" y="3507"/>
                  </a:lnTo>
                  <a:lnTo>
                    <a:pt x="2436" y="3507"/>
                  </a:lnTo>
                  <a:lnTo>
                    <a:pt x="2713" y="3230"/>
                  </a:lnTo>
                  <a:cubicBezTo>
                    <a:pt x="3007" y="2936"/>
                    <a:pt x="3400" y="2793"/>
                    <a:pt x="3783" y="2793"/>
                  </a:cubicBezTo>
                  <a:lnTo>
                    <a:pt x="3783" y="2793"/>
                  </a:lnTo>
                  <a:cubicBezTo>
                    <a:pt x="4167" y="2793"/>
                    <a:pt x="4559" y="2936"/>
                    <a:pt x="4845" y="3230"/>
                  </a:cubicBezTo>
                  <a:lnTo>
                    <a:pt x="4845" y="3230"/>
                  </a:lnTo>
                  <a:cubicBezTo>
                    <a:pt x="5139" y="3524"/>
                    <a:pt x="5291" y="3908"/>
                    <a:pt x="5291" y="4292"/>
                  </a:cubicBezTo>
                  <a:lnTo>
                    <a:pt x="5291" y="4292"/>
                  </a:lnTo>
                  <a:lnTo>
                    <a:pt x="5291" y="4292"/>
                  </a:lnTo>
                  <a:cubicBezTo>
                    <a:pt x="5291" y="4684"/>
                    <a:pt x="5139" y="5068"/>
                    <a:pt x="4854" y="5362"/>
                  </a:cubicBezTo>
                  <a:lnTo>
                    <a:pt x="4854" y="5362"/>
                  </a:lnTo>
                  <a:lnTo>
                    <a:pt x="4854" y="5362"/>
                  </a:lnTo>
                  <a:cubicBezTo>
                    <a:pt x="4666" y="5550"/>
                    <a:pt x="4426" y="5639"/>
                    <a:pt x="4176" y="5639"/>
                  </a:cubicBezTo>
                  <a:lnTo>
                    <a:pt x="4176" y="5639"/>
                  </a:lnTo>
                  <a:cubicBezTo>
                    <a:pt x="3935" y="5639"/>
                    <a:pt x="3694" y="5550"/>
                    <a:pt x="3507" y="5362"/>
                  </a:cubicBezTo>
                  <a:lnTo>
                    <a:pt x="3507" y="5362"/>
                  </a:lnTo>
                  <a:lnTo>
                    <a:pt x="3507" y="5362"/>
                  </a:lnTo>
                  <a:cubicBezTo>
                    <a:pt x="3319" y="5175"/>
                    <a:pt x="3230" y="4934"/>
                    <a:pt x="3230" y="4693"/>
                  </a:cubicBezTo>
                  <a:lnTo>
                    <a:pt x="3230" y="4693"/>
                  </a:lnTo>
                  <a:cubicBezTo>
                    <a:pt x="3230" y="4443"/>
                    <a:pt x="3319" y="4202"/>
                    <a:pt x="3507" y="4015"/>
                  </a:cubicBezTo>
                  <a:lnTo>
                    <a:pt x="3507" y="4015"/>
                  </a:lnTo>
                  <a:cubicBezTo>
                    <a:pt x="3614" y="3908"/>
                    <a:pt x="3756" y="3855"/>
                    <a:pt x="3899" y="3855"/>
                  </a:cubicBezTo>
                  <a:lnTo>
                    <a:pt x="3899" y="3855"/>
                  </a:lnTo>
                  <a:cubicBezTo>
                    <a:pt x="4033" y="3855"/>
                    <a:pt x="4176" y="3908"/>
                    <a:pt x="4283" y="4015"/>
                  </a:cubicBezTo>
                  <a:lnTo>
                    <a:pt x="4283" y="4015"/>
                  </a:lnTo>
                  <a:cubicBezTo>
                    <a:pt x="4390" y="4122"/>
                    <a:pt x="4443" y="4265"/>
                    <a:pt x="4443" y="4408"/>
                  </a:cubicBezTo>
                  <a:lnTo>
                    <a:pt x="4443" y="4408"/>
                  </a:lnTo>
                  <a:cubicBezTo>
                    <a:pt x="4443" y="4488"/>
                    <a:pt x="4426" y="4568"/>
                    <a:pt x="4390" y="4649"/>
                  </a:cubicBezTo>
                  <a:lnTo>
                    <a:pt x="4390" y="4649"/>
                  </a:lnTo>
                  <a:cubicBezTo>
                    <a:pt x="4318" y="4631"/>
                    <a:pt x="4247" y="4649"/>
                    <a:pt x="4194" y="4702"/>
                  </a:cubicBezTo>
                  <a:lnTo>
                    <a:pt x="4194" y="4702"/>
                  </a:lnTo>
                  <a:cubicBezTo>
                    <a:pt x="4104" y="4791"/>
                    <a:pt x="4104" y="4934"/>
                    <a:pt x="4194" y="5014"/>
                  </a:cubicBezTo>
                  <a:lnTo>
                    <a:pt x="4194" y="5014"/>
                  </a:lnTo>
                  <a:cubicBezTo>
                    <a:pt x="4283" y="5103"/>
                    <a:pt x="4417" y="5103"/>
                    <a:pt x="4506" y="5014"/>
                  </a:cubicBezTo>
                  <a:lnTo>
                    <a:pt x="4506" y="5014"/>
                  </a:lnTo>
                  <a:cubicBezTo>
                    <a:pt x="4577" y="4943"/>
                    <a:pt x="4586" y="4836"/>
                    <a:pt x="4541" y="4756"/>
                  </a:cubicBezTo>
                  <a:lnTo>
                    <a:pt x="4541" y="4756"/>
                  </a:lnTo>
                  <a:cubicBezTo>
                    <a:pt x="4595" y="4649"/>
                    <a:pt x="4622" y="4524"/>
                    <a:pt x="4622" y="4408"/>
                  </a:cubicBezTo>
                  <a:lnTo>
                    <a:pt x="4622" y="4408"/>
                  </a:lnTo>
                  <a:cubicBezTo>
                    <a:pt x="4622" y="4220"/>
                    <a:pt x="4559" y="4033"/>
                    <a:pt x="4417" y="3890"/>
                  </a:cubicBezTo>
                  <a:lnTo>
                    <a:pt x="4417" y="3890"/>
                  </a:lnTo>
                  <a:cubicBezTo>
                    <a:pt x="4274" y="3747"/>
                    <a:pt x="4087" y="3676"/>
                    <a:pt x="3899" y="3676"/>
                  </a:cubicBezTo>
                  <a:lnTo>
                    <a:pt x="3899" y="3676"/>
                  </a:lnTo>
                  <a:cubicBezTo>
                    <a:pt x="3712" y="3676"/>
                    <a:pt x="3524" y="3747"/>
                    <a:pt x="3382" y="3890"/>
                  </a:cubicBezTo>
                  <a:lnTo>
                    <a:pt x="3382" y="3890"/>
                  </a:lnTo>
                  <a:cubicBezTo>
                    <a:pt x="3159" y="4113"/>
                    <a:pt x="3052" y="4399"/>
                    <a:pt x="3052" y="4693"/>
                  </a:cubicBezTo>
                  <a:lnTo>
                    <a:pt x="3052" y="4693"/>
                  </a:lnTo>
                  <a:cubicBezTo>
                    <a:pt x="3052" y="4979"/>
                    <a:pt x="3159" y="5264"/>
                    <a:pt x="3373" y="5487"/>
                  </a:cubicBezTo>
                  <a:lnTo>
                    <a:pt x="3373" y="5487"/>
                  </a:lnTo>
                  <a:lnTo>
                    <a:pt x="3382" y="5487"/>
                  </a:lnTo>
                  <a:cubicBezTo>
                    <a:pt x="3596" y="5710"/>
                    <a:pt x="3890" y="5817"/>
                    <a:pt x="4176" y="5817"/>
                  </a:cubicBezTo>
                  <a:lnTo>
                    <a:pt x="4176" y="5817"/>
                  </a:lnTo>
                  <a:cubicBezTo>
                    <a:pt x="4470" y="5817"/>
                    <a:pt x="4756" y="5710"/>
                    <a:pt x="4979" y="5487"/>
                  </a:cubicBezTo>
                  <a:lnTo>
                    <a:pt x="4979" y="5487"/>
                  </a:lnTo>
                  <a:lnTo>
                    <a:pt x="4979" y="5487"/>
                  </a:lnTo>
                  <a:cubicBezTo>
                    <a:pt x="5309" y="5157"/>
                    <a:pt x="5469" y="4729"/>
                    <a:pt x="5469" y="4292"/>
                  </a:cubicBezTo>
                  <a:lnTo>
                    <a:pt x="5469" y="4292"/>
                  </a:lnTo>
                  <a:lnTo>
                    <a:pt x="5469" y="4292"/>
                  </a:lnTo>
                  <a:cubicBezTo>
                    <a:pt x="5469" y="4211"/>
                    <a:pt x="5460" y="4122"/>
                    <a:pt x="5451" y="4033"/>
                  </a:cubicBezTo>
                  <a:lnTo>
                    <a:pt x="5451" y="4033"/>
                  </a:lnTo>
                  <a:cubicBezTo>
                    <a:pt x="5701" y="3774"/>
                    <a:pt x="5826" y="3444"/>
                    <a:pt x="5826" y="3105"/>
                  </a:cubicBezTo>
                  <a:lnTo>
                    <a:pt x="5826" y="3105"/>
                  </a:lnTo>
                  <a:cubicBezTo>
                    <a:pt x="5826" y="2757"/>
                    <a:pt x="5692" y="2418"/>
                    <a:pt x="5434" y="2160"/>
                  </a:cubicBezTo>
                  <a:lnTo>
                    <a:pt x="5434" y="2160"/>
                  </a:lnTo>
                  <a:cubicBezTo>
                    <a:pt x="5175" y="1892"/>
                    <a:pt x="4827" y="1767"/>
                    <a:pt x="4488" y="1767"/>
                  </a:cubicBezTo>
                  <a:lnTo>
                    <a:pt x="4488" y="1767"/>
                  </a:lnTo>
                  <a:cubicBezTo>
                    <a:pt x="4301" y="1767"/>
                    <a:pt x="4113" y="1803"/>
                    <a:pt x="3944" y="1883"/>
                  </a:cubicBezTo>
                  <a:lnTo>
                    <a:pt x="3944" y="1883"/>
                  </a:lnTo>
                  <a:cubicBezTo>
                    <a:pt x="4015" y="1705"/>
                    <a:pt x="4051" y="1517"/>
                    <a:pt x="4051" y="1339"/>
                  </a:cubicBezTo>
                  <a:lnTo>
                    <a:pt x="4051" y="1339"/>
                  </a:lnTo>
                  <a:lnTo>
                    <a:pt x="4051" y="1339"/>
                  </a:lnTo>
                  <a:cubicBezTo>
                    <a:pt x="4051" y="991"/>
                    <a:pt x="3926" y="652"/>
                    <a:pt x="3658" y="384"/>
                  </a:cubicBezTo>
                  <a:lnTo>
                    <a:pt x="3658" y="384"/>
                  </a:lnTo>
                  <a:cubicBezTo>
                    <a:pt x="3400" y="126"/>
                    <a:pt x="3061" y="1"/>
                    <a:pt x="2713" y="1"/>
                  </a:cubicBezTo>
                  <a:lnTo>
                    <a:pt x="2713" y="1"/>
                  </a:lnTo>
                  <a:cubicBezTo>
                    <a:pt x="2374" y="1"/>
                    <a:pt x="2044" y="126"/>
                    <a:pt x="1785" y="366"/>
                  </a:cubicBezTo>
                  <a:moveTo>
                    <a:pt x="3212" y="2035"/>
                  </a:moveTo>
                  <a:lnTo>
                    <a:pt x="3212" y="2035"/>
                  </a:lnTo>
                  <a:cubicBezTo>
                    <a:pt x="3212" y="1606"/>
                    <a:pt x="3043" y="1169"/>
                    <a:pt x="2713" y="839"/>
                  </a:cubicBezTo>
                  <a:lnTo>
                    <a:pt x="2713" y="839"/>
                  </a:lnTo>
                  <a:cubicBezTo>
                    <a:pt x="2507" y="634"/>
                    <a:pt x="2267" y="500"/>
                    <a:pt x="1999" y="420"/>
                  </a:cubicBezTo>
                  <a:lnTo>
                    <a:pt x="1999" y="420"/>
                  </a:lnTo>
                  <a:cubicBezTo>
                    <a:pt x="2213" y="259"/>
                    <a:pt x="2463" y="179"/>
                    <a:pt x="2713" y="179"/>
                  </a:cubicBezTo>
                  <a:lnTo>
                    <a:pt x="2713" y="179"/>
                  </a:lnTo>
                  <a:cubicBezTo>
                    <a:pt x="3007" y="179"/>
                    <a:pt x="3310" y="286"/>
                    <a:pt x="3533" y="518"/>
                  </a:cubicBezTo>
                  <a:lnTo>
                    <a:pt x="3533" y="518"/>
                  </a:lnTo>
                  <a:cubicBezTo>
                    <a:pt x="3756" y="741"/>
                    <a:pt x="3872" y="1036"/>
                    <a:pt x="3872" y="1339"/>
                  </a:cubicBezTo>
                  <a:lnTo>
                    <a:pt x="3872" y="1339"/>
                  </a:lnTo>
                  <a:lnTo>
                    <a:pt x="3872" y="1339"/>
                  </a:lnTo>
                  <a:cubicBezTo>
                    <a:pt x="3872" y="1633"/>
                    <a:pt x="3756" y="1928"/>
                    <a:pt x="3533" y="2160"/>
                  </a:cubicBezTo>
                  <a:lnTo>
                    <a:pt x="3533" y="2160"/>
                  </a:lnTo>
                  <a:lnTo>
                    <a:pt x="3123" y="2570"/>
                  </a:lnTo>
                  <a:cubicBezTo>
                    <a:pt x="3177" y="2392"/>
                    <a:pt x="3203" y="2213"/>
                    <a:pt x="3203" y="2035"/>
                  </a:cubicBezTo>
                  <a:moveTo>
                    <a:pt x="3658" y="2284"/>
                  </a:moveTo>
                  <a:cubicBezTo>
                    <a:pt x="3890" y="2061"/>
                    <a:pt x="4185" y="1945"/>
                    <a:pt x="4479" y="1945"/>
                  </a:cubicBezTo>
                  <a:lnTo>
                    <a:pt x="4479" y="1945"/>
                  </a:lnTo>
                  <a:cubicBezTo>
                    <a:pt x="4782" y="1945"/>
                    <a:pt x="5077" y="2061"/>
                    <a:pt x="5300" y="2284"/>
                  </a:cubicBezTo>
                  <a:lnTo>
                    <a:pt x="5300" y="2284"/>
                  </a:lnTo>
                  <a:cubicBezTo>
                    <a:pt x="5532" y="2507"/>
                    <a:pt x="5639" y="2811"/>
                    <a:pt x="5639" y="3105"/>
                  </a:cubicBezTo>
                  <a:lnTo>
                    <a:pt x="5639" y="3105"/>
                  </a:lnTo>
                  <a:cubicBezTo>
                    <a:pt x="5639" y="3355"/>
                    <a:pt x="5558" y="3605"/>
                    <a:pt x="5398" y="3819"/>
                  </a:cubicBezTo>
                  <a:lnTo>
                    <a:pt x="5398" y="3819"/>
                  </a:lnTo>
                  <a:cubicBezTo>
                    <a:pt x="5327" y="3551"/>
                    <a:pt x="5184" y="3310"/>
                    <a:pt x="4979" y="3105"/>
                  </a:cubicBezTo>
                  <a:lnTo>
                    <a:pt x="4979" y="3105"/>
                  </a:lnTo>
                  <a:cubicBezTo>
                    <a:pt x="4649" y="2775"/>
                    <a:pt x="4211" y="2606"/>
                    <a:pt x="3783" y="2606"/>
                  </a:cubicBezTo>
                  <a:lnTo>
                    <a:pt x="3783" y="2606"/>
                  </a:lnTo>
                  <a:cubicBezTo>
                    <a:pt x="3605" y="2606"/>
                    <a:pt x="3426" y="2641"/>
                    <a:pt x="3248" y="2695"/>
                  </a:cubicBezTo>
                  <a:lnTo>
                    <a:pt x="3248" y="2695"/>
                  </a:lnTo>
                  <a:close/>
                  <a:moveTo>
                    <a:pt x="4666" y="491"/>
                  </a:moveTo>
                  <a:cubicBezTo>
                    <a:pt x="4363" y="500"/>
                    <a:pt x="4292" y="536"/>
                    <a:pt x="4292" y="670"/>
                  </a:cubicBezTo>
                  <a:lnTo>
                    <a:pt x="4292" y="670"/>
                  </a:lnTo>
                  <a:cubicBezTo>
                    <a:pt x="4292" y="705"/>
                    <a:pt x="4301" y="732"/>
                    <a:pt x="4310" y="777"/>
                  </a:cubicBezTo>
                  <a:lnTo>
                    <a:pt x="4310" y="777"/>
                  </a:lnTo>
                  <a:cubicBezTo>
                    <a:pt x="4336" y="902"/>
                    <a:pt x="4390" y="1116"/>
                    <a:pt x="4194" y="1499"/>
                  </a:cubicBezTo>
                  <a:lnTo>
                    <a:pt x="4194" y="1499"/>
                  </a:lnTo>
                  <a:lnTo>
                    <a:pt x="4194" y="1499"/>
                  </a:lnTo>
                  <a:lnTo>
                    <a:pt x="4194" y="1508"/>
                  </a:lnTo>
                  <a:lnTo>
                    <a:pt x="4194" y="1508"/>
                  </a:lnTo>
                  <a:lnTo>
                    <a:pt x="4194" y="1508"/>
                  </a:lnTo>
                  <a:lnTo>
                    <a:pt x="4194" y="1508"/>
                  </a:lnTo>
                  <a:lnTo>
                    <a:pt x="4194" y="1508"/>
                  </a:lnTo>
                  <a:lnTo>
                    <a:pt x="4194" y="1508"/>
                  </a:lnTo>
                  <a:lnTo>
                    <a:pt x="4194" y="1508"/>
                  </a:lnTo>
                  <a:cubicBezTo>
                    <a:pt x="4185" y="1517"/>
                    <a:pt x="4185" y="1535"/>
                    <a:pt x="4185" y="1544"/>
                  </a:cubicBezTo>
                  <a:lnTo>
                    <a:pt x="4185" y="1544"/>
                  </a:lnTo>
                  <a:lnTo>
                    <a:pt x="4185" y="1544"/>
                  </a:lnTo>
                  <a:lnTo>
                    <a:pt x="4185" y="1544"/>
                  </a:lnTo>
                  <a:lnTo>
                    <a:pt x="4185" y="1544"/>
                  </a:lnTo>
                  <a:cubicBezTo>
                    <a:pt x="4185" y="1553"/>
                    <a:pt x="4185" y="1571"/>
                    <a:pt x="4194" y="1580"/>
                  </a:cubicBezTo>
                  <a:lnTo>
                    <a:pt x="4194" y="1580"/>
                  </a:lnTo>
                  <a:lnTo>
                    <a:pt x="4194" y="1580"/>
                  </a:lnTo>
                  <a:lnTo>
                    <a:pt x="4194" y="1580"/>
                  </a:lnTo>
                  <a:lnTo>
                    <a:pt x="4194" y="1580"/>
                  </a:lnTo>
                  <a:lnTo>
                    <a:pt x="4194" y="1580"/>
                  </a:lnTo>
                  <a:lnTo>
                    <a:pt x="4194" y="1580"/>
                  </a:lnTo>
                  <a:lnTo>
                    <a:pt x="4194" y="1589"/>
                  </a:lnTo>
                  <a:lnTo>
                    <a:pt x="4194" y="1589"/>
                  </a:lnTo>
                  <a:lnTo>
                    <a:pt x="4194" y="1589"/>
                  </a:lnTo>
                  <a:lnTo>
                    <a:pt x="4194" y="1589"/>
                  </a:lnTo>
                  <a:lnTo>
                    <a:pt x="4194" y="1589"/>
                  </a:lnTo>
                  <a:lnTo>
                    <a:pt x="4194" y="1589"/>
                  </a:lnTo>
                  <a:lnTo>
                    <a:pt x="4194" y="1589"/>
                  </a:lnTo>
                  <a:lnTo>
                    <a:pt x="4194" y="1598"/>
                  </a:lnTo>
                  <a:lnTo>
                    <a:pt x="4194" y="1598"/>
                  </a:lnTo>
                  <a:lnTo>
                    <a:pt x="4194" y="1598"/>
                  </a:lnTo>
                  <a:lnTo>
                    <a:pt x="4194" y="1598"/>
                  </a:lnTo>
                  <a:lnTo>
                    <a:pt x="4194" y="1598"/>
                  </a:lnTo>
                  <a:lnTo>
                    <a:pt x="4202" y="1598"/>
                  </a:lnTo>
                  <a:lnTo>
                    <a:pt x="4202" y="1598"/>
                  </a:lnTo>
                  <a:lnTo>
                    <a:pt x="4202" y="1598"/>
                  </a:lnTo>
                  <a:lnTo>
                    <a:pt x="4202" y="1598"/>
                  </a:lnTo>
                  <a:lnTo>
                    <a:pt x="4202" y="1598"/>
                  </a:lnTo>
                  <a:lnTo>
                    <a:pt x="4202" y="1598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11" y="1606"/>
                  </a:lnTo>
                  <a:lnTo>
                    <a:pt x="4211" y="1606"/>
                  </a:lnTo>
                  <a:lnTo>
                    <a:pt x="4211" y="1606"/>
                  </a:lnTo>
                  <a:lnTo>
                    <a:pt x="4211" y="1606"/>
                  </a:lnTo>
                  <a:cubicBezTo>
                    <a:pt x="4211" y="1615"/>
                    <a:pt x="4220" y="1615"/>
                    <a:pt x="4220" y="1615"/>
                  </a:cubicBezTo>
                  <a:lnTo>
                    <a:pt x="4220" y="1615"/>
                  </a:lnTo>
                  <a:lnTo>
                    <a:pt x="4220" y="1615"/>
                  </a:lnTo>
                  <a:lnTo>
                    <a:pt x="4220" y="1615"/>
                  </a:lnTo>
                  <a:lnTo>
                    <a:pt x="4220" y="1615"/>
                  </a:lnTo>
                  <a:lnTo>
                    <a:pt x="4220" y="1615"/>
                  </a:lnTo>
                  <a:lnTo>
                    <a:pt x="4220" y="1615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38" y="1624"/>
                  </a:lnTo>
                  <a:lnTo>
                    <a:pt x="4238" y="1624"/>
                  </a:lnTo>
                  <a:lnTo>
                    <a:pt x="4238" y="1624"/>
                  </a:lnTo>
                  <a:lnTo>
                    <a:pt x="4238" y="1624"/>
                  </a:lnTo>
                  <a:lnTo>
                    <a:pt x="4238" y="1624"/>
                  </a:lnTo>
                  <a:lnTo>
                    <a:pt x="4238" y="1624"/>
                  </a:lnTo>
                  <a:lnTo>
                    <a:pt x="4238" y="1624"/>
                  </a:lnTo>
                  <a:cubicBezTo>
                    <a:pt x="4247" y="1633"/>
                    <a:pt x="4256" y="1633"/>
                    <a:pt x="4274" y="1633"/>
                  </a:cubicBezTo>
                  <a:lnTo>
                    <a:pt x="4274" y="1633"/>
                  </a:lnTo>
                  <a:lnTo>
                    <a:pt x="4274" y="1633"/>
                  </a:lnTo>
                  <a:lnTo>
                    <a:pt x="4274" y="1633"/>
                  </a:lnTo>
                  <a:lnTo>
                    <a:pt x="4274" y="1633"/>
                  </a:lnTo>
                  <a:cubicBezTo>
                    <a:pt x="4283" y="1633"/>
                    <a:pt x="4292" y="1633"/>
                    <a:pt x="4301" y="1624"/>
                  </a:cubicBezTo>
                  <a:lnTo>
                    <a:pt x="4301" y="1624"/>
                  </a:lnTo>
                  <a:lnTo>
                    <a:pt x="4301" y="1624"/>
                  </a:lnTo>
                  <a:lnTo>
                    <a:pt x="4301" y="1624"/>
                  </a:lnTo>
                  <a:lnTo>
                    <a:pt x="4301" y="1624"/>
                  </a:lnTo>
                  <a:lnTo>
                    <a:pt x="4301" y="1624"/>
                  </a:lnTo>
                  <a:lnTo>
                    <a:pt x="4301" y="1624"/>
                  </a:lnTo>
                  <a:lnTo>
                    <a:pt x="4310" y="1624"/>
                  </a:lnTo>
                  <a:lnTo>
                    <a:pt x="4310" y="1624"/>
                  </a:lnTo>
                  <a:lnTo>
                    <a:pt x="4310" y="1624"/>
                  </a:lnTo>
                  <a:lnTo>
                    <a:pt x="4310" y="1624"/>
                  </a:lnTo>
                  <a:lnTo>
                    <a:pt x="4310" y="1624"/>
                  </a:lnTo>
                  <a:lnTo>
                    <a:pt x="4310" y="1624"/>
                  </a:lnTo>
                  <a:cubicBezTo>
                    <a:pt x="4693" y="1428"/>
                    <a:pt x="4907" y="1482"/>
                    <a:pt x="5032" y="1508"/>
                  </a:cubicBezTo>
                  <a:lnTo>
                    <a:pt x="5032" y="1508"/>
                  </a:lnTo>
                  <a:cubicBezTo>
                    <a:pt x="5077" y="1517"/>
                    <a:pt x="5112" y="1526"/>
                    <a:pt x="5139" y="1526"/>
                  </a:cubicBezTo>
                  <a:lnTo>
                    <a:pt x="5139" y="1526"/>
                  </a:lnTo>
                  <a:cubicBezTo>
                    <a:pt x="5282" y="1526"/>
                    <a:pt x="5318" y="1455"/>
                    <a:pt x="5318" y="1160"/>
                  </a:cubicBezTo>
                  <a:lnTo>
                    <a:pt x="5318" y="1160"/>
                  </a:lnTo>
                  <a:lnTo>
                    <a:pt x="5318" y="581"/>
                  </a:lnTo>
                  <a:cubicBezTo>
                    <a:pt x="5318" y="536"/>
                    <a:pt x="5282" y="491"/>
                    <a:pt x="5228" y="491"/>
                  </a:cubicBezTo>
                  <a:lnTo>
                    <a:pt x="5228" y="491"/>
                  </a:lnTo>
                  <a:lnTo>
                    <a:pt x="4657" y="491"/>
                  </a:lnTo>
                  <a:close/>
                  <a:moveTo>
                    <a:pt x="4488" y="732"/>
                  </a:moveTo>
                  <a:cubicBezTo>
                    <a:pt x="4479" y="705"/>
                    <a:pt x="4470" y="679"/>
                    <a:pt x="4470" y="670"/>
                  </a:cubicBezTo>
                  <a:lnTo>
                    <a:pt x="4470" y="670"/>
                  </a:lnTo>
                  <a:cubicBezTo>
                    <a:pt x="4470" y="670"/>
                    <a:pt x="4488" y="670"/>
                    <a:pt x="4524" y="670"/>
                  </a:cubicBezTo>
                  <a:lnTo>
                    <a:pt x="4524" y="670"/>
                  </a:lnTo>
                  <a:cubicBezTo>
                    <a:pt x="4559" y="670"/>
                    <a:pt x="4595" y="679"/>
                    <a:pt x="4666" y="679"/>
                  </a:cubicBezTo>
                  <a:lnTo>
                    <a:pt x="4666" y="679"/>
                  </a:lnTo>
                  <a:lnTo>
                    <a:pt x="5148" y="670"/>
                  </a:lnTo>
                  <a:lnTo>
                    <a:pt x="5148" y="1160"/>
                  </a:lnTo>
                  <a:cubicBezTo>
                    <a:pt x="5148" y="1312"/>
                    <a:pt x="5157" y="1348"/>
                    <a:pt x="5148" y="1348"/>
                  </a:cubicBezTo>
                  <a:lnTo>
                    <a:pt x="5148" y="1348"/>
                  </a:lnTo>
                  <a:cubicBezTo>
                    <a:pt x="5139" y="1348"/>
                    <a:pt x="5112" y="1339"/>
                    <a:pt x="5086" y="1330"/>
                  </a:cubicBezTo>
                  <a:lnTo>
                    <a:pt x="5086" y="1330"/>
                  </a:lnTo>
                  <a:cubicBezTo>
                    <a:pt x="4961" y="1303"/>
                    <a:pt x="4765" y="1259"/>
                    <a:pt x="4452" y="1375"/>
                  </a:cubicBezTo>
                  <a:lnTo>
                    <a:pt x="4452" y="1375"/>
                  </a:lnTo>
                  <a:cubicBezTo>
                    <a:pt x="4559" y="1053"/>
                    <a:pt x="4515" y="857"/>
                    <a:pt x="4488" y="732"/>
                  </a:cubicBezTo>
                  <a:moveTo>
                    <a:pt x="1758" y="759"/>
                  </a:moveTo>
                  <a:cubicBezTo>
                    <a:pt x="1696" y="812"/>
                    <a:pt x="1696" y="902"/>
                    <a:pt x="1758" y="955"/>
                  </a:cubicBezTo>
                  <a:lnTo>
                    <a:pt x="1758" y="955"/>
                  </a:lnTo>
                  <a:cubicBezTo>
                    <a:pt x="1812" y="1009"/>
                    <a:pt x="1901" y="1009"/>
                    <a:pt x="1954" y="955"/>
                  </a:cubicBezTo>
                  <a:lnTo>
                    <a:pt x="1954" y="955"/>
                  </a:lnTo>
                  <a:cubicBezTo>
                    <a:pt x="2008" y="902"/>
                    <a:pt x="2008" y="812"/>
                    <a:pt x="1954" y="759"/>
                  </a:cubicBezTo>
                  <a:lnTo>
                    <a:pt x="1954" y="759"/>
                  </a:lnTo>
                  <a:cubicBezTo>
                    <a:pt x="1928" y="723"/>
                    <a:pt x="1892" y="714"/>
                    <a:pt x="1856" y="714"/>
                  </a:cubicBezTo>
                  <a:lnTo>
                    <a:pt x="1856" y="714"/>
                  </a:lnTo>
                  <a:cubicBezTo>
                    <a:pt x="1821" y="714"/>
                    <a:pt x="1785" y="723"/>
                    <a:pt x="1758" y="759"/>
                  </a:cubicBezTo>
                  <a:close/>
                  <a:moveTo>
                    <a:pt x="2267" y="1062"/>
                  </a:moveTo>
                  <a:cubicBezTo>
                    <a:pt x="2213" y="1116"/>
                    <a:pt x="2213" y="1205"/>
                    <a:pt x="2267" y="1267"/>
                  </a:cubicBezTo>
                  <a:lnTo>
                    <a:pt x="2267" y="1267"/>
                  </a:lnTo>
                  <a:cubicBezTo>
                    <a:pt x="2320" y="1321"/>
                    <a:pt x="2409" y="1321"/>
                    <a:pt x="2463" y="1267"/>
                  </a:cubicBezTo>
                  <a:lnTo>
                    <a:pt x="2463" y="1267"/>
                  </a:lnTo>
                  <a:cubicBezTo>
                    <a:pt x="2525" y="1205"/>
                    <a:pt x="2525" y="1116"/>
                    <a:pt x="2463" y="1062"/>
                  </a:cubicBezTo>
                  <a:lnTo>
                    <a:pt x="2463" y="1062"/>
                  </a:lnTo>
                  <a:cubicBezTo>
                    <a:pt x="2436" y="1036"/>
                    <a:pt x="2400" y="1027"/>
                    <a:pt x="2365" y="1027"/>
                  </a:cubicBezTo>
                  <a:lnTo>
                    <a:pt x="2365" y="1027"/>
                  </a:lnTo>
                  <a:cubicBezTo>
                    <a:pt x="2329" y="1027"/>
                    <a:pt x="2293" y="1036"/>
                    <a:pt x="2267" y="1062"/>
                  </a:cubicBezTo>
                  <a:close/>
                  <a:moveTo>
                    <a:pt x="2552" y="1553"/>
                  </a:moveTo>
                  <a:cubicBezTo>
                    <a:pt x="2499" y="1606"/>
                    <a:pt x="2499" y="1696"/>
                    <a:pt x="2552" y="1758"/>
                  </a:cubicBezTo>
                  <a:lnTo>
                    <a:pt x="2552" y="1758"/>
                  </a:lnTo>
                  <a:cubicBezTo>
                    <a:pt x="2615" y="1812"/>
                    <a:pt x="2704" y="1812"/>
                    <a:pt x="2757" y="1758"/>
                  </a:cubicBezTo>
                  <a:lnTo>
                    <a:pt x="2757" y="1758"/>
                  </a:lnTo>
                  <a:cubicBezTo>
                    <a:pt x="2811" y="1696"/>
                    <a:pt x="2811" y="1606"/>
                    <a:pt x="2757" y="1553"/>
                  </a:cubicBezTo>
                  <a:lnTo>
                    <a:pt x="2757" y="1553"/>
                  </a:lnTo>
                  <a:cubicBezTo>
                    <a:pt x="2731" y="1526"/>
                    <a:pt x="2695" y="1517"/>
                    <a:pt x="2659" y="1517"/>
                  </a:cubicBezTo>
                  <a:lnTo>
                    <a:pt x="2659" y="1517"/>
                  </a:lnTo>
                  <a:cubicBezTo>
                    <a:pt x="2623" y="1517"/>
                    <a:pt x="2588" y="1526"/>
                    <a:pt x="2552" y="1553"/>
                  </a:cubicBezTo>
                  <a:close/>
                  <a:moveTo>
                    <a:pt x="2615" y="2124"/>
                  </a:moveTo>
                  <a:cubicBezTo>
                    <a:pt x="2561" y="2177"/>
                    <a:pt x="2561" y="2267"/>
                    <a:pt x="2615" y="2320"/>
                  </a:cubicBezTo>
                  <a:lnTo>
                    <a:pt x="2615" y="2320"/>
                  </a:lnTo>
                  <a:cubicBezTo>
                    <a:pt x="2677" y="2383"/>
                    <a:pt x="2766" y="2383"/>
                    <a:pt x="2820" y="2320"/>
                  </a:cubicBezTo>
                  <a:lnTo>
                    <a:pt x="2820" y="2320"/>
                  </a:lnTo>
                  <a:cubicBezTo>
                    <a:pt x="2873" y="2267"/>
                    <a:pt x="2873" y="2177"/>
                    <a:pt x="2820" y="2124"/>
                  </a:cubicBezTo>
                  <a:lnTo>
                    <a:pt x="2820" y="2124"/>
                  </a:lnTo>
                  <a:cubicBezTo>
                    <a:pt x="2793" y="2097"/>
                    <a:pt x="2757" y="2088"/>
                    <a:pt x="2722" y="2088"/>
                  </a:cubicBezTo>
                  <a:lnTo>
                    <a:pt x="2722" y="2088"/>
                  </a:lnTo>
                  <a:cubicBezTo>
                    <a:pt x="2686" y="2088"/>
                    <a:pt x="2650" y="2097"/>
                    <a:pt x="2615" y="2124"/>
                  </a:cubicBezTo>
                  <a:close/>
                  <a:moveTo>
                    <a:pt x="2409" y="2659"/>
                  </a:moveTo>
                  <a:cubicBezTo>
                    <a:pt x="2356" y="2713"/>
                    <a:pt x="2356" y="2802"/>
                    <a:pt x="2409" y="2855"/>
                  </a:cubicBezTo>
                  <a:lnTo>
                    <a:pt x="2409" y="2855"/>
                  </a:lnTo>
                  <a:cubicBezTo>
                    <a:pt x="2463" y="2909"/>
                    <a:pt x="2552" y="2909"/>
                    <a:pt x="2606" y="2855"/>
                  </a:cubicBezTo>
                  <a:lnTo>
                    <a:pt x="2606" y="2855"/>
                  </a:lnTo>
                  <a:cubicBezTo>
                    <a:pt x="2659" y="2802"/>
                    <a:pt x="2659" y="2713"/>
                    <a:pt x="2606" y="2659"/>
                  </a:cubicBezTo>
                  <a:lnTo>
                    <a:pt x="2606" y="2659"/>
                  </a:lnTo>
                  <a:cubicBezTo>
                    <a:pt x="2579" y="2632"/>
                    <a:pt x="2543" y="2615"/>
                    <a:pt x="2507" y="2615"/>
                  </a:cubicBezTo>
                  <a:lnTo>
                    <a:pt x="2507" y="2615"/>
                  </a:lnTo>
                  <a:cubicBezTo>
                    <a:pt x="2472" y="2615"/>
                    <a:pt x="2436" y="2632"/>
                    <a:pt x="2409" y="2659"/>
                  </a:cubicBezTo>
                  <a:moveTo>
                    <a:pt x="3498" y="2998"/>
                  </a:moveTo>
                  <a:cubicBezTo>
                    <a:pt x="3435" y="3052"/>
                    <a:pt x="3435" y="3141"/>
                    <a:pt x="3498" y="3203"/>
                  </a:cubicBezTo>
                  <a:lnTo>
                    <a:pt x="3498" y="3203"/>
                  </a:lnTo>
                  <a:cubicBezTo>
                    <a:pt x="3551" y="3257"/>
                    <a:pt x="3640" y="3257"/>
                    <a:pt x="3694" y="3203"/>
                  </a:cubicBezTo>
                  <a:lnTo>
                    <a:pt x="3694" y="3203"/>
                  </a:lnTo>
                  <a:cubicBezTo>
                    <a:pt x="3748" y="3141"/>
                    <a:pt x="3748" y="3052"/>
                    <a:pt x="3694" y="2998"/>
                  </a:cubicBezTo>
                  <a:lnTo>
                    <a:pt x="3694" y="2998"/>
                  </a:lnTo>
                  <a:cubicBezTo>
                    <a:pt x="3667" y="2971"/>
                    <a:pt x="3632" y="2962"/>
                    <a:pt x="3596" y="2962"/>
                  </a:cubicBezTo>
                  <a:lnTo>
                    <a:pt x="3596" y="2962"/>
                  </a:lnTo>
                  <a:cubicBezTo>
                    <a:pt x="3560" y="2962"/>
                    <a:pt x="3524" y="2971"/>
                    <a:pt x="3498" y="2998"/>
                  </a:cubicBezTo>
                  <a:close/>
                  <a:moveTo>
                    <a:pt x="4060" y="3061"/>
                  </a:moveTo>
                  <a:cubicBezTo>
                    <a:pt x="4006" y="3114"/>
                    <a:pt x="4006" y="3203"/>
                    <a:pt x="4060" y="3257"/>
                  </a:cubicBezTo>
                  <a:lnTo>
                    <a:pt x="4060" y="3257"/>
                  </a:lnTo>
                  <a:cubicBezTo>
                    <a:pt x="4122" y="3319"/>
                    <a:pt x="4211" y="3319"/>
                    <a:pt x="4265" y="3257"/>
                  </a:cubicBezTo>
                  <a:lnTo>
                    <a:pt x="4265" y="3257"/>
                  </a:lnTo>
                  <a:cubicBezTo>
                    <a:pt x="4318" y="3203"/>
                    <a:pt x="4318" y="3114"/>
                    <a:pt x="4265" y="3061"/>
                  </a:cubicBezTo>
                  <a:lnTo>
                    <a:pt x="4265" y="3061"/>
                  </a:lnTo>
                  <a:cubicBezTo>
                    <a:pt x="4238" y="3034"/>
                    <a:pt x="4202" y="3025"/>
                    <a:pt x="4167" y="3025"/>
                  </a:cubicBezTo>
                  <a:lnTo>
                    <a:pt x="4167" y="3025"/>
                  </a:lnTo>
                  <a:cubicBezTo>
                    <a:pt x="4131" y="3025"/>
                    <a:pt x="4095" y="3034"/>
                    <a:pt x="4060" y="3061"/>
                  </a:cubicBezTo>
                  <a:moveTo>
                    <a:pt x="2962" y="3212"/>
                  </a:moveTo>
                  <a:cubicBezTo>
                    <a:pt x="2909" y="3266"/>
                    <a:pt x="2909" y="3355"/>
                    <a:pt x="2962" y="3408"/>
                  </a:cubicBezTo>
                  <a:lnTo>
                    <a:pt x="2962" y="3408"/>
                  </a:lnTo>
                  <a:cubicBezTo>
                    <a:pt x="3016" y="3462"/>
                    <a:pt x="3105" y="3462"/>
                    <a:pt x="3159" y="3408"/>
                  </a:cubicBezTo>
                  <a:lnTo>
                    <a:pt x="3159" y="3408"/>
                  </a:lnTo>
                  <a:cubicBezTo>
                    <a:pt x="3212" y="3355"/>
                    <a:pt x="3212" y="3266"/>
                    <a:pt x="3159" y="3212"/>
                  </a:cubicBezTo>
                  <a:lnTo>
                    <a:pt x="3159" y="3212"/>
                  </a:lnTo>
                  <a:cubicBezTo>
                    <a:pt x="3132" y="3185"/>
                    <a:pt x="3096" y="3168"/>
                    <a:pt x="3061" y="3168"/>
                  </a:cubicBezTo>
                  <a:lnTo>
                    <a:pt x="3061" y="3168"/>
                  </a:lnTo>
                  <a:cubicBezTo>
                    <a:pt x="3025" y="3168"/>
                    <a:pt x="2989" y="3185"/>
                    <a:pt x="2962" y="3212"/>
                  </a:cubicBezTo>
                  <a:close/>
                  <a:moveTo>
                    <a:pt x="4559" y="3346"/>
                  </a:moveTo>
                  <a:cubicBezTo>
                    <a:pt x="4497" y="3408"/>
                    <a:pt x="4497" y="3498"/>
                    <a:pt x="4559" y="3551"/>
                  </a:cubicBezTo>
                  <a:lnTo>
                    <a:pt x="4559" y="3551"/>
                  </a:lnTo>
                  <a:cubicBezTo>
                    <a:pt x="4613" y="3605"/>
                    <a:pt x="4702" y="3605"/>
                    <a:pt x="4756" y="3551"/>
                  </a:cubicBezTo>
                  <a:lnTo>
                    <a:pt x="4756" y="3551"/>
                  </a:lnTo>
                  <a:cubicBezTo>
                    <a:pt x="4809" y="3498"/>
                    <a:pt x="4809" y="3408"/>
                    <a:pt x="4756" y="3346"/>
                  </a:cubicBezTo>
                  <a:lnTo>
                    <a:pt x="4756" y="3346"/>
                  </a:lnTo>
                  <a:cubicBezTo>
                    <a:pt x="4729" y="3319"/>
                    <a:pt x="4693" y="3310"/>
                    <a:pt x="4657" y="3310"/>
                  </a:cubicBezTo>
                  <a:lnTo>
                    <a:pt x="4657" y="3310"/>
                  </a:lnTo>
                  <a:cubicBezTo>
                    <a:pt x="4622" y="3310"/>
                    <a:pt x="4586" y="3319"/>
                    <a:pt x="4559" y="3346"/>
                  </a:cubicBezTo>
                  <a:close/>
                  <a:moveTo>
                    <a:pt x="4863" y="3863"/>
                  </a:moveTo>
                  <a:cubicBezTo>
                    <a:pt x="4809" y="3917"/>
                    <a:pt x="4809" y="4006"/>
                    <a:pt x="4863" y="4060"/>
                  </a:cubicBezTo>
                  <a:lnTo>
                    <a:pt x="4863" y="4060"/>
                  </a:lnTo>
                  <a:cubicBezTo>
                    <a:pt x="4916" y="4113"/>
                    <a:pt x="5005" y="4113"/>
                    <a:pt x="5068" y="4060"/>
                  </a:cubicBezTo>
                  <a:lnTo>
                    <a:pt x="5068" y="4060"/>
                  </a:lnTo>
                  <a:cubicBezTo>
                    <a:pt x="5121" y="4006"/>
                    <a:pt x="5121" y="3917"/>
                    <a:pt x="5068" y="3863"/>
                  </a:cubicBezTo>
                  <a:lnTo>
                    <a:pt x="5068" y="3863"/>
                  </a:lnTo>
                  <a:cubicBezTo>
                    <a:pt x="5041" y="3837"/>
                    <a:pt x="4996" y="3819"/>
                    <a:pt x="4961" y="3819"/>
                  </a:cubicBezTo>
                  <a:lnTo>
                    <a:pt x="4961" y="3819"/>
                  </a:lnTo>
                  <a:cubicBezTo>
                    <a:pt x="4925" y="3819"/>
                    <a:pt x="4889" y="3837"/>
                    <a:pt x="4863" y="3863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123643" y="4674267"/>
              <a:ext cx="344463" cy="343872"/>
            </a:xfrm>
            <a:custGeom>
              <a:avLst/>
              <a:gdLst/>
              <a:ahLst/>
              <a:cxnLst/>
              <a:rect l="l" t="t" r="r" b="b"/>
              <a:pathLst>
                <a:path w="5827" h="5817" extrusionOk="0">
                  <a:moveTo>
                    <a:pt x="848" y="322"/>
                  </a:moveTo>
                  <a:lnTo>
                    <a:pt x="848" y="331"/>
                  </a:lnTo>
                  <a:cubicBezTo>
                    <a:pt x="518" y="652"/>
                    <a:pt x="349" y="1089"/>
                    <a:pt x="349" y="1517"/>
                  </a:cubicBezTo>
                  <a:lnTo>
                    <a:pt x="349" y="1517"/>
                  </a:lnTo>
                  <a:lnTo>
                    <a:pt x="349" y="1517"/>
                  </a:lnTo>
                  <a:cubicBezTo>
                    <a:pt x="349" y="1606"/>
                    <a:pt x="358" y="1695"/>
                    <a:pt x="375" y="1785"/>
                  </a:cubicBezTo>
                  <a:lnTo>
                    <a:pt x="375" y="1785"/>
                  </a:lnTo>
                  <a:cubicBezTo>
                    <a:pt x="126" y="2043"/>
                    <a:pt x="1" y="2373"/>
                    <a:pt x="1" y="2712"/>
                  </a:cubicBezTo>
                  <a:lnTo>
                    <a:pt x="1" y="2712"/>
                  </a:lnTo>
                  <a:cubicBezTo>
                    <a:pt x="1" y="3051"/>
                    <a:pt x="126" y="3399"/>
                    <a:pt x="393" y="3658"/>
                  </a:cubicBezTo>
                  <a:lnTo>
                    <a:pt x="393" y="3658"/>
                  </a:lnTo>
                  <a:cubicBezTo>
                    <a:pt x="652" y="3917"/>
                    <a:pt x="991" y="4051"/>
                    <a:pt x="1339" y="4051"/>
                  </a:cubicBezTo>
                  <a:lnTo>
                    <a:pt x="1339" y="4051"/>
                  </a:lnTo>
                  <a:cubicBezTo>
                    <a:pt x="1526" y="4051"/>
                    <a:pt x="1714" y="4015"/>
                    <a:pt x="1883" y="3935"/>
                  </a:cubicBezTo>
                  <a:lnTo>
                    <a:pt x="1883" y="3935"/>
                  </a:lnTo>
                  <a:cubicBezTo>
                    <a:pt x="1803" y="4113"/>
                    <a:pt x="1767" y="4291"/>
                    <a:pt x="1767" y="4479"/>
                  </a:cubicBezTo>
                  <a:lnTo>
                    <a:pt x="1767" y="4479"/>
                  </a:lnTo>
                  <a:lnTo>
                    <a:pt x="1767" y="4479"/>
                  </a:lnTo>
                  <a:cubicBezTo>
                    <a:pt x="1767" y="4827"/>
                    <a:pt x="1901" y="5166"/>
                    <a:pt x="2160" y="5433"/>
                  </a:cubicBezTo>
                  <a:lnTo>
                    <a:pt x="2160" y="5433"/>
                  </a:lnTo>
                  <a:cubicBezTo>
                    <a:pt x="2418" y="5692"/>
                    <a:pt x="2766" y="5817"/>
                    <a:pt x="3105" y="5817"/>
                  </a:cubicBezTo>
                  <a:lnTo>
                    <a:pt x="3105" y="5817"/>
                  </a:lnTo>
                  <a:cubicBezTo>
                    <a:pt x="3444" y="5817"/>
                    <a:pt x="3783" y="5692"/>
                    <a:pt x="4042" y="5442"/>
                  </a:cubicBezTo>
                  <a:lnTo>
                    <a:pt x="4042" y="5442"/>
                  </a:lnTo>
                  <a:cubicBezTo>
                    <a:pt x="4122" y="5460"/>
                    <a:pt x="4211" y="5469"/>
                    <a:pt x="4301" y="5469"/>
                  </a:cubicBezTo>
                  <a:lnTo>
                    <a:pt x="4301" y="5469"/>
                  </a:lnTo>
                  <a:cubicBezTo>
                    <a:pt x="4729" y="5469"/>
                    <a:pt x="5166" y="5300"/>
                    <a:pt x="5496" y="4969"/>
                  </a:cubicBezTo>
                  <a:lnTo>
                    <a:pt x="5496" y="4969"/>
                  </a:lnTo>
                  <a:lnTo>
                    <a:pt x="5496" y="4969"/>
                  </a:lnTo>
                  <a:cubicBezTo>
                    <a:pt x="5719" y="4755"/>
                    <a:pt x="5826" y="4461"/>
                    <a:pt x="5826" y="4176"/>
                  </a:cubicBezTo>
                  <a:lnTo>
                    <a:pt x="5826" y="4176"/>
                  </a:lnTo>
                  <a:cubicBezTo>
                    <a:pt x="5826" y="3881"/>
                    <a:pt x="5719" y="3596"/>
                    <a:pt x="5496" y="3373"/>
                  </a:cubicBezTo>
                  <a:lnTo>
                    <a:pt x="5496" y="3373"/>
                  </a:lnTo>
                  <a:lnTo>
                    <a:pt x="5496" y="3373"/>
                  </a:lnTo>
                  <a:cubicBezTo>
                    <a:pt x="5273" y="3159"/>
                    <a:pt x="4988" y="3043"/>
                    <a:pt x="4693" y="3043"/>
                  </a:cubicBezTo>
                  <a:lnTo>
                    <a:pt x="4693" y="3043"/>
                  </a:lnTo>
                  <a:cubicBezTo>
                    <a:pt x="4408" y="3043"/>
                    <a:pt x="4113" y="3159"/>
                    <a:pt x="3899" y="3373"/>
                  </a:cubicBezTo>
                  <a:lnTo>
                    <a:pt x="3899" y="3373"/>
                  </a:lnTo>
                  <a:cubicBezTo>
                    <a:pt x="3756" y="3515"/>
                    <a:pt x="3685" y="3703"/>
                    <a:pt x="3685" y="3890"/>
                  </a:cubicBezTo>
                  <a:lnTo>
                    <a:pt x="3685" y="3890"/>
                  </a:lnTo>
                  <a:cubicBezTo>
                    <a:pt x="3685" y="4077"/>
                    <a:pt x="3756" y="4265"/>
                    <a:pt x="3899" y="4407"/>
                  </a:cubicBezTo>
                  <a:lnTo>
                    <a:pt x="3899" y="4407"/>
                  </a:lnTo>
                  <a:cubicBezTo>
                    <a:pt x="4033" y="4550"/>
                    <a:pt x="4229" y="4622"/>
                    <a:pt x="4417" y="4622"/>
                  </a:cubicBezTo>
                  <a:lnTo>
                    <a:pt x="4417" y="4622"/>
                  </a:lnTo>
                  <a:cubicBezTo>
                    <a:pt x="4533" y="4622"/>
                    <a:pt x="4649" y="4595"/>
                    <a:pt x="4756" y="4541"/>
                  </a:cubicBezTo>
                  <a:lnTo>
                    <a:pt x="4756" y="4541"/>
                  </a:lnTo>
                  <a:cubicBezTo>
                    <a:pt x="4845" y="4586"/>
                    <a:pt x="4952" y="4577"/>
                    <a:pt x="5023" y="4497"/>
                  </a:cubicBezTo>
                  <a:lnTo>
                    <a:pt x="5023" y="4497"/>
                  </a:lnTo>
                  <a:cubicBezTo>
                    <a:pt x="5104" y="4416"/>
                    <a:pt x="5104" y="4274"/>
                    <a:pt x="5023" y="4193"/>
                  </a:cubicBezTo>
                  <a:lnTo>
                    <a:pt x="5023" y="4193"/>
                  </a:lnTo>
                  <a:cubicBezTo>
                    <a:pt x="4934" y="4104"/>
                    <a:pt x="4800" y="4104"/>
                    <a:pt x="4711" y="4193"/>
                  </a:cubicBezTo>
                  <a:lnTo>
                    <a:pt x="4711" y="4193"/>
                  </a:lnTo>
                  <a:cubicBezTo>
                    <a:pt x="4657" y="4247"/>
                    <a:pt x="4640" y="4318"/>
                    <a:pt x="4649" y="4390"/>
                  </a:cubicBezTo>
                  <a:lnTo>
                    <a:pt x="4649" y="4390"/>
                  </a:lnTo>
                  <a:cubicBezTo>
                    <a:pt x="4577" y="4425"/>
                    <a:pt x="4497" y="4443"/>
                    <a:pt x="4417" y="4443"/>
                  </a:cubicBezTo>
                  <a:lnTo>
                    <a:pt x="4417" y="4443"/>
                  </a:lnTo>
                  <a:cubicBezTo>
                    <a:pt x="4274" y="4443"/>
                    <a:pt x="4131" y="4390"/>
                    <a:pt x="4024" y="4283"/>
                  </a:cubicBezTo>
                  <a:lnTo>
                    <a:pt x="4024" y="4283"/>
                  </a:lnTo>
                  <a:cubicBezTo>
                    <a:pt x="3917" y="4176"/>
                    <a:pt x="3864" y="4033"/>
                    <a:pt x="3864" y="3890"/>
                  </a:cubicBezTo>
                  <a:lnTo>
                    <a:pt x="3864" y="3890"/>
                  </a:lnTo>
                  <a:cubicBezTo>
                    <a:pt x="3864" y="3747"/>
                    <a:pt x="3917" y="3613"/>
                    <a:pt x="4024" y="3506"/>
                  </a:cubicBezTo>
                  <a:lnTo>
                    <a:pt x="4024" y="3506"/>
                  </a:lnTo>
                  <a:cubicBezTo>
                    <a:pt x="4211" y="3319"/>
                    <a:pt x="4452" y="3230"/>
                    <a:pt x="4693" y="3230"/>
                  </a:cubicBezTo>
                  <a:lnTo>
                    <a:pt x="4693" y="3230"/>
                  </a:lnTo>
                  <a:cubicBezTo>
                    <a:pt x="4934" y="3230"/>
                    <a:pt x="5184" y="3319"/>
                    <a:pt x="5362" y="3506"/>
                  </a:cubicBezTo>
                  <a:lnTo>
                    <a:pt x="5362" y="3506"/>
                  </a:lnTo>
                  <a:lnTo>
                    <a:pt x="5362" y="3506"/>
                  </a:lnTo>
                  <a:cubicBezTo>
                    <a:pt x="5550" y="3685"/>
                    <a:pt x="5639" y="3935"/>
                    <a:pt x="5639" y="4176"/>
                  </a:cubicBezTo>
                  <a:lnTo>
                    <a:pt x="5639" y="4176"/>
                  </a:lnTo>
                  <a:cubicBezTo>
                    <a:pt x="5639" y="4416"/>
                    <a:pt x="5550" y="4657"/>
                    <a:pt x="5362" y="4845"/>
                  </a:cubicBezTo>
                  <a:lnTo>
                    <a:pt x="5362" y="4845"/>
                  </a:lnTo>
                  <a:cubicBezTo>
                    <a:pt x="5077" y="5139"/>
                    <a:pt x="4684" y="5282"/>
                    <a:pt x="4301" y="5282"/>
                  </a:cubicBezTo>
                  <a:lnTo>
                    <a:pt x="4301" y="5282"/>
                  </a:lnTo>
                  <a:cubicBezTo>
                    <a:pt x="3917" y="5282"/>
                    <a:pt x="3525" y="5139"/>
                    <a:pt x="3230" y="4845"/>
                  </a:cubicBezTo>
                  <a:lnTo>
                    <a:pt x="3230" y="4845"/>
                  </a:lnTo>
                  <a:cubicBezTo>
                    <a:pt x="2945" y="4550"/>
                    <a:pt x="2793" y="4167"/>
                    <a:pt x="2793" y="3783"/>
                  </a:cubicBezTo>
                  <a:lnTo>
                    <a:pt x="2793" y="3783"/>
                  </a:lnTo>
                  <a:lnTo>
                    <a:pt x="2793" y="3783"/>
                  </a:lnTo>
                  <a:cubicBezTo>
                    <a:pt x="2793" y="3390"/>
                    <a:pt x="2945" y="3007"/>
                    <a:pt x="3230" y="2712"/>
                  </a:cubicBezTo>
                  <a:lnTo>
                    <a:pt x="3230" y="2712"/>
                  </a:lnTo>
                  <a:lnTo>
                    <a:pt x="4318" y="1633"/>
                  </a:lnTo>
                  <a:cubicBezTo>
                    <a:pt x="4354" y="1597"/>
                    <a:pt x="4354" y="1535"/>
                    <a:pt x="4318" y="1499"/>
                  </a:cubicBezTo>
                  <a:lnTo>
                    <a:pt x="4318" y="1499"/>
                  </a:lnTo>
                  <a:cubicBezTo>
                    <a:pt x="4283" y="1464"/>
                    <a:pt x="4229" y="1464"/>
                    <a:pt x="4194" y="1499"/>
                  </a:cubicBezTo>
                  <a:lnTo>
                    <a:pt x="4194" y="1499"/>
                  </a:lnTo>
                  <a:lnTo>
                    <a:pt x="3382" y="2311"/>
                  </a:lnTo>
                  <a:lnTo>
                    <a:pt x="3382" y="2311"/>
                  </a:lnTo>
                  <a:lnTo>
                    <a:pt x="3105" y="2588"/>
                  </a:lnTo>
                  <a:cubicBezTo>
                    <a:pt x="2811" y="2882"/>
                    <a:pt x="2427" y="3025"/>
                    <a:pt x="2044" y="3025"/>
                  </a:cubicBezTo>
                  <a:lnTo>
                    <a:pt x="2044" y="3025"/>
                  </a:lnTo>
                  <a:cubicBezTo>
                    <a:pt x="1651" y="3025"/>
                    <a:pt x="1267" y="2882"/>
                    <a:pt x="973" y="2588"/>
                  </a:cubicBezTo>
                  <a:lnTo>
                    <a:pt x="973" y="2588"/>
                  </a:lnTo>
                  <a:cubicBezTo>
                    <a:pt x="679" y="2293"/>
                    <a:pt x="536" y="1910"/>
                    <a:pt x="536" y="1517"/>
                  </a:cubicBezTo>
                  <a:lnTo>
                    <a:pt x="536" y="1517"/>
                  </a:lnTo>
                  <a:lnTo>
                    <a:pt x="536" y="1517"/>
                  </a:lnTo>
                  <a:cubicBezTo>
                    <a:pt x="536" y="1133"/>
                    <a:pt x="679" y="750"/>
                    <a:pt x="973" y="455"/>
                  </a:cubicBezTo>
                  <a:lnTo>
                    <a:pt x="973" y="455"/>
                  </a:lnTo>
                  <a:lnTo>
                    <a:pt x="973" y="455"/>
                  </a:lnTo>
                  <a:cubicBezTo>
                    <a:pt x="1160" y="268"/>
                    <a:pt x="1401" y="179"/>
                    <a:pt x="1651" y="179"/>
                  </a:cubicBezTo>
                  <a:lnTo>
                    <a:pt x="1651" y="179"/>
                  </a:lnTo>
                  <a:cubicBezTo>
                    <a:pt x="1892" y="179"/>
                    <a:pt x="2133" y="268"/>
                    <a:pt x="2320" y="455"/>
                  </a:cubicBezTo>
                  <a:lnTo>
                    <a:pt x="2320" y="455"/>
                  </a:lnTo>
                  <a:lnTo>
                    <a:pt x="2320" y="455"/>
                  </a:lnTo>
                  <a:cubicBezTo>
                    <a:pt x="2508" y="643"/>
                    <a:pt x="2597" y="884"/>
                    <a:pt x="2597" y="1125"/>
                  </a:cubicBezTo>
                  <a:lnTo>
                    <a:pt x="2597" y="1125"/>
                  </a:lnTo>
                  <a:cubicBezTo>
                    <a:pt x="2597" y="1374"/>
                    <a:pt x="2508" y="1615"/>
                    <a:pt x="2320" y="1794"/>
                  </a:cubicBezTo>
                  <a:lnTo>
                    <a:pt x="2320" y="1794"/>
                  </a:lnTo>
                  <a:cubicBezTo>
                    <a:pt x="2213" y="1901"/>
                    <a:pt x="2070" y="1954"/>
                    <a:pt x="1928" y="1954"/>
                  </a:cubicBezTo>
                  <a:lnTo>
                    <a:pt x="1928" y="1954"/>
                  </a:lnTo>
                  <a:cubicBezTo>
                    <a:pt x="1785" y="1954"/>
                    <a:pt x="1651" y="1901"/>
                    <a:pt x="1544" y="1794"/>
                  </a:cubicBezTo>
                  <a:lnTo>
                    <a:pt x="1544" y="1794"/>
                  </a:lnTo>
                  <a:cubicBezTo>
                    <a:pt x="1437" y="1687"/>
                    <a:pt x="1383" y="1553"/>
                    <a:pt x="1383" y="1410"/>
                  </a:cubicBezTo>
                  <a:lnTo>
                    <a:pt x="1383" y="1410"/>
                  </a:lnTo>
                  <a:cubicBezTo>
                    <a:pt x="1383" y="1330"/>
                    <a:pt x="1401" y="1249"/>
                    <a:pt x="1428" y="1169"/>
                  </a:cubicBezTo>
                  <a:lnTo>
                    <a:pt x="1428" y="1169"/>
                  </a:lnTo>
                  <a:cubicBezTo>
                    <a:pt x="1499" y="1187"/>
                    <a:pt x="1580" y="1169"/>
                    <a:pt x="1633" y="1116"/>
                  </a:cubicBezTo>
                  <a:lnTo>
                    <a:pt x="1633" y="1116"/>
                  </a:lnTo>
                  <a:cubicBezTo>
                    <a:pt x="1714" y="1026"/>
                    <a:pt x="1714" y="884"/>
                    <a:pt x="1633" y="803"/>
                  </a:cubicBezTo>
                  <a:lnTo>
                    <a:pt x="1633" y="803"/>
                  </a:lnTo>
                  <a:cubicBezTo>
                    <a:pt x="1544" y="714"/>
                    <a:pt x="1410" y="714"/>
                    <a:pt x="1321" y="803"/>
                  </a:cubicBezTo>
                  <a:lnTo>
                    <a:pt x="1321" y="803"/>
                  </a:lnTo>
                  <a:cubicBezTo>
                    <a:pt x="1250" y="875"/>
                    <a:pt x="1232" y="982"/>
                    <a:pt x="1285" y="1062"/>
                  </a:cubicBezTo>
                  <a:lnTo>
                    <a:pt x="1285" y="1062"/>
                  </a:lnTo>
                  <a:cubicBezTo>
                    <a:pt x="1223" y="1169"/>
                    <a:pt x="1196" y="1294"/>
                    <a:pt x="1196" y="1410"/>
                  </a:cubicBezTo>
                  <a:lnTo>
                    <a:pt x="1196" y="1410"/>
                  </a:lnTo>
                  <a:cubicBezTo>
                    <a:pt x="1196" y="1597"/>
                    <a:pt x="1267" y="1785"/>
                    <a:pt x="1410" y="1927"/>
                  </a:cubicBezTo>
                  <a:lnTo>
                    <a:pt x="1410" y="1927"/>
                  </a:lnTo>
                  <a:cubicBezTo>
                    <a:pt x="1553" y="2070"/>
                    <a:pt x="1740" y="2142"/>
                    <a:pt x="1928" y="2142"/>
                  </a:cubicBezTo>
                  <a:lnTo>
                    <a:pt x="1928" y="2142"/>
                  </a:lnTo>
                  <a:cubicBezTo>
                    <a:pt x="2115" y="2142"/>
                    <a:pt x="2302" y="2070"/>
                    <a:pt x="2445" y="1927"/>
                  </a:cubicBezTo>
                  <a:lnTo>
                    <a:pt x="2445" y="1927"/>
                  </a:lnTo>
                  <a:cubicBezTo>
                    <a:pt x="2668" y="1704"/>
                    <a:pt x="2775" y="1419"/>
                    <a:pt x="2775" y="1125"/>
                  </a:cubicBezTo>
                  <a:lnTo>
                    <a:pt x="2775" y="1125"/>
                  </a:lnTo>
                  <a:cubicBezTo>
                    <a:pt x="2775" y="839"/>
                    <a:pt x="2668" y="545"/>
                    <a:pt x="2445" y="331"/>
                  </a:cubicBezTo>
                  <a:lnTo>
                    <a:pt x="2445" y="331"/>
                  </a:lnTo>
                  <a:lnTo>
                    <a:pt x="2445" y="331"/>
                  </a:lnTo>
                  <a:cubicBezTo>
                    <a:pt x="2222" y="108"/>
                    <a:pt x="1937" y="0"/>
                    <a:pt x="1651" y="0"/>
                  </a:cubicBezTo>
                  <a:lnTo>
                    <a:pt x="1651" y="0"/>
                  </a:lnTo>
                  <a:cubicBezTo>
                    <a:pt x="1357" y="0"/>
                    <a:pt x="1071" y="108"/>
                    <a:pt x="848" y="322"/>
                  </a:cubicBezTo>
                  <a:moveTo>
                    <a:pt x="518" y="3533"/>
                  </a:moveTo>
                  <a:cubicBezTo>
                    <a:pt x="295" y="3310"/>
                    <a:pt x="179" y="3007"/>
                    <a:pt x="179" y="2712"/>
                  </a:cubicBezTo>
                  <a:lnTo>
                    <a:pt x="179" y="2712"/>
                  </a:lnTo>
                  <a:cubicBezTo>
                    <a:pt x="179" y="2463"/>
                    <a:pt x="259" y="2204"/>
                    <a:pt x="420" y="1999"/>
                  </a:cubicBezTo>
                  <a:lnTo>
                    <a:pt x="420" y="1999"/>
                  </a:lnTo>
                  <a:cubicBezTo>
                    <a:pt x="500" y="2266"/>
                    <a:pt x="643" y="2507"/>
                    <a:pt x="848" y="2712"/>
                  </a:cubicBezTo>
                  <a:lnTo>
                    <a:pt x="848" y="2712"/>
                  </a:lnTo>
                  <a:cubicBezTo>
                    <a:pt x="1178" y="3043"/>
                    <a:pt x="1606" y="3203"/>
                    <a:pt x="2044" y="3203"/>
                  </a:cubicBezTo>
                  <a:lnTo>
                    <a:pt x="2044" y="3203"/>
                  </a:lnTo>
                  <a:cubicBezTo>
                    <a:pt x="2222" y="3203"/>
                    <a:pt x="2400" y="3176"/>
                    <a:pt x="2570" y="3123"/>
                  </a:cubicBezTo>
                  <a:lnTo>
                    <a:pt x="2570" y="3123"/>
                  </a:lnTo>
                  <a:lnTo>
                    <a:pt x="2160" y="3533"/>
                  </a:lnTo>
                  <a:cubicBezTo>
                    <a:pt x="1937" y="3756"/>
                    <a:pt x="1642" y="3872"/>
                    <a:pt x="1339" y="3872"/>
                  </a:cubicBezTo>
                  <a:lnTo>
                    <a:pt x="1339" y="3872"/>
                  </a:lnTo>
                  <a:cubicBezTo>
                    <a:pt x="1044" y="3872"/>
                    <a:pt x="741" y="3756"/>
                    <a:pt x="518" y="3533"/>
                  </a:cubicBezTo>
                  <a:moveTo>
                    <a:pt x="2293" y="3658"/>
                  </a:moveTo>
                  <a:lnTo>
                    <a:pt x="2704" y="3248"/>
                  </a:lnTo>
                  <a:cubicBezTo>
                    <a:pt x="2641" y="3426"/>
                    <a:pt x="2615" y="3605"/>
                    <a:pt x="2615" y="3783"/>
                  </a:cubicBezTo>
                  <a:lnTo>
                    <a:pt x="2615" y="3783"/>
                  </a:lnTo>
                  <a:lnTo>
                    <a:pt x="2615" y="3783"/>
                  </a:lnTo>
                  <a:cubicBezTo>
                    <a:pt x="2615" y="4211"/>
                    <a:pt x="2775" y="4648"/>
                    <a:pt x="3105" y="4969"/>
                  </a:cubicBezTo>
                  <a:lnTo>
                    <a:pt x="3105" y="4969"/>
                  </a:lnTo>
                  <a:cubicBezTo>
                    <a:pt x="3310" y="5184"/>
                    <a:pt x="3560" y="5317"/>
                    <a:pt x="3819" y="5398"/>
                  </a:cubicBezTo>
                  <a:lnTo>
                    <a:pt x="3819" y="5398"/>
                  </a:lnTo>
                  <a:cubicBezTo>
                    <a:pt x="3614" y="5558"/>
                    <a:pt x="3364" y="5639"/>
                    <a:pt x="3114" y="5639"/>
                  </a:cubicBezTo>
                  <a:lnTo>
                    <a:pt x="3114" y="5639"/>
                  </a:lnTo>
                  <a:cubicBezTo>
                    <a:pt x="2811" y="5639"/>
                    <a:pt x="2516" y="5523"/>
                    <a:pt x="2293" y="5300"/>
                  </a:cubicBezTo>
                  <a:lnTo>
                    <a:pt x="2293" y="5300"/>
                  </a:lnTo>
                  <a:cubicBezTo>
                    <a:pt x="2061" y="5077"/>
                    <a:pt x="1954" y="4782"/>
                    <a:pt x="1954" y="4479"/>
                  </a:cubicBezTo>
                  <a:lnTo>
                    <a:pt x="1954" y="4479"/>
                  </a:lnTo>
                  <a:lnTo>
                    <a:pt x="1954" y="4479"/>
                  </a:lnTo>
                  <a:cubicBezTo>
                    <a:pt x="1954" y="4184"/>
                    <a:pt x="2061" y="3890"/>
                    <a:pt x="2293" y="3658"/>
                  </a:cubicBezTo>
                  <a:moveTo>
                    <a:pt x="759" y="1758"/>
                  </a:moveTo>
                  <a:cubicBezTo>
                    <a:pt x="705" y="1811"/>
                    <a:pt x="705" y="1901"/>
                    <a:pt x="759" y="1954"/>
                  </a:cubicBezTo>
                  <a:lnTo>
                    <a:pt x="759" y="1954"/>
                  </a:lnTo>
                  <a:cubicBezTo>
                    <a:pt x="813" y="2008"/>
                    <a:pt x="902" y="2008"/>
                    <a:pt x="955" y="1954"/>
                  </a:cubicBezTo>
                  <a:lnTo>
                    <a:pt x="955" y="1954"/>
                  </a:lnTo>
                  <a:cubicBezTo>
                    <a:pt x="1009" y="1901"/>
                    <a:pt x="1009" y="1811"/>
                    <a:pt x="955" y="1758"/>
                  </a:cubicBezTo>
                  <a:lnTo>
                    <a:pt x="955" y="1758"/>
                  </a:lnTo>
                  <a:cubicBezTo>
                    <a:pt x="928" y="1731"/>
                    <a:pt x="893" y="1713"/>
                    <a:pt x="857" y="1713"/>
                  </a:cubicBezTo>
                  <a:lnTo>
                    <a:pt x="857" y="1713"/>
                  </a:lnTo>
                  <a:cubicBezTo>
                    <a:pt x="821" y="1713"/>
                    <a:pt x="786" y="1731"/>
                    <a:pt x="759" y="1758"/>
                  </a:cubicBezTo>
                  <a:moveTo>
                    <a:pt x="1071" y="2266"/>
                  </a:moveTo>
                  <a:cubicBezTo>
                    <a:pt x="1018" y="2320"/>
                    <a:pt x="1018" y="2409"/>
                    <a:pt x="1071" y="2463"/>
                  </a:cubicBezTo>
                  <a:lnTo>
                    <a:pt x="1071" y="2463"/>
                  </a:lnTo>
                  <a:cubicBezTo>
                    <a:pt x="1125" y="2525"/>
                    <a:pt x="1214" y="2525"/>
                    <a:pt x="1267" y="2463"/>
                  </a:cubicBezTo>
                  <a:lnTo>
                    <a:pt x="1267" y="2463"/>
                  </a:lnTo>
                  <a:cubicBezTo>
                    <a:pt x="1321" y="2409"/>
                    <a:pt x="1321" y="2320"/>
                    <a:pt x="1267" y="2266"/>
                  </a:cubicBezTo>
                  <a:lnTo>
                    <a:pt x="1267" y="2266"/>
                  </a:lnTo>
                  <a:cubicBezTo>
                    <a:pt x="1241" y="2240"/>
                    <a:pt x="1205" y="2231"/>
                    <a:pt x="1169" y="2231"/>
                  </a:cubicBezTo>
                  <a:lnTo>
                    <a:pt x="1169" y="2231"/>
                  </a:lnTo>
                  <a:cubicBezTo>
                    <a:pt x="1134" y="2231"/>
                    <a:pt x="1098" y="2240"/>
                    <a:pt x="1071" y="2266"/>
                  </a:cubicBezTo>
                  <a:close/>
                  <a:moveTo>
                    <a:pt x="2668" y="2409"/>
                  </a:moveTo>
                  <a:cubicBezTo>
                    <a:pt x="2615" y="2463"/>
                    <a:pt x="2615" y="2552"/>
                    <a:pt x="2668" y="2605"/>
                  </a:cubicBezTo>
                  <a:lnTo>
                    <a:pt x="2668" y="2605"/>
                  </a:lnTo>
                  <a:cubicBezTo>
                    <a:pt x="2722" y="2659"/>
                    <a:pt x="2811" y="2659"/>
                    <a:pt x="2864" y="2605"/>
                  </a:cubicBezTo>
                  <a:lnTo>
                    <a:pt x="2864" y="2605"/>
                  </a:lnTo>
                  <a:cubicBezTo>
                    <a:pt x="2918" y="2552"/>
                    <a:pt x="2918" y="2463"/>
                    <a:pt x="2864" y="2409"/>
                  </a:cubicBezTo>
                  <a:lnTo>
                    <a:pt x="2864" y="2409"/>
                  </a:lnTo>
                  <a:cubicBezTo>
                    <a:pt x="2838" y="2382"/>
                    <a:pt x="2802" y="2365"/>
                    <a:pt x="2766" y="2365"/>
                  </a:cubicBezTo>
                  <a:lnTo>
                    <a:pt x="2766" y="2365"/>
                  </a:lnTo>
                  <a:cubicBezTo>
                    <a:pt x="2731" y="2365"/>
                    <a:pt x="2695" y="2382"/>
                    <a:pt x="2668" y="2409"/>
                  </a:cubicBezTo>
                  <a:close/>
                  <a:moveTo>
                    <a:pt x="1562" y="2552"/>
                  </a:moveTo>
                  <a:cubicBezTo>
                    <a:pt x="1508" y="2614"/>
                    <a:pt x="1508" y="2704"/>
                    <a:pt x="1562" y="2757"/>
                  </a:cubicBezTo>
                  <a:lnTo>
                    <a:pt x="1562" y="2757"/>
                  </a:lnTo>
                  <a:cubicBezTo>
                    <a:pt x="1615" y="2811"/>
                    <a:pt x="1705" y="2811"/>
                    <a:pt x="1758" y="2757"/>
                  </a:cubicBezTo>
                  <a:lnTo>
                    <a:pt x="1758" y="2757"/>
                  </a:lnTo>
                  <a:cubicBezTo>
                    <a:pt x="1812" y="2704"/>
                    <a:pt x="1812" y="2614"/>
                    <a:pt x="1758" y="2552"/>
                  </a:cubicBezTo>
                  <a:lnTo>
                    <a:pt x="1758" y="2552"/>
                  </a:lnTo>
                  <a:cubicBezTo>
                    <a:pt x="1731" y="2525"/>
                    <a:pt x="1696" y="2516"/>
                    <a:pt x="1660" y="2516"/>
                  </a:cubicBezTo>
                  <a:lnTo>
                    <a:pt x="1660" y="2516"/>
                  </a:lnTo>
                  <a:cubicBezTo>
                    <a:pt x="1624" y="2516"/>
                    <a:pt x="1589" y="2525"/>
                    <a:pt x="1562" y="2552"/>
                  </a:cubicBezTo>
                  <a:close/>
                  <a:moveTo>
                    <a:pt x="2133" y="2614"/>
                  </a:moveTo>
                  <a:cubicBezTo>
                    <a:pt x="2079" y="2677"/>
                    <a:pt x="2079" y="2757"/>
                    <a:pt x="2133" y="2820"/>
                  </a:cubicBezTo>
                  <a:lnTo>
                    <a:pt x="2133" y="2820"/>
                  </a:lnTo>
                  <a:cubicBezTo>
                    <a:pt x="2186" y="2873"/>
                    <a:pt x="2276" y="2873"/>
                    <a:pt x="2329" y="2820"/>
                  </a:cubicBezTo>
                  <a:lnTo>
                    <a:pt x="2329" y="2820"/>
                  </a:lnTo>
                  <a:cubicBezTo>
                    <a:pt x="2383" y="2757"/>
                    <a:pt x="2383" y="2677"/>
                    <a:pt x="2329" y="2614"/>
                  </a:cubicBezTo>
                  <a:lnTo>
                    <a:pt x="2329" y="2614"/>
                  </a:lnTo>
                  <a:cubicBezTo>
                    <a:pt x="2302" y="2588"/>
                    <a:pt x="2267" y="2579"/>
                    <a:pt x="2231" y="2579"/>
                  </a:cubicBezTo>
                  <a:lnTo>
                    <a:pt x="2231" y="2579"/>
                  </a:lnTo>
                  <a:cubicBezTo>
                    <a:pt x="2195" y="2579"/>
                    <a:pt x="2160" y="2588"/>
                    <a:pt x="2133" y="2614"/>
                  </a:cubicBezTo>
                  <a:close/>
                  <a:moveTo>
                    <a:pt x="3221" y="2962"/>
                  </a:moveTo>
                  <a:cubicBezTo>
                    <a:pt x="3159" y="3016"/>
                    <a:pt x="3159" y="3105"/>
                    <a:pt x="3221" y="3159"/>
                  </a:cubicBezTo>
                  <a:lnTo>
                    <a:pt x="3221" y="3159"/>
                  </a:lnTo>
                  <a:cubicBezTo>
                    <a:pt x="3275" y="3212"/>
                    <a:pt x="3364" y="3212"/>
                    <a:pt x="3417" y="3159"/>
                  </a:cubicBezTo>
                  <a:lnTo>
                    <a:pt x="3417" y="3159"/>
                  </a:lnTo>
                  <a:cubicBezTo>
                    <a:pt x="3471" y="3105"/>
                    <a:pt x="3471" y="3016"/>
                    <a:pt x="3417" y="2962"/>
                  </a:cubicBezTo>
                  <a:lnTo>
                    <a:pt x="3417" y="2962"/>
                  </a:lnTo>
                  <a:cubicBezTo>
                    <a:pt x="3391" y="2935"/>
                    <a:pt x="3355" y="2918"/>
                    <a:pt x="3319" y="2918"/>
                  </a:cubicBezTo>
                  <a:lnTo>
                    <a:pt x="3319" y="2918"/>
                  </a:lnTo>
                  <a:cubicBezTo>
                    <a:pt x="3284" y="2918"/>
                    <a:pt x="3248" y="2935"/>
                    <a:pt x="3221" y="2962"/>
                  </a:cubicBezTo>
                  <a:moveTo>
                    <a:pt x="3007" y="3489"/>
                  </a:moveTo>
                  <a:cubicBezTo>
                    <a:pt x="2954" y="3551"/>
                    <a:pt x="2954" y="3640"/>
                    <a:pt x="3007" y="3694"/>
                  </a:cubicBezTo>
                  <a:lnTo>
                    <a:pt x="3007" y="3694"/>
                  </a:lnTo>
                  <a:cubicBezTo>
                    <a:pt x="3061" y="3747"/>
                    <a:pt x="3150" y="3747"/>
                    <a:pt x="3203" y="3694"/>
                  </a:cubicBezTo>
                  <a:lnTo>
                    <a:pt x="3203" y="3694"/>
                  </a:lnTo>
                  <a:cubicBezTo>
                    <a:pt x="3257" y="3640"/>
                    <a:pt x="3257" y="3551"/>
                    <a:pt x="3203" y="3489"/>
                  </a:cubicBezTo>
                  <a:lnTo>
                    <a:pt x="3203" y="3489"/>
                  </a:lnTo>
                  <a:cubicBezTo>
                    <a:pt x="3177" y="3462"/>
                    <a:pt x="3141" y="3453"/>
                    <a:pt x="3105" y="3453"/>
                  </a:cubicBezTo>
                  <a:lnTo>
                    <a:pt x="3105" y="3453"/>
                  </a:lnTo>
                  <a:cubicBezTo>
                    <a:pt x="3070" y="3453"/>
                    <a:pt x="3034" y="3462"/>
                    <a:pt x="3007" y="3489"/>
                  </a:cubicBezTo>
                  <a:close/>
                  <a:moveTo>
                    <a:pt x="3070" y="4060"/>
                  </a:moveTo>
                  <a:cubicBezTo>
                    <a:pt x="3016" y="4113"/>
                    <a:pt x="3016" y="4202"/>
                    <a:pt x="3070" y="4265"/>
                  </a:cubicBezTo>
                  <a:lnTo>
                    <a:pt x="3070" y="4265"/>
                  </a:lnTo>
                  <a:cubicBezTo>
                    <a:pt x="3123" y="4318"/>
                    <a:pt x="3212" y="4318"/>
                    <a:pt x="3266" y="4265"/>
                  </a:cubicBezTo>
                  <a:lnTo>
                    <a:pt x="3266" y="4265"/>
                  </a:lnTo>
                  <a:cubicBezTo>
                    <a:pt x="3319" y="4202"/>
                    <a:pt x="3319" y="4113"/>
                    <a:pt x="3266" y="4060"/>
                  </a:cubicBezTo>
                  <a:lnTo>
                    <a:pt x="3266" y="4060"/>
                  </a:lnTo>
                  <a:cubicBezTo>
                    <a:pt x="3239" y="4033"/>
                    <a:pt x="3203" y="4024"/>
                    <a:pt x="3168" y="4024"/>
                  </a:cubicBezTo>
                  <a:lnTo>
                    <a:pt x="3168" y="4024"/>
                  </a:lnTo>
                  <a:cubicBezTo>
                    <a:pt x="3132" y="4024"/>
                    <a:pt x="3096" y="4033"/>
                    <a:pt x="3070" y="4060"/>
                  </a:cubicBezTo>
                  <a:close/>
                  <a:moveTo>
                    <a:pt x="1544" y="4184"/>
                  </a:moveTo>
                  <a:lnTo>
                    <a:pt x="1544" y="4184"/>
                  </a:lnTo>
                  <a:lnTo>
                    <a:pt x="1544" y="4184"/>
                  </a:lnTo>
                  <a:cubicBezTo>
                    <a:pt x="1535" y="4184"/>
                    <a:pt x="1526" y="4184"/>
                    <a:pt x="1517" y="4184"/>
                  </a:cubicBezTo>
                  <a:lnTo>
                    <a:pt x="1517" y="4184"/>
                  </a:lnTo>
                  <a:lnTo>
                    <a:pt x="1517" y="4193"/>
                  </a:lnTo>
                  <a:lnTo>
                    <a:pt x="1517" y="4193"/>
                  </a:lnTo>
                  <a:lnTo>
                    <a:pt x="1517" y="4193"/>
                  </a:lnTo>
                  <a:lnTo>
                    <a:pt x="1517" y="4193"/>
                  </a:lnTo>
                  <a:lnTo>
                    <a:pt x="1517" y="4193"/>
                  </a:lnTo>
                  <a:lnTo>
                    <a:pt x="1508" y="4193"/>
                  </a:lnTo>
                  <a:lnTo>
                    <a:pt x="1508" y="4193"/>
                  </a:lnTo>
                  <a:lnTo>
                    <a:pt x="1508" y="4193"/>
                  </a:lnTo>
                  <a:lnTo>
                    <a:pt x="1508" y="4193"/>
                  </a:lnTo>
                  <a:lnTo>
                    <a:pt x="1508" y="4193"/>
                  </a:lnTo>
                  <a:lnTo>
                    <a:pt x="1508" y="4193"/>
                  </a:lnTo>
                  <a:lnTo>
                    <a:pt x="1508" y="4193"/>
                  </a:lnTo>
                  <a:cubicBezTo>
                    <a:pt x="1125" y="4390"/>
                    <a:pt x="902" y="4336"/>
                    <a:pt x="777" y="4309"/>
                  </a:cubicBezTo>
                  <a:lnTo>
                    <a:pt x="777" y="4309"/>
                  </a:lnTo>
                  <a:cubicBezTo>
                    <a:pt x="741" y="4300"/>
                    <a:pt x="705" y="4291"/>
                    <a:pt x="679" y="4291"/>
                  </a:cubicBezTo>
                  <a:lnTo>
                    <a:pt x="679" y="4291"/>
                  </a:lnTo>
                  <a:cubicBezTo>
                    <a:pt x="536" y="4291"/>
                    <a:pt x="500" y="4363"/>
                    <a:pt x="500" y="4657"/>
                  </a:cubicBezTo>
                  <a:lnTo>
                    <a:pt x="500" y="4657"/>
                  </a:lnTo>
                  <a:lnTo>
                    <a:pt x="500" y="5237"/>
                  </a:lnTo>
                  <a:cubicBezTo>
                    <a:pt x="500" y="5282"/>
                    <a:pt x="536" y="5326"/>
                    <a:pt x="589" y="5326"/>
                  </a:cubicBezTo>
                  <a:lnTo>
                    <a:pt x="589" y="5326"/>
                  </a:lnTo>
                  <a:lnTo>
                    <a:pt x="1160" y="5317"/>
                  </a:lnTo>
                  <a:cubicBezTo>
                    <a:pt x="1464" y="5317"/>
                    <a:pt x="1535" y="5282"/>
                    <a:pt x="1526" y="5148"/>
                  </a:cubicBezTo>
                  <a:lnTo>
                    <a:pt x="1526" y="5148"/>
                  </a:lnTo>
                  <a:cubicBezTo>
                    <a:pt x="1526" y="5112"/>
                    <a:pt x="1526" y="5077"/>
                    <a:pt x="1517" y="5041"/>
                  </a:cubicBezTo>
                  <a:lnTo>
                    <a:pt x="1517" y="5041"/>
                  </a:lnTo>
                  <a:cubicBezTo>
                    <a:pt x="1482" y="4916"/>
                    <a:pt x="1437" y="4693"/>
                    <a:pt x="1624" y="4318"/>
                  </a:cubicBezTo>
                  <a:lnTo>
                    <a:pt x="1624" y="4318"/>
                  </a:lnTo>
                  <a:lnTo>
                    <a:pt x="1624" y="4318"/>
                  </a:lnTo>
                  <a:lnTo>
                    <a:pt x="1633" y="4309"/>
                  </a:lnTo>
                  <a:lnTo>
                    <a:pt x="1633" y="4309"/>
                  </a:lnTo>
                  <a:lnTo>
                    <a:pt x="1633" y="4309"/>
                  </a:lnTo>
                  <a:lnTo>
                    <a:pt x="1633" y="4309"/>
                  </a:lnTo>
                  <a:lnTo>
                    <a:pt x="1633" y="4309"/>
                  </a:lnTo>
                  <a:lnTo>
                    <a:pt x="1633" y="4309"/>
                  </a:lnTo>
                  <a:lnTo>
                    <a:pt x="1633" y="4309"/>
                  </a:lnTo>
                  <a:cubicBezTo>
                    <a:pt x="1633" y="4300"/>
                    <a:pt x="1642" y="4283"/>
                    <a:pt x="1642" y="4274"/>
                  </a:cubicBezTo>
                  <a:lnTo>
                    <a:pt x="1642" y="4274"/>
                  </a:lnTo>
                  <a:lnTo>
                    <a:pt x="1642" y="4274"/>
                  </a:lnTo>
                  <a:lnTo>
                    <a:pt x="1642" y="4274"/>
                  </a:lnTo>
                  <a:lnTo>
                    <a:pt x="1642" y="4274"/>
                  </a:lnTo>
                  <a:cubicBezTo>
                    <a:pt x="1642" y="4265"/>
                    <a:pt x="1633" y="4247"/>
                    <a:pt x="1633" y="4238"/>
                  </a:cubicBezTo>
                  <a:lnTo>
                    <a:pt x="1633" y="4238"/>
                  </a:lnTo>
                  <a:lnTo>
                    <a:pt x="1633" y="4238"/>
                  </a:lnTo>
                  <a:lnTo>
                    <a:pt x="1633" y="4238"/>
                  </a:lnTo>
                  <a:lnTo>
                    <a:pt x="1624" y="4238"/>
                  </a:lnTo>
                  <a:lnTo>
                    <a:pt x="1624" y="4238"/>
                  </a:lnTo>
                  <a:lnTo>
                    <a:pt x="1624" y="4238"/>
                  </a:lnTo>
                  <a:lnTo>
                    <a:pt x="1624" y="4229"/>
                  </a:lnTo>
                  <a:lnTo>
                    <a:pt x="1624" y="4229"/>
                  </a:lnTo>
                  <a:lnTo>
                    <a:pt x="1624" y="4229"/>
                  </a:lnTo>
                  <a:lnTo>
                    <a:pt x="1624" y="4229"/>
                  </a:lnTo>
                  <a:lnTo>
                    <a:pt x="1624" y="4229"/>
                  </a:lnTo>
                  <a:lnTo>
                    <a:pt x="1624" y="4229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15" y="4220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06" y="4211"/>
                  </a:lnTo>
                  <a:lnTo>
                    <a:pt x="1606" y="4202"/>
                  </a:lnTo>
                  <a:lnTo>
                    <a:pt x="1606" y="4202"/>
                  </a:lnTo>
                  <a:cubicBezTo>
                    <a:pt x="1606" y="4202"/>
                    <a:pt x="1606" y="4202"/>
                    <a:pt x="1598" y="4202"/>
                  </a:cubicBezTo>
                  <a:lnTo>
                    <a:pt x="1598" y="4202"/>
                  </a:lnTo>
                  <a:lnTo>
                    <a:pt x="1598" y="4202"/>
                  </a:lnTo>
                  <a:lnTo>
                    <a:pt x="1598" y="4202"/>
                  </a:lnTo>
                  <a:lnTo>
                    <a:pt x="1598" y="4202"/>
                  </a:lnTo>
                  <a:lnTo>
                    <a:pt x="1598" y="4193"/>
                  </a:lnTo>
                  <a:lnTo>
                    <a:pt x="1598" y="4193"/>
                  </a:lnTo>
                  <a:lnTo>
                    <a:pt x="1598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0" y="4193"/>
                  </a:lnTo>
                  <a:lnTo>
                    <a:pt x="1580" y="4193"/>
                  </a:lnTo>
                  <a:lnTo>
                    <a:pt x="1580" y="4193"/>
                  </a:lnTo>
                  <a:lnTo>
                    <a:pt x="1580" y="4193"/>
                  </a:lnTo>
                  <a:lnTo>
                    <a:pt x="1580" y="4193"/>
                  </a:lnTo>
                  <a:cubicBezTo>
                    <a:pt x="1571" y="4184"/>
                    <a:pt x="1562" y="4184"/>
                    <a:pt x="1553" y="4184"/>
                  </a:cubicBezTo>
                  <a:lnTo>
                    <a:pt x="1553" y="4184"/>
                  </a:lnTo>
                  <a:lnTo>
                    <a:pt x="1553" y="4184"/>
                  </a:lnTo>
                  <a:close/>
                  <a:moveTo>
                    <a:pt x="1375" y="4443"/>
                  </a:moveTo>
                  <a:cubicBezTo>
                    <a:pt x="1267" y="4764"/>
                    <a:pt x="1312" y="4961"/>
                    <a:pt x="1339" y="5077"/>
                  </a:cubicBezTo>
                  <a:lnTo>
                    <a:pt x="1339" y="5077"/>
                  </a:lnTo>
                  <a:cubicBezTo>
                    <a:pt x="1348" y="5112"/>
                    <a:pt x="1348" y="5130"/>
                    <a:pt x="1348" y="5148"/>
                  </a:cubicBezTo>
                  <a:lnTo>
                    <a:pt x="1348" y="5148"/>
                  </a:lnTo>
                  <a:cubicBezTo>
                    <a:pt x="1348" y="5148"/>
                    <a:pt x="1339" y="5148"/>
                    <a:pt x="1294" y="5148"/>
                  </a:cubicBezTo>
                  <a:lnTo>
                    <a:pt x="1294" y="5148"/>
                  </a:lnTo>
                  <a:cubicBezTo>
                    <a:pt x="1267" y="5139"/>
                    <a:pt x="1223" y="5139"/>
                    <a:pt x="1160" y="5139"/>
                  </a:cubicBezTo>
                  <a:lnTo>
                    <a:pt x="1160" y="5139"/>
                  </a:lnTo>
                  <a:lnTo>
                    <a:pt x="679" y="5139"/>
                  </a:lnTo>
                  <a:lnTo>
                    <a:pt x="679" y="4657"/>
                  </a:lnTo>
                  <a:cubicBezTo>
                    <a:pt x="679" y="4506"/>
                    <a:pt x="670" y="4470"/>
                    <a:pt x="679" y="4470"/>
                  </a:cubicBezTo>
                  <a:lnTo>
                    <a:pt x="679" y="4470"/>
                  </a:lnTo>
                  <a:cubicBezTo>
                    <a:pt x="688" y="4470"/>
                    <a:pt x="714" y="4479"/>
                    <a:pt x="741" y="4488"/>
                  </a:cubicBezTo>
                  <a:lnTo>
                    <a:pt x="741" y="4488"/>
                  </a:lnTo>
                  <a:cubicBezTo>
                    <a:pt x="866" y="4515"/>
                    <a:pt x="1062" y="4559"/>
                    <a:pt x="1375" y="4443"/>
                  </a:cubicBezTo>
                  <a:lnTo>
                    <a:pt x="1375" y="4443"/>
                  </a:lnTo>
                  <a:lnTo>
                    <a:pt x="1375" y="4443"/>
                  </a:lnTo>
                  <a:close/>
                  <a:moveTo>
                    <a:pt x="3355" y="4550"/>
                  </a:moveTo>
                  <a:cubicBezTo>
                    <a:pt x="3301" y="4604"/>
                    <a:pt x="3301" y="4693"/>
                    <a:pt x="3355" y="4755"/>
                  </a:cubicBezTo>
                  <a:lnTo>
                    <a:pt x="3355" y="4755"/>
                  </a:lnTo>
                  <a:cubicBezTo>
                    <a:pt x="3409" y="4809"/>
                    <a:pt x="3498" y="4809"/>
                    <a:pt x="3551" y="4755"/>
                  </a:cubicBezTo>
                  <a:lnTo>
                    <a:pt x="3551" y="4755"/>
                  </a:lnTo>
                  <a:cubicBezTo>
                    <a:pt x="3614" y="4693"/>
                    <a:pt x="3614" y="4604"/>
                    <a:pt x="3551" y="4550"/>
                  </a:cubicBezTo>
                  <a:lnTo>
                    <a:pt x="3551" y="4550"/>
                  </a:lnTo>
                  <a:cubicBezTo>
                    <a:pt x="3525" y="4523"/>
                    <a:pt x="3489" y="4515"/>
                    <a:pt x="3453" y="4515"/>
                  </a:cubicBezTo>
                  <a:lnTo>
                    <a:pt x="3453" y="4515"/>
                  </a:lnTo>
                  <a:cubicBezTo>
                    <a:pt x="3417" y="4515"/>
                    <a:pt x="3382" y="4523"/>
                    <a:pt x="3355" y="4550"/>
                  </a:cubicBezTo>
                  <a:close/>
                  <a:moveTo>
                    <a:pt x="3872" y="4862"/>
                  </a:moveTo>
                  <a:cubicBezTo>
                    <a:pt x="3819" y="4916"/>
                    <a:pt x="3819" y="5005"/>
                    <a:pt x="3872" y="5059"/>
                  </a:cubicBezTo>
                  <a:lnTo>
                    <a:pt x="3872" y="5059"/>
                  </a:lnTo>
                  <a:cubicBezTo>
                    <a:pt x="3926" y="5121"/>
                    <a:pt x="4015" y="5121"/>
                    <a:pt x="4069" y="5059"/>
                  </a:cubicBezTo>
                  <a:lnTo>
                    <a:pt x="4069" y="5059"/>
                  </a:lnTo>
                  <a:cubicBezTo>
                    <a:pt x="4122" y="5005"/>
                    <a:pt x="4122" y="4916"/>
                    <a:pt x="4069" y="4862"/>
                  </a:cubicBezTo>
                  <a:lnTo>
                    <a:pt x="4069" y="4862"/>
                  </a:lnTo>
                  <a:cubicBezTo>
                    <a:pt x="4042" y="4836"/>
                    <a:pt x="4006" y="4818"/>
                    <a:pt x="3971" y="4818"/>
                  </a:cubicBezTo>
                  <a:lnTo>
                    <a:pt x="3971" y="4818"/>
                  </a:lnTo>
                  <a:cubicBezTo>
                    <a:pt x="3935" y="4818"/>
                    <a:pt x="3899" y="4836"/>
                    <a:pt x="3872" y="4862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8675789" y="4674267"/>
              <a:ext cx="344463" cy="343872"/>
            </a:xfrm>
            <a:custGeom>
              <a:avLst/>
              <a:gdLst/>
              <a:ahLst/>
              <a:cxnLst/>
              <a:rect l="l" t="t" r="r" b="b"/>
              <a:pathLst>
                <a:path w="5827" h="5817" extrusionOk="0">
                  <a:moveTo>
                    <a:pt x="3382" y="331"/>
                  </a:moveTo>
                  <a:lnTo>
                    <a:pt x="3373" y="331"/>
                  </a:lnTo>
                  <a:cubicBezTo>
                    <a:pt x="3159" y="545"/>
                    <a:pt x="3052" y="839"/>
                    <a:pt x="3052" y="1125"/>
                  </a:cubicBezTo>
                  <a:lnTo>
                    <a:pt x="3052" y="1125"/>
                  </a:lnTo>
                  <a:cubicBezTo>
                    <a:pt x="3052" y="1419"/>
                    <a:pt x="3159" y="1704"/>
                    <a:pt x="3382" y="1927"/>
                  </a:cubicBezTo>
                  <a:lnTo>
                    <a:pt x="3382" y="1927"/>
                  </a:lnTo>
                  <a:cubicBezTo>
                    <a:pt x="3524" y="2070"/>
                    <a:pt x="3712" y="2142"/>
                    <a:pt x="3899" y="2142"/>
                  </a:cubicBezTo>
                  <a:lnTo>
                    <a:pt x="3899" y="2142"/>
                  </a:lnTo>
                  <a:cubicBezTo>
                    <a:pt x="4087" y="2142"/>
                    <a:pt x="4274" y="2070"/>
                    <a:pt x="4417" y="1927"/>
                  </a:cubicBezTo>
                  <a:lnTo>
                    <a:pt x="4417" y="1927"/>
                  </a:lnTo>
                  <a:cubicBezTo>
                    <a:pt x="4559" y="1785"/>
                    <a:pt x="4631" y="1597"/>
                    <a:pt x="4631" y="1410"/>
                  </a:cubicBezTo>
                  <a:lnTo>
                    <a:pt x="4631" y="1410"/>
                  </a:lnTo>
                  <a:cubicBezTo>
                    <a:pt x="4631" y="1294"/>
                    <a:pt x="4595" y="1169"/>
                    <a:pt x="4541" y="1062"/>
                  </a:cubicBezTo>
                  <a:lnTo>
                    <a:pt x="4541" y="1062"/>
                  </a:lnTo>
                  <a:cubicBezTo>
                    <a:pt x="4586" y="982"/>
                    <a:pt x="4577" y="875"/>
                    <a:pt x="4506" y="803"/>
                  </a:cubicBezTo>
                  <a:lnTo>
                    <a:pt x="4506" y="803"/>
                  </a:lnTo>
                  <a:cubicBezTo>
                    <a:pt x="4417" y="714"/>
                    <a:pt x="4283" y="714"/>
                    <a:pt x="4194" y="803"/>
                  </a:cubicBezTo>
                  <a:lnTo>
                    <a:pt x="4194" y="803"/>
                  </a:lnTo>
                  <a:cubicBezTo>
                    <a:pt x="4104" y="884"/>
                    <a:pt x="4104" y="1026"/>
                    <a:pt x="4194" y="1116"/>
                  </a:cubicBezTo>
                  <a:lnTo>
                    <a:pt x="4194" y="1116"/>
                  </a:lnTo>
                  <a:cubicBezTo>
                    <a:pt x="4247" y="1169"/>
                    <a:pt x="4318" y="1187"/>
                    <a:pt x="4390" y="1169"/>
                  </a:cubicBezTo>
                  <a:lnTo>
                    <a:pt x="4390" y="1169"/>
                  </a:lnTo>
                  <a:cubicBezTo>
                    <a:pt x="4426" y="1249"/>
                    <a:pt x="4443" y="1330"/>
                    <a:pt x="4443" y="1410"/>
                  </a:cubicBezTo>
                  <a:lnTo>
                    <a:pt x="4443" y="1410"/>
                  </a:lnTo>
                  <a:cubicBezTo>
                    <a:pt x="4443" y="1553"/>
                    <a:pt x="4390" y="1687"/>
                    <a:pt x="4283" y="1794"/>
                  </a:cubicBezTo>
                  <a:lnTo>
                    <a:pt x="4283" y="1794"/>
                  </a:lnTo>
                  <a:cubicBezTo>
                    <a:pt x="4176" y="1901"/>
                    <a:pt x="4033" y="1954"/>
                    <a:pt x="3899" y="1954"/>
                  </a:cubicBezTo>
                  <a:lnTo>
                    <a:pt x="3899" y="1954"/>
                  </a:lnTo>
                  <a:cubicBezTo>
                    <a:pt x="3756" y="1954"/>
                    <a:pt x="3614" y="1901"/>
                    <a:pt x="3507" y="1794"/>
                  </a:cubicBezTo>
                  <a:lnTo>
                    <a:pt x="3507" y="1794"/>
                  </a:lnTo>
                  <a:cubicBezTo>
                    <a:pt x="3319" y="1615"/>
                    <a:pt x="3230" y="1374"/>
                    <a:pt x="3230" y="1125"/>
                  </a:cubicBezTo>
                  <a:lnTo>
                    <a:pt x="3230" y="1125"/>
                  </a:lnTo>
                  <a:cubicBezTo>
                    <a:pt x="3230" y="884"/>
                    <a:pt x="3319" y="643"/>
                    <a:pt x="3507" y="455"/>
                  </a:cubicBezTo>
                  <a:lnTo>
                    <a:pt x="3507" y="455"/>
                  </a:lnTo>
                  <a:lnTo>
                    <a:pt x="3507" y="455"/>
                  </a:lnTo>
                  <a:cubicBezTo>
                    <a:pt x="3694" y="268"/>
                    <a:pt x="3935" y="179"/>
                    <a:pt x="4176" y="179"/>
                  </a:cubicBezTo>
                  <a:lnTo>
                    <a:pt x="4176" y="179"/>
                  </a:lnTo>
                  <a:cubicBezTo>
                    <a:pt x="4426" y="179"/>
                    <a:pt x="4666" y="268"/>
                    <a:pt x="4854" y="455"/>
                  </a:cubicBezTo>
                  <a:lnTo>
                    <a:pt x="4854" y="455"/>
                  </a:lnTo>
                  <a:lnTo>
                    <a:pt x="4854" y="455"/>
                  </a:lnTo>
                  <a:cubicBezTo>
                    <a:pt x="5139" y="750"/>
                    <a:pt x="5291" y="1133"/>
                    <a:pt x="5291" y="1517"/>
                  </a:cubicBezTo>
                  <a:lnTo>
                    <a:pt x="5291" y="1517"/>
                  </a:lnTo>
                  <a:lnTo>
                    <a:pt x="5291" y="1517"/>
                  </a:lnTo>
                  <a:cubicBezTo>
                    <a:pt x="5291" y="1910"/>
                    <a:pt x="5139" y="2293"/>
                    <a:pt x="4854" y="2588"/>
                  </a:cubicBezTo>
                  <a:lnTo>
                    <a:pt x="4854" y="2588"/>
                  </a:lnTo>
                  <a:cubicBezTo>
                    <a:pt x="4559" y="2882"/>
                    <a:pt x="4167" y="3025"/>
                    <a:pt x="3783" y="3025"/>
                  </a:cubicBezTo>
                  <a:lnTo>
                    <a:pt x="3783" y="3025"/>
                  </a:lnTo>
                  <a:cubicBezTo>
                    <a:pt x="3400" y="3025"/>
                    <a:pt x="3007" y="2882"/>
                    <a:pt x="2722" y="2588"/>
                  </a:cubicBezTo>
                  <a:lnTo>
                    <a:pt x="2722" y="2588"/>
                  </a:lnTo>
                  <a:lnTo>
                    <a:pt x="2436" y="2311"/>
                  </a:lnTo>
                  <a:lnTo>
                    <a:pt x="2436" y="2311"/>
                  </a:lnTo>
                  <a:lnTo>
                    <a:pt x="1633" y="1499"/>
                  </a:lnTo>
                  <a:cubicBezTo>
                    <a:pt x="1598" y="1464"/>
                    <a:pt x="1544" y="1464"/>
                    <a:pt x="1508" y="1499"/>
                  </a:cubicBezTo>
                  <a:lnTo>
                    <a:pt x="1508" y="1499"/>
                  </a:lnTo>
                  <a:cubicBezTo>
                    <a:pt x="1473" y="1535"/>
                    <a:pt x="1473" y="1597"/>
                    <a:pt x="1508" y="1633"/>
                  </a:cubicBezTo>
                  <a:lnTo>
                    <a:pt x="1508" y="1633"/>
                  </a:lnTo>
                  <a:lnTo>
                    <a:pt x="2463" y="2588"/>
                  </a:lnTo>
                  <a:lnTo>
                    <a:pt x="2588" y="2712"/>
                  </a:lnTo>
                  <a:cubicBezTo>
                    <a:pt x="2882" y="3007"/>
                    <a:pt x="3034" y="3390"/>
                    <a:pt x="3034" y="3783"/>
                  </a:cubicBezTo>
                  <a:lnTo>
                    <a:pt x="3034" y="3783"/>
                  </a:lnTo>
                  <a:lnTo>
                    <a:pt x="3034" y="3783"/>
                  </a:lnTo>
                  <a:cubicBezTo>
                    <a:pt x="3034" y="4167"/>
                    <a:pt x="2882" y="4550"/>
                    <a:pt x="2588" y="4845"/>
                  </a:cubicBezTo>
                  <a:lnTo>
                    <a:pt x="2588" y="4845"/>
                  </a:lnTo>
                  <a:cubicBezTo>
                    <a:pt x="2293" y="5139"/>
                    <a:pt x="1910" y="5282"/>
                    <a:pt x="1526" y="5282"/>
                  </a:cubicBezTo>
                  <a:lnTo>
                    <a:pt x="1526" y="5282"/>
                  </a:lnTo>
                  <a:cubicBezTo>
                    <a:pt x="1134" y="5282"/>
                    <a:pt x="750" y="5139"/>
                    <a:pt x="456" y="4845"/>
                  </a:cubicBezTo>
                  <a:lnTo>
                    <a:pt x="456" y="4845"/>
                  </a:lnTo>
                  <a:cubicBezTo>
                    <a:pt x="277" y="4657"/>
                    <a:pt x="179" y="4416"/>
                    <a:pt x="179" y="4176"/>
                  </a:cubicBezTo>
                  <a:lnTo>
                    <a:pt x="179" y="4176"/>
                  </a:lnTo>
                  <a:cubicBezTo>
                    <a:pt x="179" y="3935"/>
                    <a:pt x="277" y="3685"/>
                    <a:pt x="456" y="3506"/>
                  </a:cubicBezTo>
                  <a:lnTo>
                    <a:pt x="456" y="3506"/>
                  </a:lnTo>
                  <a:lnTo>
                    <a:pt x="456" y="3506"/>
                  </a:lnTo>
                  <a:cubicBezTo>
                    <a:pt x="643" y="3319"/>
                    <a:pt x="884" y="3230"/>
                    <a:pt x="1125" y="3230"/>
                  </a:cubicBezTo>
                  <a:lnTo>
                    <a:pt x="1125" y="3230"/>
                  </a:lnTo>
                  <a:cubicBezTo>
                    <a:pt x="1375" y="3230"/>
                    <a:pt x="1615" y="3319"/>
                    <a:pt x="1803" y="3506"/>
                  </a:cubicBezTo>
                  <a:lnTo>
                    <a:pt x="1803" y="3506"/>
                  </a:lnTo>
                  <a:cubicBezTo>
                    <a:pt x="1910" y="3613"/>
                    <a:pt x="1963" y="3747"/>
                    <a:pt x="1963" y="3890"/>
                  </a:cubicBezTo>
                  <a:lnTo>
                    <a:pt x="1963" y="3890"/>
                  </a:lnTo>
                  <a:cubicBezTo>
                    <a:pt x="1963" y="4033"/>
                    <a:pt x="1910" y="4176"/>
                    <a:pt x="1803" y="4283"/>
                  </a:cubicBezTo>
                  <a:lnTo>
                    <a:pt x="1803" y="4283"/>
                  </a:lnTo>
                  <a:cubicBezTo>
                    <a:pt x="1696" y="4390"/>
                    <a:pt x="1553" y="4443"/>
                    <a:pt x="1410" y="4443"/>
                  </a:cubicBezTo>
                  <a:lnTo>
                    <a:pt x="1410" y="4443"/>
                  </a:lnTo>
                  <a:cubicBezTo>
                    <a:pt x="1330" y="4443"/>
                    <a:pt x="1250" y="4425"/>
                    <a:pt x="1178" y="4390"/>
                  </a:cubicBezTo>
                  <a:lnTo>
                    <a:pt x="1178" y="4390"/>
                  </a:lnTo>
                  <a:cubicBezTo>
                    <a:pt x="1187" y="4318"/>
                    <a:pt x="1169" y="4247"/>
                    <a:pt x="1116" y="4193"/>
                  </a:cubicBezTo>
                  <a:lnTo>
                    <a:pt x="1116" y="4193"/>
                  </a:lnTo>
                  <a:cubicBezTo>
                    <a:pt x="1027" y="4104"/>
                    <a:pt x="884" y="4104"/>
                    <a:pt x="804" y="4193"/>
                  </a:cubicBezTo>
                  <a:lnTo>
                    <a:pt x="804" y="4193"/>
                  </a:lnTo>
                  <a:cubicBezTo>
                    <a:pt x="714" y="4274"/>
                    <a:pt x="714" y="4416"/>
                    <a:pt x="804" y="4497"/>
                  </a:cubicBezTo>
                  <a:lnTo>
                    <a:pt x="804" y="4497"/>
                  </a:lnTo>
                  <a:cubicBezTo>
                    <a:pt x="875" y="4577"/>
                    <a:pt x="982" y="4586"/>
                    <a:pt x="1062" y="4541"/>
                  </a:cubicBezTo>
                  <a:lnTo>
                    <a:pt x="1062" y="4541"/>
                  </a:lnTo>
                  <a:cubicBezTo>
                    <a:pt x="1169" y="4595"/>
                    <a:pt x="1294" y="4622"/>
                    <a:pt x="1410" y="4622"/>
                  </a:cubicBezTo>
                  <a:lnTo>
                    <a:pt x="1410" y="4622"/>
                  </a:lnTo>
                  <a:cubicBezTo>
                    <a:pt x="1598" y="4622"/>
                    <a:pt x="1785" y="4550"/>
                    <a:pt x="1928" y="4407"/>
                  </a:cubicBezTo>
                  <a:lnTo>
                    <a:pt x="1928" y="4407"/>
                  </a:lnTo>
                  <a:cubicBezTo>
                    <a:pt x="2070" y="4265"/>
                    <a:pt x="2142" y="4077"/>
                    <a:pt x="2142" y="3890"/>
                  </a:cubicBezTo>
                  <a:lnTo>
                    <a:pt x="2142" y="3890"/>
                  </a:lnTo>
                  <a:cubicBezTo>
                    <a:pt x="2142" y="3703"/>
                    <a:pt x="2070" y="3515"/>
                    <a:pt x="1928" y="3373"/>
                  </a:cubicBezTo>
                  <a:lnTo>
                    <a:pt x="1928" y="3373"/>
                  </a:lnTo>
                  <a:cubicBezTo>
                    <a:pt x="1705" y="3159"/>
                    <a:pt x="1419" y="3043"/>
                    <a:pt x="1125" y="3043"/>
                  </a:cubicBezTo>
                  <a:lnTo>
                    <a:pt x="1125" y="3043"/>
                  </a:lnTo>
                  <a:cubicBezTo>
                    <a:pt x="839" y="3043"/>
                    <a:pt x="554" y="3159"/>
                    <a:pt x="331" y="3373"/>
                  </a:cubicBezTo>
                  <a:lnTo>
                    <a:pt x="331" y="3373"/>
                  </a:lnTo>
                  <a:lnTo>
                    <a:pt x="331" y="3373"/>
                  </a:lnTo>
                  <a:cubicBezTo>
                    <a:pt x="108" y="3596"/>
                    <a:pt x="1" y="3881"/>
                    <a:pt x="1" y="4176"/>
                  </a:cubicBezTo>
                  <a:lnTo>
                    <a:pt x="1" y="4176"/>
                  </a:lnTo>
                  <a:cubicBezTo>
                    <a:pt x="1" y="4461"/>
                    <a:pt x="108" y="4755"/>
                    <a:pt x="331" y="4969"/>
                  </a:cubicBezTo>
                  <a:lnTo>
                    <a:pt x="331" y="4969"/>
                  </a:lnTo>
                  <a:lnTo>
                    <a:pt x="331" y="4969"/>
                  </a:lnTo>
                  <a:cubicBezTo>
                    <a:pt x="661" y="5300"/>
                    <a:pt x="1089" y="5469"/>
                    <a:pt x="1526" y="5469"/>
                  </a:cubicBezTo>
                  <a:lnTo>
                    <a:pt x="1526" y="5469"/>
                  </a:lnTo>
                  <a:cubicBezTo>
                    <a:pt x="1606" y="5469"/>
                    <a:pt x="1696" y="5460"/>
                    <a:pt x="1785" y="5442"/>
                  </a:cubicBezTo>
                  <a:lnTo>
                    <a:pt x="1785" y="5442"/>
                  </a:lnTo>
                  <a:cubicBezTo>
                    <a:pt x="2044" y="5692"/>
                    <a:pt x="2383" y="5817"/>
                    <a:pt x="2713" y="5817"/>
                  </a:cubicBezTo>
                  <a:lnTo>
                    <a:pt x="2713" y="5817"/>
                  </a:lnTo>
                  <a:cubicBezTo>
                    <a:pt x="3061" y="5817"/>
                    <a:pt x="3400" y="5692"/>
                    <a:pt x="3667" y="5433"/>
                  </a:cubicBezTo>
                  <a:lnTo>
                    <a:pt x="3667" y="5433"/>
                  </a:lnTo>
                  <a:cubicBezTo>
                    <a:pt x="3926" y="5166"/>
                    <a:pt x="4060" y="4827"/>
                    <a:pt x="4060" y="4479"/>
                  </a:cubicBezTo>
                  <a:lnTo>
                    <a:pt x="4060" y="4479"/>
                  </a:lnTo>
                  <a:lnTo>
                    <a:pt x="4060" y="4479"/>
                  </a:lnTo>
                  <a:cubicBezTo>
                    <a:pt x="4060" y="4291"/>
                    <a:pt x="4015" y="4113"/>
                    <a:pt x="3944" y="3935"/>
                  </a:cubicBezTo>
                  <a:lnTo>
                    <a:pt x="3944" y="3935"/>
                  </a:lnTo>
                  <a:cubicBezTo>
                    <a:pt x="4113" y="4015"/>
                    <a:pt x="4301" y="4051"/>
                    <a:pt x="4488" y="4051"/>
                  </a:cubicBezTo>
                  <a:lnTo>
                    <a:pt x="4488" y="4051"/>
                  </a:lnTo>
                  <a:cubicBezTo>
                    <a:pt x="4827" y="4051"/>
                    <a:pt x="5175" y="3917"/>
                    <a:pt x="5434" y="3658"/>
                  </a:cubicBezTo>
                  <a:lnTo>
                    <a:pt x="5434" y="3658"/>
                  </a:lnTo>
                  <a:cubicBezTo>
                    <a:pt x="5692" y="3399"/>
                    <a:pt x="5826" y="3051"/>
                    <a:pt x="5826" y="2712"/>
                  </a:cubicBezTo>
                  <a:lnTo>
                    <a:pt x="5826" y="2712"/>
                  </a:lnTo>
                  <a:cubicBezTo>
                    <a:pt x="5826" y="2373"/>
                    <a:pt x="5701" y="2043"/>
                    <a:pt x="5451" y="1785"/>
                  </a:cubicBezTo>
                  <a:lnTo>
                    <a:pt x="5451" y="1785"/>
                  </a:lnTo>
                  <a:cubicBezTo>
                    <a:pt x="5460" y="1695"/>
                    <a:pt x="5469" y="1606"/>
                    <a:pt x="5469" y="1517"/>
                  </a:cubicBezTo>
                  <a:lnTo>
                    <a:pt x="5469" y="1517"/>
                  </a:lnTo>
                  <a:lnTo>
                    <a:pt x="5469" y="1517"/>
                  </a:lnTo>
                  <a:cubicBezTo>
                    <a:pt x="5469" y="1089"/>
                    <a:pt x="5309" y="652"/>
                    <a:pt x="4979" y="331"/>
                  </a:cubicBezTo>
                  <a:lnTo>
                    <a:pt x="4979" y="331"/>
                  </a:lnTo>
                  <a:lnTo>
                    <a:pt x="4979" y="322"/>
                  </a:lnTo>
                  <a:cubicBezTo>
                    <a:pt x="4756" y="108"/>
                    <a:pt x="4470" y="0"/>
                    <a:pt x="4176" y="0"/>
                  </a:cubicBezTo>
                  <a:lnTo>
                    <a:pt x="4176" y="0"/>
                  </a:lnTo>
                  <a:cubicBezTo>
                    <a:pt x="3890" y="0"/>
                    <a:pt x="3605" y="108"/>
                    <a:pt x="3382" y="331"/>
                  </a:cubicBezTo>
                  <a:moveTo>
                    <a:pt x="4979" y="2712"/>
                  </a:moveTo>
                  <a:cubicBezTo>
                    <a:pt x="5184" y="2507"/>
                    <a:pt x="5327" y="2266"/>
                    <a:pt x="5407" y="1999"/>
                  </a:cubicBezTo>
                  <a:lnTo>
                    <a:pt x="5407" y="1999"/>
                  </a:lnTo>
                  <a:cubicBezTo>
                    <a:pt x="5567" y="2204"/>
                    <a:pt x="5648" y="2463"/>
                    <a:pt x="5648" y="2712"/>
                  </a:cubicBezTo>
                  <a:lnTo>
                    <a:pt x="5648" y="2712"/>
                  </a:lnTo>
                  <a:cubicBezTo>
                    <a:pt x="5648" y="3007"/>
                    <a:pt x="5532" y="3310"/>
                    <a:pt x="5309" y="3533"/>
                  </a:cubicBezTo>
                  <a:lnTo>
                    <a:pt x="5309" y="3533"/>
                  </a:lnTo>
                  <a:cubicBezTo>
                    <a:pt x="5086" y="3756"/>
                    <a:pt x="4782" y="3872"/>
                    <a:pt x="4488" y="3872"/>
                  </a:cubicBezTo>
                  <a:lnTo>
                    <a:pt x="4488" y="3872"/>
                  </a:lnTo>
                  <a:cubicBezTo>
                    <a:pt x="4185" y="3872"/>
                    <a:pt x="3890" y="3756"/>
                    <a:pt x="3667" y="3533"/>
                  </a:cubicBezTo>
                  <a:lnTo>
                    <a:pt x="3667" y="3533"/>
                  </a:lnTo>
                  <a:lnTo>
                    <a:pt x="3257" y="3123"/>
                  </a:lnTo>
                  <a:cubicBezTo>
                    <a:pt x="3426" y="3176"/>
                    <a:pt x="3605" y="3203"/>
                    <a:pt x="3783" y="3203"/>
                  </a:cubicBezTo>
                  <a:lnTo>
                    <a:pt x="3783" y="3203"/>
                  </a:lnTo>
                  <a:cubicBezTo>
                    <a:pt x="4220" y="3203"/>
                    <a:pt x="4649" y="3043"/>
                    <a:pt x="4979" y="2712"/>
                  </a:cubicBezTo>
                  <a:close/>
                  <a:moveTo>
                    <a:pt x="3123" y="3248"/>
                  </a:moveTo>
                  <a:lnTo>
                    <a:pt x="3533" y="3658"/>
                  </a:lnTo>
                  <a:lnTo>
                    <a:pt x="3533" y="3658"/>
                  </a:lnTo>
                  <a:cubicBezTo>
                    <a:pt x="3765" y="3890"/>
                    <a:pt x="3872" y="4184"/>
                    <a:pt x="3872" y="4479"/>
                  </a:cubicBezTo>
                  <a:lnTo>
                    <a:pt x="3872" y="4479"/>
                  </a:lnTo>
                  <a:lnTo>
                    <a:pt x="3872" y="4479"/>
                  </a:lnTo>
                  <a:cubicBezTo>
                    <a:pt x="3872" y="4782"/>
                    <a:pt x="3765" y="5077"/>
                    <a:pt x="3533" y="5300"/>
                  </a:cubicBezTo>
                  <a:lnTo>
                    <a:pt x="3533" y="5300"/>
                  </a:lnTo>
                  <a:cubicBezTo>
                    <a:pt x="3310" y="5523"/>
                    <a:pt x="3016" y="5639"/>
                    <a:pt x="2713" y="5639"/>
                  </a:cubicBezTo>
                  <a:lnTo>
                    <a:pt x="2713" y="5639"/>
                  </a:lnTo>
                  <a:cubicBezTo>
                    <a:pt x="2463" y="5639"/>
                    <a:pt x="2213" y="5558"/>
                    <a:pt x="2008" y="5398"/>
                  </a:cubicBezTo>
                  <a:lnTo>
                    <a:pt x="2008" y="5398"/>
                  </a:lnTo>
                  <a:cubicBezTo>
                    <a:pt x="2267" y="5317"/>
                    <a:pt x="2516" y="5184"/>
                    <a:pt x="2722" y="4969"/>
                  </a:cubicBezTo>
                  <a:lnTo>
                    <a:pt x="2722" y="4969"/>
                  </a:lnTo>
                  <a:cubicBezTo>
                    <a:pt x="3043" y="4648"/>
                    <a:pt x="3212" y="4211"/>
                    <a:pt x="3212" y="3783"/>
                  </a:cubicBezTo>
                  <a:lnTo>
                    <a:pt x="3212" y="3783"/>
                  </a:lnTo>
                  <a:lnTo>
                    <a:pt x="3212" y="3783"/>
                  </a:lnTo>
                  <a:cubicBezTo>
                    <a:pt x="3212" y="3605"/>
                    <a:pt x="3185" y="3426"/>
                    <a:pt x="3123" y="3248"/>
                  </a:cubicBezTo>
                  <a:moveTo>
                    <a:pt x="4872" y="1758"/>
                  </a:moveTo>
                  <a:cubicBezTo>
                    <a:pt x="4818" y="1811"/>
                    <a:pt x="4818" y="1901"/>
                    <a:pt x="4872" y="1954"/>
                  </a:cubicBezTo>
                  <a:lnTo>
                    <a:pt x="4872" y="1954"/>
                  </a:lnTo>
                  <a:cubicBezTo>
                    <a:pt x="4925" y="2008"/>
                    <a:pt x="5014" y="2008"/>
                    <a:pt x="5068" y="1954"/>
                  </a:cubicBezTo>
                  <a:lnTo>
                    <a:pt x="5068" y="1954"/>
                  </a:lnTo>
                  <a:cubicBezTo>
                    <a:pt x="5121" y="1901"/>
                    <a:pt x="5121" y="1811"/>
                    <a:pt x="5068" y="1758"/>
                  </a:cubicBezTo>
                  <a:lnTo>
                    <a:pt x="5068" y="1758"/>
                  </a:lnTo>
                  <a:cubicBezTo>
                    <a:pt x="5041" y="1731"/>
                    <a:pt x="5005" y="1713"/>
                    <a:pt x="4970" y="1713"/>
                  </a:cubicBezTo>
                  <a:lnTo>
                    <a:pt x="4970" y="1713"/>
                  </a:lnTo>
                  <a:cubicBezTo>
                    <a:pt x="4934" y="1713"/>
                    <a:pt x="4898" y="1731"/>
                    <a:pt x="4872" y="1758"/>
                  </a:cubicBezTo>
                  <a:moveTo>
                    <a:pt x="4559" y="2266"/>
                  </a:moveTo>
                  <a:cubicBezTo>
                    <a:pt x="4506" y="2320"/>
                    <a:pt x="4506" y="2409"/>
                    <a:pt x="4559" y="2463"/>
                  </a:cubicBezTo>
                  <a:lnTo>
                    <a:pt x="4559" y="2463"/>
                  </a:lnTo>
                  <a:cubicBezTo>
                    <a:pt x="4613" y="2525"/>
                    <a:pt x="4702" y="2525"/>
                    <a:pt x="4756" y="2463"/>
                  </a:cubicBezTo>
                  <a:lnTo>
                    <a:pt x="4756" y="2463"/>
                  </a:lnTo>
                  <a:cubicBezTo>
                    <a:pt x="4809" y="2409"/>
                    <a:pt x="4809" y="2320"/>
                    <a:pt x="4756" y="2266"/>
                  </a:cubicBezTo>
                  <a:lnTo>
                    <a:pt x="4756" y="2266"/>
                  </a:lnTo>
                  <a:cubicBezTo>
                    <a:pt x="4729" y="2240"/>
                    <a:pt x="4693" y="2231"/>
                    <a:pt x="4657" y="2231"/>
                  </a:cubicBezTo>
                  <a:lnTo>
                    <a:pt x="4657" y="2231"/>
                  </a:lnTo>
                  <a:cubicBezTo>
                    <a:pt x="4622" y="2231"/>
                    <a:pt x="4586" y="2240"/>
                    <a:pt x="4559" y="2266"/>
                  </a:cubicBezTo>
                  <a:moveTo>
                    <a:pt x="2962" y="2409"/>
                  </a:moveTo>
                  <a:cubicBezTo>
                    <a:pt x="2909" y="2463"/>
                    <a:pt x="2909" y="2552"/>
                    <a:pt x="2962" y="2605"/>
                  </a:cubicBezTo>
                  <a:lnTo>
                    <a:pt x="2962" y="2605"/>
                  </a:lnTo>
                  <a:cubicBezTo>
                    <a:pt x="3016" y="2659"/>
                    <a:pt x="3105" y="2659"/>
                    <a:pt x="3159" y="2605"/>
                  </a:cubicBezTo>
                  <a:lnTo>
                    <a:pt x="3159" y="2605"/>
                  </a:lnTo>
                  <a:cubicBezTo>
                    <a:pt x="3221" y="2552"/>
                    <a:pt x="3221" y="2463"/>
                    <a:pt x="3159" y="2409"/>
                  </a:cubicBezTo>
                  <a:lnTo>
                    <a:pt x="3159" y="2409"/>
                  </a:lnTo>
                  <a:cubicBezTo>
                    <a:pt x="3132" y="2382"/>
                    <a:pt x="3096" y="2365"/>
                    <a:pt x="3061" y="2365"/>
                  </a:cubicBezTo>
                  <a:lnTo>
                    <a:pt x="3061" y="2365"/>
                  </a:lnTo>
                  <a:cubicBezTo>
                    <a:pt x="3025" y="2365"/>
                    <a:pt x="2989" y="2382"/>
                    <a:pt x="2962" y="2409"/>
                  </a:cubicBezTo>
                  <a:close/>
                  <a:moveTo>
                    <a:pt x="4069" y="2552"/>
                  </a:moveTo>
                  <a:cubicBezTo>
                    <a:pt x="4015" y="2614"/>
                    <a:pt x="4015" y="2704"/>
                    <a:pt x="4069" y="2757"/>
                  </a:cubicBezTo>
                  <a:lnTo>
                    <a:pt x="4069" y="2757"/>
                  </a:lnTo>
                  <a:cubicBezTo>
                    <a:pt x="4122" y="2811"/>
                    <a:pt x="4211" y="2811"/>
                    <a:pt x="4265" y="2757"/>
                  </a:cubicBezTo>
                  <a:lnTo>
                    <a:pt x="4265" y="2757"/>
                  </a:lnTo>
                  <a:cubicBezTo>
                    <a:pt x="4318" y="2704"/>
                    <a:pt x="4318" y="2614"/>
                    <a:pt x="4265" y="2552"/>
                  </a:cubicBezTo>
                  <a:lnTo>
                    <a:pt x="4265" y="2552"/>
                  </a:lnTo>
                  <a:cubicBezTo>
                    <a:pt x="4238" y="2525"/>
                    <a:pt x="4202" y="2516"/>
                    <a:pt x="4167" y="2516"/>
                  </a:cubicBezTo>
                  <a:lnTo>
                    <a:pt x="4167" y="2516"/>
                  </a:lnTo>
                  <a:cubicBezTo>
                    <a:pt x="4131" y="2516"/>
                    <a:pt x="4095" y="2525"/>
                    <a:pt x="4069" y="2552"/>
                  </a:cubicBezTo>
                  <a:moveTo>
                    <a:pt x="3498" y="2614"/>
                  </a:moveTo>
                  <a:cubicBezTo>
                    <a:pt x="3444" y="2677"/>
                    <a:pt x="3444" y="2757"/>
                    <a:pt x="3498" y="2820"/>
                  </a:cubicBezTo>
                  <a:lnTo>
                    <a:pt x="3498" y="2820"/>
                  </a:lnTo>
                  <a:cubicBezTo>
                    <a:pt x="3551" y="2873"/>
                    <a:pt x="3640" y="2873"/>
                    <a:pt x="3694" y="2820"/>
                  </a:cubicBezTo>
                  <a:lnTo>
                    <a:pt x="3694" y="2820"/>
                  </a:lnTo>
                  <a:cubicBezTo>
                    <a:pt x="3748" y="2757"/>
                    <a:pt x="3748" y="2677"/>
                    <a:pt x="3694" y="2614"/>
                  </a:cubicBezTo>
                  <a:lnTo>
                    <a:pt x="3694" y="2614"/>
                  </a:lnTo>
                  <a:cubicBezTo>
                    <a:pt x="3667" y="2588"/>
                    <a:pt x="3632" y="2579"/>
                    <a:pt x="3596" y="2579"/>
                  </a:cubicBezTo>
                  <a:lnTo>
                    <a:pt x="3596" y="2579"/>
                  </a:lnTo>
                  <a:cubicBezTo>
                    <a:pt x="3560" y="2579"/>
                    <a:pt x="3524" y="2588"/>
                    <a:pt x="3498" y="2614"/>
                  </a:cubicBezTo>
                  <a:moveTo>
                    <a:pt x="2409" y="2962"/>
                  </a:moveTo>
                  <a:cubicBezTo>
                    <a:pt x="2356" y="3016"/>
                    <a:pt x="2356" y="3105"/>
                    <a:pt x="2409" y="3159"/>
                  </a:cubicBezTo>
                  <a:lnTo>
                    <a:pt x="2409" y="3159"/>
                  </a:lnTo>
                  <a:cubicBezTo>
                    <a:pt x="2463" y="3212"/>
                    <a:pt x="2552" y="3212"/>
                    <a:pt x="2606" y="3159"/>
                  </a:cubicBezTo>
                  <a:lnTo>
                    <a:pt x="2606" y="3159"/>
                  </a:lnTo>
                  <a:cubicBezTo>
                    <a:pt x="2668" y="3105"/>
                    <a:pt x="2668" y="3016"/>
                    <a:pt x="2606" y="2962"/>
                  </a:cubicBezTo>
                  <a:lnTo>
                    <a:pt x="2606" y="2962"/>
                  </a:lnTo>
                  <a:cubicBezTo>
                    <a:pt x="2579" y="2935"/>
                    <a:pt x="2543" y="2918"/>
                    <a:pt x="2507" y="2918"/>
                  </a:cubicBezTo>
                  <a:lnTo>
                    <a:pt x="2507" y="2918"/>
                  </a:lnTo>
                  <a:cubicBezTo>
                    <a:pt x="2472" y="2918"/>
                    <a:pt x="2436" y="2935"/>
                    <a:pt x="2409" y="2962"/>
                  </a:cubicBezTo>
                  <a:moveTo>
                    <a:pt x="2623" y="3489"/>
                  </a:moveTo>
                  <a:cubicBezTo>
                    <a:pt x="2570" y="3551"/>
                    <a:pt x="2570" y="3640"/>
                    <a:pt x="2623" y="3694"/>
                  </a:cubicBezTo>
                  <a:lnTo>
                    <a:pt x="2623" y="3694"/>
                  </a:lnTo>
                  <a:cubicBezTo>
                    <a:pt x="2677" y="3747"/>
                    <a:pt x="2766" y="3747"/>
                    <a:pt x="2820" y="3694"/>
                  </a:cubicBezTo>
                  <a:lnTo>
                    <a:pt x="2820" y="3694"/>
                  </a:lnTo>
                  <a:cubicBezTo>
                    <a:pt x="2873" y="3640"/>
                    <a:pt x="2873" y="3551"/>
                    <a:pt x="2820" y="3489"/>
                  </a:cubicBezTo>
                  <a:lnTo>
                    <a:pt x="2820" y="3489"/>
                  </a:lnTo>
                  <a:cubicBezTo>
                    <a:pt x="2793" y="3462"/>
                    <a:pt x="2757" y="3453"/>
                    <a:pt x="2722" y="3453"/>
                  </a:cubicBezTo>
                  <a:lnTo>
                    <a:pt x="2722" y="3453"/>
                  </a:lnTo>
                  <a:cubicBezTo>
                    <a:pt x="2686" y="3453"/>
                    <a:pt x="2650" y="3462"/>
                    <a:pt x="2623" y="3489"/>
                  </a:cubicBezTo>
                  <a:close/>
                  <a:moveTo>
                    <a:pt x="2561" y="4060"/>
                  </a:moveTo>
                  <a:cubicBezTo>
                    <a:pt x="2507" y="4113"/>
                    <a:pt x="2507" y="4202"/>
                    <a:pt x="2561" y="4265"/>
                  </a:cubicBezTo>
                  <a:lnTo>
                    <a:pt x="2561" y="4265"/>
                  </a:lnTo>
                  <a:cubicBezTo>
                    <a:pt x="2615" y="4318"/>
                    <a:pt x="2704" y="4318"/>
                    <a:pt x="2757" y="4265"/>
                  </a:cubicBezTo>
                  <a:lnTo>
                    <a:pt x="2757" y="4265"/>
                  </a:lnTo>
                  <a:cubicBezTo>
                    <a:pt x="2811" y="4202"/>
                    <a:pt x="2811" y="4113"/>
                    <a:pt x="2757" y="4060"/>
                  </a:cubicBezTo>
                  <a:lnTo>
                    <a:pt x="2757" y="4060"/>
                  </a:lnTo>
                  <a:cubicBezTo>
                    <a:pt x="2731" y="4033"/>
                    <a:pt x="2695" y="4024"/>
                    <a:pt x="2659" y="4024"/>
                  </a:cubicBezTo>
                  <a:lnTo>
                    <a:pt x="2659" y="4024"/>
                  </a:lnTo>
                  <a:cubicBezTo>
                    <a:pt x="2623" y="4024"/>
                    <a:pt x="2588" y="4033"/>
                    <a:pt x="2561" y="4060"/>
                  </a:cubicBezTo>
                  <a:close/>
                  <a:moveTo>
                    <a:pt x="4283" y="4184"/>
                  </a:moveTo>
                  <a:lnTo>
                    <a:pt x="4283" y="4184"/>
                  </a:lnTo>
                  <a:lnTo>
                    <a:pt x="4283" y="4184"/>
                  </a:lnTo>
                  <a:cubicBezTo>
                    <a:pt x="4265" y="4184"/>
                    <a:pt x="4256" y="4184"/>
                    <a:pt x="4247" y="4193"/>
                  </a:cubicBezTo>
                  <a:lnTo>
                    <a:pt x="4247" y="4193"/>
                  </a:lnTo>
                  <a:lnTo>
                    <a:pt x="4247" y="4193"/>
                  </a:lnTo>
                  <a:lnTo>
                    <a:pt x="4247" y="4193"/>
                  </a:lnTo>
                  <a:lnTo>
                    <a:pt x="4247" y="4193"/>
                  </a:lnTo>
                  <a:lnTo>
                    <a:pt x="4247" y="4193"/>
                  </a:lnTo>
                  <a:lnTo>
                    <a:pt x="4247" y="4193"/>
                  </a:lnTo>
                  <a:lnTo>
                    <a:pt x="4247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29" y="4193"/>
                  </a:lnTo>
                  <a:lnTo>
                    <a:pt x="4229" y="4193"/>
                  </a:lnTo>
                  <a:lnTo>
                    <a:pt x="4229" y="4202"/>
                  </a:lnTo>
                  <a:lnTo>
                    <a:pt x="4229" y="4202"/>
                  </a:lnTo>
                  <a:lnTo>
                    <a:pt x="4229" y="4202"/>
                  </a:lnTo>
                  <a:lnTo>
                    <a:pt x="4229" y="4202"/>
                  </a:lnTo>
                  <a:cubicBezTo>
                    <a:pt x="4229" y="4202"/>
                    <a:pt x="4220" y="4202"/>
                    <a:pt x="4220" y="4202"/>
                  </a:cubicBezTo>
                  <a:lnTo>
                    <a:pt x="4220" y="4202"/>
                  </a:lnTo>
                  <a:lnTo>
                    <a:pt x="4220" y="4202"/>
                  </a:lnTo>
                  <a:lnTo>
                    <a:pt x="4220" y="4211"/>
                  </a:lnTo>
                  <a:lnTo>
                    <a:pt x="4220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20"/>
                  </a:lnTo>
                  <a:lnTo>
                    <a:pt x="4211" y="4220"/>
                  </a:lnTo>
                  <a:lnTo>
                    <a:pt x="4211" y="4220"/>
                  </a:lnTo>
                  <a:lnTo>
                    <a:pt x="4211" y="4220"/>
                  </a:lnTo>
                  <a:lnTo>
                    <a:pt x="4211" y="4220"/>
                  </a:lnTo>
                  <a:lnTo>
                    <a:pt x="4211" y="4220"/>
                  </a:lnTo>
                  <a:lnTo>
                    <a:pt x="4202" y="4220"/>
                  </a:lnTo>
                  <a:lnTo>
                    <a:pt x="4202" y="4220"/>
                  </a:lnTo>
                  <a:lnTo>
                    <a:pt x="4202" y="4220"/>
                  </a:lnTo>
                  <a:lnTo>
                    <a:pt x="4202" y="4220"/>
                  </a:lnTo>
                  <a:lnTo>
                    <a:pt x="4202" y="4220"/>
                  </a:lnTo>
                  <a:lnTo>
                    <a:pt x="4202" y="4220"/>
                  </a:lnTo>
                  <a:lnTo>
                    <a:pt x="4202" y="4229"/>
                  </a:lnTo>
                  <a:lnTo>
                    <a:pt x="4202" y="4229"/>
                  </a:lnTo>
                  <a:lnTo>
                    <a:pt x="4202" y="4229"/>
                  </a:lnTo>
                  <a:lnTo>
                    <a:pt x="4202" y="4229"/>
                  </a:lnTo>
                  <a:lnTo>
                    <a:pt x="4202" y="4229"/>
                  </a:lnTo>
                  <a:lnTo>
                    <a:pt x="4202" y="4229"/>
                  </a:lnTo>
                  <a:lnTo>
                    <a:pt x="4202" y="4238"/>
                  </a:lnTo>
                  <a:lnTo>
                    <a:pt x="4202" y="4238"/>
                  </a:lnTo>
                  <a:lnTo>
                    <a:pt x="4202" y="4238"/>
                  </a:lnTo>
                  <a:lnTo>
                    <a:pt x="4202" y="4238"/>
                  </a:lnTo>
                  <a:lnTo>
                    <a:pt x="4202" y="4238"/>
                  </a:lnTo>
                  <a:lnTo>
                    <a:pt x="4202" y="4238"/>
                  </a:lnTo>
                  <a:cubicBezTo>
                    <a:pt x="4194" y="4247"/>
                    <a:pt x="4194" y="4265"/>
                    <a:pt x="4194" y="4274"/>
                  </a:cubicBezTo>
                  <a:lnTo>
                    <a:pt x="4194" y="4274"/>
                  </a:lnTo>
                  <a:lnTo>
                    <a:pt x="4194" y="4274"/>
                  </a:lnTo>
                  <a:lnTo>
                    <a:pt x="4194" y="4274"/>
                  </a:lnTo>
                  <a:lnTo>
                    <a:pt x="4194" y="4274"/>
                  </a:lnTo>
                  <a:cubicBezTo>
                    <a:pt x="4194" y="4283"/>
                    <a:pt x="4194" y="4300"/>
                    <a:pt x="4202" y="4309"/>
                  </a:cubicBezTo>
                  <a:lnTo>
                    <a:pt x="4202" y="4309"/>
                  </a:lnTo>
                  <a:lnTo>
                    <a:pt x="4202" y="4309"/>
                  </a:lnTo>
                  <a:lnTo>
                    <a:pt x="4202" y="4309"/>
                  </a:lnTo>
                  <a:lnTo>
                    <a:pt x="4202" y="4309"/>
                  </a:lnTo>
                  <a:lnTo>
                    <a:pt x="4202" y="4309"/>
                  </a:lnTo>
                  <a:lnTo>
                    <a:pt x="4202" y="4309"/>
                  </a:lnTo>
                  <a:lnTo>
                    <a:pt x="4202" y="4309"/>
                  </a:lnTo>
                  <a:lnTo>
                    <a:pt x="4202" y="4318"/>
                  </a:lnTo>
                  <a:lnTo>
                    <a:pt x="4202" y="4318"/>
                  </a:lnTo>
                  <a:cubicBezTo>
                    <a:pt x="4399" y="4693"/>
                    <a:pt x="4345" y="4916"/>
                    <a:pt x="4318" y="5041"/>
                  </a:cubicBezTo>
                  <a:lnTo>
                    <a:pt x="4318" y="5041"/>
                  </a:lnTo>
                  <a:cubicBezTo>
                    <a:pt x="4310" y="5077"/>
                    <a:pt x="4301" y="5112"/>
                    <a:pt x="4301" y="5148"/>
                  </a:cubicBezTo>
                  <a:lnTo>
                    <a:pt x="4301" y="5148"/>
                  </a:lnTo>
                  <a:cubicBezTo>
                    <a:pt x="4301" y="5282"/>
                    <a:pt x="4372" y="5317"/>
                    <a:pt x="4675" y="5317"/>
                  </a:cubicBezTo>
                  <a:lnTo>
                    <a:pt x="4675" y="5317"/>
                  </a:lnTo>
                  <a:lnTo>
                    <a:pt x="5246" y="5326"/>
                  </a:lnTo>
                  <a:cubicBezTo>
                    <a:pt x="5291" y="5326"/>
                    <a:pt x="5335" y="5282"/>
                    <a:pt x="5335" y="5237"/>
                  </a:cubicBezTo>
                  <a:lnTo>
                    <a:pt x="5335" y="5237"/>
                  </a:lnTo>
                  <a:lnTo>
                    <a:pt x="5335" y="4657"/>
                  </a:lnTo>
                  <a:cubicBezTo>
                    <a:pt x="5335" y="4363"/>
                    <a:pt x="5291" y="4291"/>
                    <a:pt x="5157" y="4291"/>
                  </a:cubicBezTo>
                  <a:lnTo>
                    <a:pt x="5157" y="4291"/>
                  </a:lnTo>
                  <a:cubicBezTo>
                    <a:pt x="5121" y="4291"/>
                    <a:pt x="5095" y="4300"/>
                    <a:pt x="5050" y="4309"/>
                  </a:cubicBezTo>
                  <a:lnTo>
                    <a:pt x="5050" y="4309"/>
                  </a:lnTo>
                  <a:cubicBezTo>
                    <a:pt x="4925" y="4336"/>
                    <a:pt x="4711" y="4390"/>
                    <a:pt x="4327" y="4193"/>
                  </a:cubicBezTo>
                  <a:lnTo>
                    <a:pt x="4327" y="4193"/>
                  </a:lnTo>
                  <a:lnTo>
                    <a:pt x="4327" y="4193"/>
                  </a:lnTo>
                  <a:lnTo>
                    <a:pt x="4327" y="4193"/>
                  </a:lnTo>
                  <a:lnTo>
                    <a:pt x="4327" y="4193"/>
                  </a:lnTo>
                  <a:lnTo>
                    <a:pt x="4327" y="4193"/>
                  </a:lnTo>
                  <a:lnTo>
                    <a:pt x="4318" y="4193"/>
                  </a:lnTo>
                  <a:lnTo>
                    <a:pt x="4318" y="4193"/>
                  </a:lnTo>
                  <a:lnTo>
                    <a:pt x="4318" y="4193"/>
                  </a:lnTo>
                  <a:lnTo>
                    <a:pt x="4318" y="4193"/>
                  </a:lnTo>
                  <a:lnTo>
                    <a:pt x="4318" y="4193"/>
                  </a:lnTo>
                  <a:lnTo>
                    <a:pt x="4318" y="4193"/>
                  </a:lnTo>
                  <a:lnTo>
                    <a:pt x="4310" y="4184"/>
                  </a:lnTo>
                  <a:cubicBezTo>
                    <a:pt x="4301" y="4184"/>
                    <a:pt x="4292" y="4184"/>
                    <a:pt x="4283" y="4184"/>
                  </a:cubicBezTo>
                  <a:lnTo>
                    <a:pt x="4283" y="4184"/>
                  </a:lnTo>
                  <a:lnTo>
                    <a:pt x="4283" y="4184"/>
                  </a:lnTo>
                  <a:close/>
                  <a:moveTo>
                    <a:pt x="4479" y="5148"/>
                  </a:moveTo>
                  <a:cubicBezTo>
                    <a:pt x="4479" y="5130"/>
                    <a:pt x="4479" y="5112"/>
                    <a:pt x="4488" y="5077"/>
                  </a:cubicBezTo>
                  <a:lnTo>
                    <a:pt x="4488" y="5077"/>
                  </a:lnTo>
                  <a:cubicBezTo>
                    <a:pt x="4515" y="4961"/>
                    <a:pt x="4559" y="4764"/>
                    <a:pt x="4452" y="4443"/>
                  </a:cubicBezTo>
                  <a:lnTo>
                    <a:pt x="4452" y="4443"/>
                  </a:lnTo>
                  <a:cubicBezTo>
                    <a:pt x="4765" y="4559"/>
                    <a:pt x="4961" y="4515"/>
                    <a:pt x="5086" y="4488"/>
                  </a:cubicBezTo>
                  <a:lnTo>
                    <a:pt x="5086" y="4488"/>
                  </a:lnTo>
                  <a:cubicBezTo>
                    <a:pt x="5112" y="4479"/>
                    <a:pt x="5139" y="4470"/>
                    <a:pt x="5148" y="4470"/>
                  </a:cubicBezTo>
                  <a:lnTo>
                    <a:pt x="5148" y="4470"/>
                  </a:lnTo>
                  <a:cubicBezTo>
                    <a:pt x="5157" y="4470"/>
                    <a:pt x="5148" y="4506"/>
                    <a:pt x="5148" y="4657"/>
                  </a:cubicBezTo>
                  <a:lnTo>
                    <a:pt x="5148" y="4657"/>
                  </a:lnTo>
                  <a:lnTo>
                    <a:pt x="5148" y="5139"/>
                  </a:lnTo>
                  <a:lnTo>
                    <a:pt x="4666" y="5139"/>
                  </a:lnTo>
                  <a:cubicBezTo>
                    <a:pt x="4604" y="5139"/>
                    <a:pt x="4559" y="5139"/>
                    <a:pt x="4533" y="5148"/>
                  </a:cubicBezTo>
                  <a:lnTo>
                    <a:pt x="4533" y="5148"/>
                  </a:lnTo>
                  <a:cubicBezTo>
                    <a:pt x="4506" y="5148"/>
                    <a:pt x="4488" y="5148"/>
                    <a:pt x="4479" y="5148"/>
                  </a:cubicBezTo>
                  <a:lnTo>
                    <a:pt x="4479" y="5148"/>
                  </a:lnTo>
                  <a:cubicBezTo>
                    <a:pt x="4479" y="5148"/>
                    <a:pt x="4479" y="5148"/>
                    <a:pt x="4479" y="5148"/>
                  </a:cubicBezTo>
                  <a:moveTo>
                    <a:pt x="2276" y="4550"/>
                  </a:moveTo>
                  <a:cubicBezTo>
                    <a:pt x="2213" y="4604"/>
                    <a:pt x="2213" y="4693"/>
                    <a:pt x="2276" y="4755"/>
                  </a:cubicBezTo>
                  <a:lnTo>
                    <a:pt x="2276" y="4755"/>
                  </a:lnTo>
                  <a:cubicBezTo>
                    <a:pt x="2329" y="4809"/>
                    <a:pt x="2418" y="4809"/>
                    <a:pt x="2472" y="4755"/>
                  </a:cubicBezTo>
                  <a:lnTo>
                    <a:pt x="2472" y="4755"/>
                  </a:lnTo>
                  <a:cubicBezTo>
                    <a:pt x="2525" y="4693"/>
                    <a:pt x="2525" y="4604"/>
                    <a:pt x="2472" y="4550"/>
                  </a:cubicBezTo>
                  <a:lnTo>
                    <a:pt x="2472" y="4550"/>
                  </a:lnTo>
                  <a:cubicBezTo>
                    <a:pt x="2445" y="4523"/>
                    <a:pt x="2409" y="4515"/>
                    <a:pt x="2374" y="4515"/>
                  </a:cubicBezTo>
                  <a:lnTo>
                    <a:pt x="2374" y="4515"/>
                  </a:lnTo>
                  <a:cubicBezTo>
                    <a:pt x="2338" y="4515"/>
                    <a:pt x="2302" y="4523"/>
                    <a:pt x="2276" y="4550"/>
                  </a:cubicBezTo>
                  <a:close/>
                  <a:moveTo>
                    <a:pt x="1758" y="4862"/>
                  </a:moveTo>
                  <a:cubicBezTo>
                    <a:pt x="1705" y="4916"/>
                    <a:pt x="1705" y="5005"/>
                    <a:pt x="1758" y="5059"/>
                  </a:cubicBezTo>
                  <a:lnTo>
                    <a:pt x="1758" y="5059"/>
                  </a:lnTo>
                  <a:cubicBezTo>
                    <a:pt x="1812" y="5121"/>
                    <a:pt x="1901" y="5121"/>
                    <a:pt x="1954" y="5059"/>
                  </a:cubicBezTo>
                  <a:lnTo>
                    <a:pt x="1954" y="5059"/>
                  </a:lnTo>
                  <a:cubicBezTo>
                    <a:pt x="2008" y="5005"/>
                    <a:pt x="2008" y="4916"/>
                    <a:pt x="1954" y="4862"/>
                  </a:cubicBezTo>
                  <a:lnTo>
                    <a:pt x="1954" y="4862"/>
                  </a:lnTo>
                  <a:cubicBezTo>
                    <a:pt x="1928" y="4836"/>
                    <a:pt x="1892" y="4818"/>
                    <a:pt x="1856" y="4818"/>
                  </a:cubicBezTo>
                  <a:lnTo>
                    <a:pt x="1856" y="4818"/>
                  </a:lnTo>
                  <a:cubicBezTo>
                    <a:pt x="1821" y="4818"/>
                    <a:pt x="1785" y="4836"/>
                    <a:pt x="1758" y="48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8" name="Google Shape;38;p3"/>
            <p:cNvGrpSpPr/>
            <p:nvPr/>
          </p:nvGrpSpPr>
          <p:grpSpPr>
            <a:xfrm>
              <a:off x="219663" y="616075"/>
              <a:ext cx="8704610" cy="3911400"/>
              <a:chOff x="219663" y="616075"/>
              <a:chExt cx="8704610" cy="3911400"/>
            </a:xfrm>
          </p:grpSpPr>
          <p:cxnSp>
            <p:nvCxnSpPr>
              <p:cNvPr id="39" name="Google Shape;39;p3"/>
              <p:cNvCxnSpPr/>
              <p:nvPr/>
            </p:nvCxnSpPr>
            <p:spPr>
              <a:xfrm>
                <a:off x="219663" y="616075"/>
                <a:ext cx="0" cy="39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40;p3"/>
              <p:cNvCxnSpPr/>
              <p:nvPr/>
            </p:nvCxnSpPr>
            <p:spPr>
              <a:xfrm>
                <a:off x="266247" y="616075"/>
                <a:ext cx="0" cy="39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3"/>
              <p:cNvCxnSpPr/>
              <p:nvPr/>
            </p:nvCxnSpPr>
            <p:spPr>
              <a:xfrm rot="10800000">
                <a:off x="8924272" y="616075"/>
                <a:ext cx="0" cy="39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3"/>
              <p:cNvCxnSpPr/>
              <p:nvPr/>
            </p:nvCxnSpPr>
            <p:spPr>
              <a:xfrm rot="10800000">
                <a:off x="8877688" y="616075"/>
                <a:ext cx="0" cy="39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</p:cxn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"/>
          <p:cNvSpPr txBox="1">
            <a:spLocks noGrp="1"/>
          </p:cNvSpPr>
          <p:nvPr>
            <p:ph type="body" idx="1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cxnSp>
        <p:nvCxnSpPr>
          <p:cNvPr id="46" name="Google Shape;46;p4"/>
          <p:cNvCxnSpPr/>
          <p:nvPr/>
        </p:nvCxnSpPr>
        <p:spPr>
          <a:xfrm>
            <a:off x="582450" y="244748"/>
            <a:ext cx="7979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7" name="Google Shape;47;p4"/>
          <p:cNvCxnSpPr/>
          <p:nvPr/>
        </p:nvCxnSpPr>
        <p:spPr>
          <a:xfrm>
            <a:off x="582450" y="4898968"/>
            <a:ext cx="7979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8" name="Google Shape;48;p4"/>
          <p:cNvCxnSpPr/>
          <p:nvPr/>
        </p:nvCxnSpPr>
        <p:spPr>
          <a:xfrm>
            <a:off x="582450" y="197444"/>
            <a:ext cx="7979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" name="Google Shape;49;p4"/>
          <p:cNvCxnSpPr/>
          <p:nvPr/>
        </p:nvCxnSpPr>
        <p:spPr>
          <a:xfrm>
            <a:off x="582450" y="4945924"/>
            <a:ext cx="7979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0" name="Google Shape;50;p4"/>
          <p:cNvGrpSpPr/>
          <p:nvPr/>
        </p:nvGrpSpPr>
        <p:grpSpPr>
          <a:xfrm>
            <a:off x="123643" y="125342"/>
            <a:ext cx="8896609" cy="4892797"/>
            <a:chOff x="123643" y="125342"/>
            <a:chExt cx="8896609" cy="4892797"/>
          </a:xfrm>
        </p:grpSpPr>
        <p:sp>
          <p:nvSpPr>
            <p:cNvPr id="51" name="Google Shape;51;p4"/>
            <p:cNvSpPr/>
            <p:nvPr/>
          </p:nvSpPr>
          <p:spPr>
            <a:xfrm>
              <a:off x="123906" y="125342"/>
              <a:ext cx="343931" cy="343931"/>
            </a:xfrm>
            <a:custGeom>
              <a:avLst/>
              <a:gdLst/>
              <a:ahLst/>
              <a:cxnLst/>
              <a:rect l="l" t="t" r="r" b="b"/>
              <a:pathLst>
                <a:path w="5818" h="5818" extrusionOk="0">
                  <a:moveTo>
                    <a:pt x="2160" y="384"/>
                  </a:moveTo>
                  <a:cubicBezTo>
                    <a:pt x="1901" y="652"/>
                    <a:pt x="1767" y="991"/>
                    <a:pt x="1767" y="1339"/>
                  </a:cubicBezTo>
                  <a:lnTo>
                    <a:pt x="1767" y="1339"/>
                  </a:lnTo>
                  <a:lnTo>
                    <a:pt x="1767" y="1339"/>
                  </a:lnTo>
                  <a:cubicBezTo>
                    <a:pt x="1767" y="1517"/>
                    <a:pt x="1803" y="1705"/>
                    <a:pt x="1883" y="1883"/>
                  </a:cubicBezTo>
                  <a:lnTo>
                    <a:pt x="1883" y="1883"/>
                  </a:lnTo>
                  <a:cubicBezTo>
                    <a:pt x="1705" y="1803"/>
                    <a:pt x="1526" y="1767"/>
                    <a:pt x="1339" y="1767"/>
                  </a:cubicBezTo>
                  <a:lnTo>
                    <a:pt x="1339" y="1767"/>
                  </a:lnTo>
                  <a:cubicBezTo>
                    <a:pt x="991" y="1767"/>
                    <a:pt x="652" y="1892"/>
                    <a:pt x="384" y="2160"/>
                  </a:cubicBezTo>
                  <a:lnTo>
                    <a:pt x="384" y="2160"/>
                  </a:lnTo>
                  <a:cubicBezTo>
                    <a:pt x="126" y="2418"/>
                    <a:pt x="1" y="2757"/>
                    <a:pt x="1" y="3105"/>
                  </a:cubicBezTo>
                  <a:lnTo>
                    <a:pt x="1" y="3105"/>
                  </a:lnTo>
                  <a:cubicBezTo>
                    <a:pt x="1" y="3444"/>
                    <a:pt x="126" y="3774"/>
                    <a:pt x="375" y="4033"/>
                  </a:cubicBezTo>
                  <a:lnTo>
                    <a:pt x="375" y="4033"/>
                  </a:lnTo>
                  <a:cubicBezTo>
                    <a:pt x="358" y="4122"/>
                    <a:pt x="349" y="4211"/>
                    <a:pt x="349" y="4292"/>
                  </a:cubicBezTo>
                  <a:lnTo>
                    <a:pt x="349" y="4292"/>
                  </a:lnTo>
                  <a:lnTo>
                    <a:pt x="349" y="4292"/>
                  </a:lnTo>
                  <a:cubicBezTo>
                    <a:pt x="349" y="4729"/>
                    <a:pt x="518" y="5157"/>
                    <a:pt x="848" y="5487"/>
                  </a:cubicBezTo>
                  <a:lnTo>
                    <a:pt x="848" y="5487"/>
                  </a:lnTo>
                  <a:lnTo>
                    <a:pt x="848" y="5487"/>
                  </a:lnTo>
                  <a:cubicBezTo>
                    <a:pt x="1062" y="5710"/>
                    <a:pt x="1357" y="5817"/>
                    <a:pt x="1642" y="5817"/>
                  </a:cubicBezTo>
                  <a:lnTo>
                    <a:pt x="1642" y="5817"/>
                  </a:lnTo>
                  <a:cubicBezTo>
                    <a:pt x="1937" y="5817"/>
                    <a:pt x="2222" y="5710"/>
                    <a:pt x="2445" y="5487"/>
                  </a:cubicBezTo>
                  <a:lnTo>
                    <a:pt x="2445" y="5487"/>
                  </a:lnTo>
                  <a:lnTo>
                    <a:pt x="2445" y="5487"/>
                  </a:lnTo>
                  <a:cubicBezTo>
                    <a:pt x="2668" y="5264"/>
                    <a:pt x="2775" y="4979"/>
                    <a:pt x="2775" y="4693"/>
                  </a:cubicBezTo>
                  <a:lnTo>
                    <a:pt x="2775" y="4693"/>
                  </a:lnTo>
                  <a:cubicBezTo>
                    <a:pt x="2775" y="4399"/>
                    <a:pt x="2659" y="4113"/>
                    <a:pt x="2445" y="3890"/>
                  </a:cubicBezTo>
                  <a:lnTo>
                    <a:pt x="2445" y="3890"/>
                  </a:lnTo>
                  <a:cubicBezTo>
                    <a:pt x="2302" y="3747"/>
                    <a:pt x="2115" y="3676"/>
                    <a:pt x="1928" y="3676"/>
                  </a:cubicBezTo>
                  <a:lnTo>
                    <a:pt x="1928" y="3676"/>
                  </a:lnTo>
                  <a:cubicBezTo>
                    <a:pt x="1740" y="3676"/>
                    <a:pt x="1553" y="3747"/>
                    <a:pt x="1410" y="3890"/>
                  </a:cubicBezTo>
                  <a:lnTo>
                    <a:pt x="1410" y="3890"/>
                  </a:lnTo>
                  <a:cubicBezTo>
                    <a:pt x="1267" y="4033"/>
                    <a:pt x="1196" y="4220"/>
                    <a:pt x="1196" y="4408"/>
                  </a:cubicBezTo>
                  <a:lnTo>
                    <a:pt x="1196" y="4408"/>
                  </a:lnTo>
                  <a:cubicBezTo>
                    <a:pt x="1196" y="4524"/>
                    <a:pt x="1223" y="4649"/>
                    <a:pt x="1276" y="4756"/>
                  </a:cubicBezTo>
                  <a:lnTo>
                    <a:pt x="1276" y="4756"/>
                  </a:lnTo>
                  <a:cubicBezTo>
                    <a:pt x="1232" y="4836"/>
                    <a:pt x="1241" y="4943"/>
                    <a:pt x="1321" y="5014"/>
                  </a:cubicBezTo>
                  <a:lnTo>
                    <a:pt x="1321" y="5014"/>
                  </a:lnTo>
                  <a:cubicBezTo>
                    <a:pt x="1401" y="5103"/>
                    <a:pt x="1544" y="5103"/>
                    <a:pt x="1624" y="5014"/>
                  </a:cubicBezTo>
                  <a:lnTo>
                    <a:pt x="1624" y="5014"/>
                  </a:lnTo>
                  <a:cubicBezTo>
                    <a:pt x="1714" y="4934"/>
                    <a:pt x="1714" y="4791"/>
                    <a:pt x="1624" y="4702"/>
                  </a:cubicBezTo>
                  <a:lnTo>
                    <a:pt x="1624" y="4702"/>
                  </a:lnTo>
                  <a:cubicBezTo>
                    <a:pt x="1571" y="4649"/>
                    <a:pt x="1499" y="4631"/>
                    <a:pt x="1428" y="4649"/>
                  </a:cubicBezTo>
                  <a:lnTo>
                    <a:pt x="1428" y="4649"/>
                  </a:lnTo>
                  <a:cubicBezTo>
                    <a:pt x="1392" y="4568"/>
                    <a:pt x="1375" y="4488"/>
                    <a:pt x="1375" y="4408"/>
                  </a:cubicBezTo>
                  <a:lnTo>
                    <a:pt x="1375" y="4408"/>
                  </a:lnTo>
                  <a:cubicBezTo>
                    <a:pt x="1375" y="4265"/>
                    <a:pt x="1428" y="4122"/>
                    <a:pt x="1535" y="4015"/>
                  </a:cubicBezTo>
                  <a:lnTo>
                    <a:pt x="1535" y="4015"/>
                  </a:lnTo>
                  <a:cubicBezTo>
                    <a:pt x="1642" y="3908"/>
                    <a:pt x="1785" y="3855"/>
                    <a:pt x="1928" y="3855"/>
                  </a:cubicBezTo>
                  <a:lnTo>
                    <a:pt x="1928" y="3855"/>
                  </a:lnTo>
                  <a:cubicBezTo>
                    <a:pt x="2070" y="3855"/>
                    <a:pt x="2204" y="3908"/>
                    <a:pt x="2311" y="4015"/>
                  </a:cubicBezTo>
                  <a:lnTo>
                    <a:pt x="2311" y="4015"/>
                  </a:lnTo>
                  <a:cubicBezTo>
                    <a:pt x="2499" y="4202"/>
                    <a:pt x="2588" y="4443"/>
                    <a:pt x="2588" y="4693"/>
                  </a:cubicBezTo>
                  <a:lnTo>
                    <a:pt x="2588" y="4693"/>
                  </a:lnTo>
                  <a:cubicBezTo>
                    <a:pt x="2588" y="4934"/>
                    <a:pt x="2499" y="5175"/>
                    <a:pt x="2311" y="5362"/>
                  </a:cubicBezTo>
                  <a:lnTo>
                    <a:pt x="2311" y="5362"/>
                  </a:lnTo>
                  <a:lnTo>
                    <a:pt x="2311" y="5362"/>
                  </a:lnTo>
                  <a:cubicBezTo>
                    <a:pt x="2133" y="5550"/>
                    <a:pt x="1883" y="5639"/>
                    <a:pt x="1642" y="5639"/>
                  </a:cubicBezTo>
                  <a:lnTo>
                    <a:pt x="1642" y="5639"/>
                  </a:lnTo>
                  <a:cubicBezTo>
                    <a:pt x="1401" y="5639"/>
                    <a:pt x="1160" y="5550"/>
                    <a:pt x="973" y="5362"/>
                  </a:cubicBezTo>
                  <a:lnTo>
                    <a:pt x="973" y="5362"/>
                  </a:lnTo>
                  <a:lnTo>
                    <a:pt x="973" y="5362"/>
                  </a:lnTo>
                  <a:cubicBezTo>
                    <a:pt x="679" y="5068"/>
                    <a:pt x="536" y="4684"/>
                    <a:pt x="536" y="4292"/>
                  </a:cubicBezTo>
                  <a:lnTo>
                    <a:pt x="536" y="4292"/>
                  </a:lnTo>
                  <a:lnTo>
                    <a:pt x="536" y="4292"/>
                  </a:lnTo>
                  <a:cubicBezTo>
                    <a:pt x="536" y="3908"/>
                    <a:pt x="679" y="3524"/>
                    <a:pt x="973" y="3230"/>
                  </a:cubicBezTo>
                  <a:lnTo>
                    <a:pt x="973" y="3230"/>
                  </a:lnTo>
                  <a:cubicBezTo>
                    <a:pt x="1267" y="2936"/>
                    <a:pt x="1651" y="2793"/>
                    <a:pt x="2035" y="2793"/>
                  </a:cubicBezTo>
                  <a:lnTo>
                    <a:pt x="2035" y="2793"/>
                  </a:lnTo>
                  <a:cubicBezTo>
                    <a:pt x="2427" y="2793"/>
                    <a:pt x="2811" y="2936"/>
                    <a:pt x="3105" y="3230"/>
                  </a:cubicBezTo>
                  <a:lnTo>
                    <a:pt x="3105" y="3230"/>
                  </a:lnTo>
                  <a:lnTo>
                    <a:pt x="3382" y="3507"/>
                  </a:lnTo>
                  <a:lnTo>
                    <a:pt x="3382" y="3507"/>
                  </a:lnTo>
                  <a:lnTo>
                    <a:pt x="4185" y="4318"/>
                  </a:lnTo>
                  <a:cubicBezTo>
                    <a:pt x="4220" y="4345"/>
                    <a:pt x="4283" y="4345"/>
                    <a:pt x="4318" y="4318"/>
                  </a:cubicBezTo>
                  <a:lnTo>
                    <a:pt x="4318" y="4318"/>
                  </a:lnTo>
                  <a:cubicBezTo>
                    <a:pt x="4354" y="4283"/>
                    <a:pt x="4354" y="4220"/>
                    <a:pt x="4318" y="4185"/>
                  </a:cubicBezTo>
                  <a:lnTo>
                    <a:pt x="4318" y="4185"/>
                  </a:lnTo>
                  <a:lnTo>
                    <a:pt x="3364" y="3230"/>
                  </a:lnTo>
                  <a:lnTo>
                    <a:pt x="3230" y="3105"/>
                  </a:lnTo>
                  <a:cubicBezTo>
                    <a:pt x="2936" y="2811"/>
                    <a:pt x="2793" y="2427"/>
                    <a:pt x="2793" y="2035"/>
                  </a:cubicBezTo>
                  <a:lnTo>
                    <a:pt x="2793" y="2035"/>
                  </a:lnTo>
                  <a:lnTo>
                    <a:pt x="2793" y="2035"/>
                  </a:lnTo>
                  <a:cubicBezTo>
                    <a:pt x="2793" y="1651"/>
                    <a:pt x="2936" y="1267"/>
                    <a:pt x="3230" y="973"/>
                  </a:cubicBezTo>
                  <a:lnTo>
                    <a:pt x="3230" y="973"/>
                  </a:lnTo>
                  <a:cubicBezTo>
                    <a:pt x="3525" y="679"/>
                    <a:pt x="3908" y="536"/>
                    <a:pt x="4301" y="536"/>
                  </a:cubicBezTo>
                  <a:lnTo>
                    <a:pt x="4301" y="536"/>
                  </a:lnTo>
                  <a:cubicBezTo>
                    <a:pt x="4684" y="536"/>
                    <a:pt x="5068" y="679"/>
                    <a:pt x="5362" y="973"/>
                  </a:cubicBezTo>
                  <a:lnTo>
                    <a:pt x="5362" y="973"/>
                  </a:lnTo>
                  <a:cubicBezTo>
                    <a:pt x="5550" y="1151"/>
                    <a:pt x="5639" y="1401"/>
                    <a:pt x="5639" y="1642"/>
                  </a:cubicBezTo>
                  <a:lnTo>
                    <a:pt x="5639" y="1642"/>
                  </a:lnTo>
                  <a:cubicBezTo>
                    <a:pt x="5639" y="1883"/>
                    <a:pt x="5550" y="2133"/>
                    <a:pt x="5362" y="2311"/>
                  </a:cubicBezTo>
                  <a:lnTo>
                    <a:pt x="5362" y="2311"/>
                  </a:lnTo>
                  <a:lnTo>
                    <a:pt x="5362" y="2311"/>
                  </a:lnTo>
                  <a:cubicBezTo>
                    <a:pt x="5175" y="2499"/>
                    <a:pt x="4934" y="2588"/>
                    <a:pt x="4693" y="2588"/>
                  </a:cubicBezTo>
                  <a:lnTo>
                    <a:pt x="4693" y="2588"/>
                  </a:lnTo>
                  <a:cubicBezTo>
                    <a:pt x="4452" y="2588"/>
                    <a:pt x="4203" y="2499"/>
                    <a:pt x="4024" y="2311"/>
                  </a:cubicBezTo>
                  <a:lnTo>
                    <a:pt x="4024" y="2311"/>
                  </a:lnTo>
                  <a:cubicBezTo>
                    <a:pt x="3917" y="2204"/>
                    <a:pt x="3864" y="2061"/>
                    <a:pt x="3864" y="1928"/>
                  </a:cubicBezTo>
                  <a:lnTo>
                    <a:pt x="3864" y="1928"/>
                  </a:lnTo>
                  <a:cubicBezTo>
                    <a:pt x="3864" y="1785"/>
                    <a:pt x="3917" y="1642"/>
                    <a:pt x="4024" y="1535"/>
                  </a:cubicBezTo>
                  <a:lnTo>
                    <a:pt x="4024" y="1535"/>
                  </a:lnTo>
                  <a:cubicBezTo>
                    <a:pt x="4131" y="1428"/>
                    <a:pt x="4265" y="1375"/>
                    <a:pt x="4408" y="1375"/>
                  </a:cubicBezTo>
                  <a:lnTo>
                    <a:pt x="4408" y="1375"/>
                  </a:lnTo>
                  <a:cubicBezTo>
                    <a:pt x="4488" y="1375"/>
                    <a:pt x="4568" y="1392"/>
                    <a:pt x="4649" y="1428"/>
                  </a:cubicBezTo>
                  <a:lnTo>
                    <a:pt x="4649" y="1428"/>
                  </a:lnTo>
                  <a:cubicBezTo>
                    <a:pt x="4631" y="1499"/>
                    <a:pt x="4649" y="1571"/>
                    <a:pt x="4711" y="1624"/>
                  </a:cubicBezTo>
                  <a:lnTo>
                    <a:pt x="4711" y="1624"/>
                  </a:lnTo>
                  <a:cubicBezTo>
                    <a:pt x="4791" y="1714"/>
                    <a:pt x="4934" y="1714"/>
                    <a:pt x="5014" y="1624"/>
                  </a:cubicBezTo>
                  <a:lnTo>
                    <a:pt x="5014" y="1624"/>
                  </a:lnTo>
                  <a:cubicBezTo>
                    <a:pt x="5104" y="1544"/>
                    <a:pt x="5104" y="1401"/>
                    <a:pt x="5014" y="1312"/>
                  </a:cubicBezTo>
                  <a:lnTo>
                    <a:pt x="5014" y="1312"/>
                  </a:lnTo>
                  <a:cubicBezTo>
                    <a:pt x="4943" y="1241"/>
                    <a:pt x="4836" y="1232"/>
                    <a:pt x="4756" y="1276"/>
                  </a:cubicBezTo>
                  <a:lnTo>
                    <a:pt x="4756" y="1276"/>
                  </a:lnTo>
                  <a:cubicBezTo>
                    <a:pt x="4649" y="1223"/>
                    <a:pt x="4524" y="1196"/>
                    <a:pt x="4408" y="1196"/>
                  </a:cubicBezTo>
                  <a:lnTo>
                    <a:pt x="4408" y="1196"/>
                  </a:lnTo>
                  <a:cubicBezTo>
                    <a:pt x="4220" y="1196"/>
                    <a:pt x="4033" y="1267"/>
                    <a:pt x="3890" y="1410"/>
                  </a:cubicBezTo>
                  <a:lnTo>
                    <a:pt x="3890" y="1410"/>
                  </a:lnTo>
                  <a:cubicBezTo>
                    <a:pt x="3748" y="1553"/>
                    <a:pt x="3676" y="1740"/>
                    <a:pt x="3676" y="1928"/>
                  </a:cubicBezTo>
                  <a:lnTo>
                    <a:pt x="3676" y="1928"/>
                  </a:lnTo>
                  <a:cubicBezTo>
                    <a:pt x="3676" y="2115"/>
                    <a:pt x="3748" y="2302"/>
                    <a:pt x="3890" y="2445"/>
                  </a:cubicBezTo>
                  <a:lnTo>
                    <a:pt x="3890" y="2445"/>
                  </a:lnTo>
                  <a:cubicBezTo>
                    <a:pt x="4113" y="2659"/>
                    <a:pt x="4399" y="2775"/>
                    <a:pt x="4693" y="2775"/>
                  </a:cubicBezTo>
                  <a:lnTo>
                    <a:pt x="4693" y="2775"/>
                  </a:lnTo>
                  <a:cubicBezTo>
                    <a:pt x="4979" y="2775"/>
                    <a:pt x="5273" y="2659"/>
                    <a:pt x="5487" y="2445"/>
                  </a:cubicBezTo>
                  <a:lnTo>
                    <a:pt x="5487" y="2445"/>
                  </a:lnTo>
                  <a:lnTo>
                    <a:pt x="5496" y="2436"/>
                  </a:lnTo>
                  <a:cubicBezTo>
                    <a:pt x="5710" y="2222"/>
                    <a:pt x="5817" y="1928"/>
                    <a:pt x="5817" y="1642"/>
                  </a:cubicBezTo>
                  <a:lnTo>
                    <a:pt x="5817" y="1642"/>
                  </a:lnTo>
                  <a:cubicBezTo>
                    <a:pt x="5817" y="1357"/>
                    <a:pt x="5710" y="1062"/>
                    <a:pt x="5496" y="848"/>
                  </a:cubicBezTo>
                  <a:lnTo>
                    <a:pt x="5496" y="848"/>
                  </a:lnTo>
                  <a:lnTo>
                    <a:pt x="5487" y="839"/>
                  </a:lnTo>
                  <a:cubicBezTo>
                    <a:pt x="5166" y="518"/>
                    <a:pt x="4729" y="349"/>
                    <a:pt x="4301" y="349"/>
                  </a:cubicBezTo>
                  <a:lnTo>
                    <a:pt x="4301" y="349"/>
                  </a:lnTo>
                  <a:cubicBezTo>
                    <a:pt x="4211" y="349"/>
                    <a:pt x="4122" y="358"/>
                    <a:pt x="4033" y="366"/>
                  </a:cubicBezTo>
                  <a:lnTo>
                    <a:pt x="4033" y="366"/>
                  </a:lnTo>
                  <a:cubicBezTo>
                    <a:pt x="3774" y="126"/>
                    <a:pt x="3444" y="1"/>
                    <a:pt x="3105" y="1"/>
                  </a:cubicBezTo>
                  <a:lnTo>
                    <a:pt x="3105" y="1"/>
                  </a:lnTo>
                  <a:cubicBezTo>
                    <a:pt x="2757" y="1"/>
                    <a:pt x="2418" y="126"/>
                    <a:pt x="2160" y="384"/>
                  </a:cubicBezTo>
                  <a:moveTo>
                    <a:pt x="2284" y="2160"/>
                  </a:moveTo>
                  <a:lnTo>
                    <a:pt x="2284" y="2160"/>
                  </a:lnTo>
                  <a:cubicBezTo>
                    <a:pt x="2061" y="1928"/>
                    <a:pt x="1945" y="1633"/>
                    <a:pt x="1945" y="1339"/>
                  </a:cubicBezTo>
                  <a:lnTo>
                    <a:pt x="1945" y="1339"/>
                  </a:lnTo>
                  <a:lnTo>
                    <a:pt x="1945" y="1339"/>
                  </a:lnTo>
                  <a:cubicBezTo>
                    <a:pt x="1945" y="1036"/>
                    <a:pt x="2061" y="741"/>
                    <a:pt x="2284" y="518"/>
                  </a:cubicBezTo>
                  <a:lnTo>
                    <a:pt x="2284" y="518"/>
                  </a:lnTo>
                  <a:cubicBezTo>
                    <a:pt x="2508" y="286"/>
                    <a:pt x="2811" y="179"/>
                    <a:pt x="3105" y="179"/>
                  </a:cubicBezTo>
                  <a:lnTo>
                    <a:pt x="3105" y="179"/>
                  </a:lnTo>
                  <a:cubicBezTo>
                    <a:pt x="3355" y="179"/>
                    <a:pt x="3605" y="259"/>
                    <a:pt x="3819" y="420"/>
                  </a:cubicBezTo>
                  <a:lnTo>
                    <a:pt x="3819" y="420"/>
                  </a:lnTo>
                  <a:cubicBezTo>
                    <a:pt x="3551" y="500"/>
                    <a:pt x="3310" y="634"/>
                    <a:pt x="3105" y="839"/>
                  </a:cubicBezTo>
                  <a:lnTo>
                    <a:pt x="3105" y="839"/>
                  </a:lnTo>
                  <a:cubicBezTo>
                    <a:pt x="2775" y="1169"/>
                    <a:pt x="2615" y="1606"/>
                    <a:pt x="2615" y="2035"/>
                  </a:cubicBezTo>
                  <a:lnTo>
                    <a:pt x="2615" y="2035"/>
                  </a:lnTo>
                  <a:lnTo>
                    <a:pt x="2615" y="2035"/>
                  </a:lnTo>
                  <a:cubicBezTo>
                    <a:pt x="2615" y="2213"/>
                    <a:pt x="2641" y="2392"/>
                    <a:pt x="2695" y="2570"/>
                  </a:cubicBezTo>
                  <a:lnTo>
                    <a:pt x="2695" y="2570"/>
                  </a:lnTo>
                  <a:close/>
                  <a:moveTo>
                    <a:pt x="179" y="3105"/>
                  </a:moveTo>
                  <a:cubicBezTo>
                    <a:pt x="179" y="2811"/>
                    <a:pt x="286" y="2507"/>
                    <a:pt x="518" y="2284"/>
                  </a:cubicBezTo>
                  <a:lnTo>
                    <a:pt x="518" y="2284"/>
                  </a:lnTo>
                  <a:cubicBezTo>
                    <a:pt x="741" y="2061"/>
                    <a:pt x="1036" y="1945"/>
                    <a:pt x="1339" y="1945"/>
                  </a:cubicBezTo>
                  <a:lnTo>
                    <a:pt x="1339" y="1945"/>
                  </a:lnTo>
                  <a:cubicBezTo>
                    <a:pt x="1633" y="1945"/>
                    <a:pt x="1928" y="2061"/>
                    <a:pt x="2160" y="2284"/>
                  </a:cubicBezTo>
                  <a:lnTo>
                    <a:pt x="2160" y="2284"/>
                  </a:lnTo>
                  <a:lnTo>
                    <a:pt x="2570" y="2695"/>
                  </a:lnTo>
                  <a:cubicBezTo>
                    <a:pt x="2392" y="2641"/>
                    <a:pt x="2213" y="2606"/>
                    <a:pt x="2035" y="2606"/>
                  </a:cubicBezTo>
                  <a:lnTo>
                    <a:pt x="2035" y="2606"/>
                  </a:lnTo>
                  <a:cubicBezTo>
                    <a:pt x="1606" y="2606"/>
                    <a:pt x="1169" y="2775"/>
                    <a:pt x="839" y="3105"/>
                  </a:cubicBezTo>
                  <a:lnTo>
                    <a:pt x="839" y="3105"/>
                  </a:lnTo>
                  <a:cubicBezTo>
                    <a:pt x="634" y="3310"/>
                    <a:pt x="491" y="3551"/>
                    <a:pt x="420" y="3819"/>
                  </a:cubicBezTo>
                  <a:lnTo>
                    <a:pt x="420" y="3819"/>
                  </a:lnTo>
                  <a:cubicBezTo>
                    <a:pt x="259" y="3605"/>
                    <a:pt x="179" y="3355"/>
                    <a:pt x="179" y="3105"/>
                  </a:cubicBezTo>
                  <a:moveTo>
                    <a:pt x="491" y="581"/>
                  </a:moveTo>
                  <a:lnTo>
                    <a:pt x="491" y="1160"/>
                  </a:lnTo>
                  <a:cubicBezTo>
                    <a:pt x="491" y="1455"/>
                    <a:pt x="536" y="1526"/>
                    <a:pt x="670" y="1526"/>
                  </a:cubicBezTo>
                  <a:lnTo>
                    <a:pt x="670" y="1526"/>
                  </a:lnTo>
                  <a:cubicBezTo>
                    <a:pt x="705" y="1526"/>
                    <a:pt x="732" y="1517"/>
                    <a:pt x="777" y="1508"/>
                  </a:cubicBezTo>
                  <a:lnTo>
                    <a:pt x="777" y="1508"/>
                  </a:lnTo>
                  <a:cubicBezTo>
                    <a:pt x="902" y="1482"/>
                    <a:pt x="1116" y="1428"/>
                    <a:pt x="1499" y="1624"/>
                  </a:cubicBezTo>
                  <a:lnTo>
                    <a:pt x="1499" y="1624"/>
                  </a:lnTo>
                  <a:lnTo>
                    <a:pt x="1499" y="1624"/>
                  </a:lnTo>
                  <a:lnTo>
                    <a:pt x="1499" y="1624"/>
                  </a:lnTo>
                  <a:lnTo>
                    <a:pt x="1499" y="1624"/>
                  </a:lnTo>
                  <a:lnTo>
                    <a:pt x="1499" y="1624"/>
                  </a:lnTo>
                  <a:lnTo>
                    <a:pt x="1508" y="1624"/>
                  </a:lnTo>
                  <a:lnTo>
                    <a:pt x="1508" y="1624"/>
                  </a:lnTo>
                  <a:lnTo>
                    <a:pt x="1508" y="1624"/>
                  </a:lnTo>
                  <a:lnTo>
                    <a:pt x="1508" y="1624"/>
                  </a:lnTo>
                  <a:lnTo>
                    <a:pt x="1508" y="1624"/>
                  </a:lnTo>
                  <a:lnTo>
                    <a:pt x="1508" y="1624"/>
                  </a:lnTo>
                  <a:lnTo>
                    <a:pt x="1508" y="1624"/>
                  </a:lnTo>
                  <a:lnTo>
                    <a:pt x="1517" y="1624"/>
                  </a:lnTo>
                  <a:cubicBezTo>
                    <a:pt x="1526" y="1633"/>
                    <a:pt x="1535" y="1633"/>
                    <a:pt x="1544" y="1633"/>
                  </a:cubicBezTo>
                  <a:lnTo>
                    <a:pt x="1544" y="1633"/>
                  </a:lnTo>
                  <a:lnTo>
                    <a:pt x="1544" y="1633"/>
                  </a:lnTo>
                  <a:lnTo>
                    <a:pt x="1544" y="1633"/>
                  </a:lnTo>
                  <a:lnTo>
                    <a:pt x="1544" y="1633"/>
                  </a:lnTo>
                  <a:cubicBezTo>
                    <a:pt x="1553" y="1633"/>
                    <a:pt x="1562" y="1633"/>
                    <a:pt x="1571" y="1624"/>
                  </a:cubicBezTo>
                  <a:lnTo>
                    <a:pt x="1571" y="1624"/>
                  </a:lnTo>
                  <a:lnTo>
                    <a:pt x="1571" y="1624"/>
                  </a:lnTo>
                  <a:lnTo>
                    <a:pt x="1571" y="1624"/>
                  </a:lnTo>
                  <a:lnTo>
                    <a:pt x="1571" y="1624"/>
                  </a:lnTo>
                  <a:lnTo>
                    <a:pt x="1571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9" y="1624"/>
                  </a:lnTo>
                  <a:lnTo>
                    <a:pt x="1589" y="1615"/>
                  </a:lnTo>
                  <a:lnTo>
                    <a:pt x="1589" y="1615"/>
                  </a:lnTo>
                  <a:lnTo>
                    <a:pt x="1589" y="1615"/>
                  </a:lnTo>
                  <a:lnTo>
                    <a:pt x="1589" y="1615"/>
                  </a:lnTo>
                  <a:lnTo>
                    <a:pt x="1589" y="1615"/>
                  </a:lnTo>
                  <a:lnTo>
                    <a:pt x="1589" y="1615"/>
                  </a:lnTo>
                  <a:cubicBezTo>
                    <a:pt x="1598" y="1615"/>
                    <a:pt x="1598" y="1615"/>
                    <a:pt x="1598" y="1606"/>
                  </a:cubicBezTo>
                  <a:lnTo>
                    <a:pt x="1598" y="1606"/>
                  </a:lnTo>
                  <a:lnTo>
                    <a:pt x="1598" y="1606"/>
                  </a:lnTo>
                  <a:lnTo>
                    <a:pt x="1598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89"/>
                  </a:lnTo>
                  <a:lnTo>
                    <a:pt x="1615" y="1589"/>
                  </a:lnTo>
                  <a:lnTo>
                    <a:pt x="1615" y="1589"/>
                  </a:lnTo>
                  <a:lnTo>
                    <a:pt x="1615" y="1589"/>
                  </a:lnTo>
                  <a:lnTo>
                    <a:pt x="1624" y="1589"/>
                  </a:lnTo>
                  <a:lnTo>
                    <a:pt x="1624" y="1589"/>
                  </a:lnTo>
                  <a:lnTo>
                    <a:pt x="1624" y="1589"/>
                  </a:lnTo>
                  <a:lnTo>
                    <a:pt x="1624" y="1580"/>
                  </a:lnTo>
                  <a:lnTo>
                    <a:pt x="1624" y="1580"/>
                  </a:lnTo>
                  <a:lnTo>
                    <a:pt x="1624" y="1580"/>
                  </a:lnTo>
                  <a:lnTo>
                    <a:pt x="1624" y="1580"/>
                  </a:lnTo>
                  <a:lnTo>
                    <a:pt x="1624" y="1580"/>
                  </a:lnTo>
                  <a:lnTo>
                    <a:pt x="1624" y="1580"/>
                  </a:lnTo>
                  <a:cubicBezTo>
                    <a:pt x="1624" y="1571"/>
                    <a:pt x="1633" y="1553"/>
                    <a:pt x="1633" y="1544"/>
                  </a:cubicBezTo>
                  <a:lnTo>
                    <a:pt x="1633" y="1544"/>
                  </a:lnTo>
                  <a:lnTo>
                    <a:pt x="1633" y="1544"/>
                  </a:lnTo>
                  <a:lnTo>
                    <a:pt x="1633" y="1544"/>
                  </a:lnTo>
                  <a:lnTo>
                    <a:pt x="1633" y="1544"/>
                  </a:lnTo>
                  <a:cubicBezTo>
                    <a:pt x="1633" y="1535"/>
                    <a:pt x="1624" y="1517"/>
                    <a:pt x="1624" y="1508"/>
                  </a:cubicBezTo>
                  <a:lnTo>
                    <a:pt x="1624" y="1508"/>
                  </a:lnTo>
                  <a:lnTo>
                    <a:pt x="1624" y="1508"/>
                  </a:lnTo>
                  <a:lnTo>
                    <a:pt x="1624" y="1508"/>
                  </a:lnTo>
                  <a:lnTo>
                    <a:pt x="1624" y="1508"/>
                  </a:lnTo>
                  <a:lnTo>
                    <a:pt x="1624" y="1508"/>
                  </a:lnTo>
                  <a:lnTo>
                    <a:pt x="1624" y="1508"/>
                  </a:lnTo>
                  <a:lnTo>
                    <a:pt x="1624" y="1508"/>
                  </a:lnTo>
                  <a:lnTo>
                    <a:pt x="1624" y="1499"/>
                  </a:lnTo>
                  <a:lnTo>
                    <a:pt x="1624" y="1499"/>
                  </a:lnTo>
                  <a:cubicBezTo>
                    <a:pt x="1428" y="1116"/>
                    <a:pt x="1482" y="902"/>
                    <a:pt x="1508" y="777"/>
                  </a:cubicBezTo>
                  <a:lnTo>
                    <a:pt x="1508" y="777"/>
                  </a:lnTo>
                  <a:cubicBezTo>
                    <a:pt x="1517" y="732"/>
                    <a:pt x="1526" y="705"/>
                    <a:pt x="1526" y="670"/>
                  </a:cubicBezTo>
                  <a:lnTo>
                    <a:pt x="1526" y="670"/>
                  </a:lnTo>
                  <a:cubicBezTo>
                    <a:pt x="1526" y="536"/>
                    <a:pt x="1455" y="500"/>
                    <a:pt x="1152" y="491"/>
                  </a:cubicBezTo>
                  <a:lnTo>
                    <a:pt x="1152" y="491"/>
                  </a:lnTo>
                  <a:lnTo>
                    <a:pt x="581" y="491"/>
                  </a:lnTo>
                  <a:cubicBezTo>
                    <a:pt x="527" y="491"/>
                    <a:pt x="491" y="536"/>
                    <a:pt x="491" y="581"/>
                  </a:cubicBezTo>
                  <a:moveTo>
                    <a:pt x="1294" y="670"/>
                  </a:moveTo>
                  <a:cubicBezTo>
                    <a:pt x="1330" y="670"/>
                    <a:pt x="1339" y="670"/>
                    <a:pt x="1339" y="670"/>
                  </a:cubicBezTo>
                  <a:lnTo>
                    <a:pt x="1339" y="670"/>
                  </a:lnTo>
                  <a:cubicBezTo>
                    <a:pt x="1339" y="679"/>
                    <a:pt x="1339" y="705"/>
                    <a:pt x="1330" y="732"/>
                  </a:cubicBezTo>
                  <a:lnTo>
                    <a:pt x="1330" y="732"/>
                  </a:lnTo>
                  <a:cubicBezTo>
                    <a:pt x="1303" y="857"/>
                    <a:pt x="1259" y="1053"/>
                    <a:pt x="1366" y="1375"/>
                  </a:cubicBezTo>
                  <a:lnTo>
                    <a:pt x="1366" y="1375"/>
                  </a:lnTo>
                  <a:cubicBezTo>
                    <a:pt x="1053" y="1259"/>
                    <a:pt x="857" y="1303"/>
                    <a:pt x="732" y="1330"/>
                  </a:cubicBezTo>
                  <a:lnTo>
                    <a:pt x="732" y="1330"/>
                  </a:lnTo>
                  <a:cubicBezTo>
                    <a:pt x="705" y="1339"/>
                    <a:pt x="679" y="1348"/>
                    <a:pt x="670" y="1348"/>
                  </a:cubicBezTo>
                  <a:lnTo>
                    <a:pt x="670" y="1348"/>
                  </a:lnTo>
                  <a:cubicBezTo>
                    <a:pt x="661" y="1348"/>
                    <a:pt x="670" y="1312"/>
                    <a:pt x="670" y="1160"/>
                  </a:cubicBezTo>
                  <a:lnTo>
                    <a:pt x="670" y="1160"/>
                  </a:lnTo>
                  <a:lnTo>
                    <a:pt x="670" y="670"/>
                  </a:lnTo>
                  <a:lnTo>
                    <a:pt x="1152" y="679"/>
                  </a:lnTo>
                  <a:lnTo>
                    <a:pt x="1169" y="679"/>
                  </a:lnTo>
                  <a:lnTo>
                    <a:pt x="1169" y="679"/>
                  </a:lnTo>
                  <a:cubicBezTo>
                    <a:pt x="1223" y="679"/>
                    <a:pt x="1259" y="670"/>
                    <a:pt x="1294" y="670"/>
                  </a:cubicBezTo>
                  <a:close/>
                  <a:moveTo>
                    <a:pt x="3864" y="759"/>
                  </a:moveTo>
                  <a:cubicBezTo>
                    <a:pt x="3810" y="812"/>
                    <a:pt x="3810" y="902"/>
                    <a:pt x="3864" y="955"/>
                  </a:cubicBezTo>
                  <a:lnTo>
                    <a:pt x="3864" y="955"/>
                  </a:lnTo>
                  <a:cubicBezTo>
                    <a:pt x="3917" y="1009"/>
                    <a:pt x="4006" y="1009"/>
                    <a:pt x="4060" y="955"/>
                  </a:cubicBezTo>
                  <a:lnTo>
                    <a:pt x="4060" y="955"/>
                  </a:lnTo>
                  <a:cubicBezTo>
                    <a:pt x="4113" y="902"/>
                    <a:pt x="4113" y="812"/>
                    <a:pt x="4060" y="759"/>
                  </a:cubicBezTo>
                  <a:lnTo>
                    <a:pt x="4060" y="759"/>
                  </a:lnTo>
                  <a:cubicBezTo>
                    <a:pt x="4033" y="723"/>
                    <a:pt x="3997" y="714"/>
                    <a:pt x="3962" y="714"/>
                  </a:cubicBezTo>
                  <a:lnTo>
                    <a:pt x="3962" y="714"/>
                  </a:lnTo>
                  <a:cubicBezTo>
                    <a:pt x="3926" y="714"/>
                    <a:pt x="3890" y="723"/>
                    <a:pt x="3864" y="759"/>
                  </a:cubicBezTo>
                  <a:moveTo>
                    <a:pt x="3346" y="1062"/>
                  </a:moveTo>
                  <a:cubicBezTo>
                    <a:pt x="3293" y="1116"/>
                    <a:pt x="3293" y="1205"/>
                    <a:pt x="3346" y="1267"/>
                  </a:cubicBezTo>
                  <a:lnTo>
                    <a:pt x="3346" y="1267"/>
                  </a:lnTo>
                  <a:cubicBezTo>
                    <a:pt x="3400" y="1321"/>
                    <a:pt x="3489" y="1321"/>
                    <a:pt x="3551" y="1267"/>
                  </a:cubicBezTo>
                  <a:lnTo>
                    <a:pt x="3551" y="1267"/>
                  </a:lnTo>
                  <a:cubicBezTo>
                    <a:pt x="3605" y="1205"/>
                    <a:pt x="3605" y="1116"/>
                    <a:pt x="3551" y="1062"/>
                  </a:cubicBezTo>
                  <a:lnTo>
                    <a:pt x="3551" y="1062"/>
                  </a:lnTo>
                  <a:cubicBezTo>
                    <a:pt x="3516" y="1036"/>
                    <a:pt x="3480" y="1027"/>
                    <a:pt x="3444" y="1027"/>
                  </a:cubicBezTo>
                  <a:lnTo>
                    <a:pt x="3444" y="1027"/>
                  </a:lnTo>
                  <a:cubicBezTo>
                    <a:pt x="3409" y="1027"/>
                    <a:pt x="3373" y="1036"/>
                    <a:pt x="3346" y="1062"/>
                  </a:cubicBezTo>
                  <a:close/>
                  <a:moveTo>
                    <a:pt x="3061" y="1553"/>
                  </a:moveTo>
                  <a:cubicBezTo>
                    <a:pt x="3007" y="1606"/>
                    <a:pt x="3007" y="1696"/>
                    <a:pt x="3061" y="1758"/>
                  </a:cubicBezTo>
                  <a:lnTo>
                    <a:pt x="3061" y="1758"/>
                  </a:lnTo>
                  <a:cubicBezTo>
                    <a:pt x="3114" y="1812"/>
                    <a:pt x="3203" y="1812"/>
                    <a:pt x="3257" y="1758"/>
                  </a:cubicBezTo>
                  <a:lnTo>
                    <a:pt x="3257" y="1758"/>
                  </a:lnTo>
                  <a:cubicBezTo>
                    <a:pt x="3310" y="1696"/>
                    <a:pt x="3310" y="1606"/>
                    <a:pt x="3257" y="1553"/>
                  </a:cubicBezTo>
                  <a:lnTo>
                    <a:pt x="3257" y="1553"/>
                  </a:lnTo>
                  <a:cubicBezTo>
                    <a:pt x="3230" y="1526"/>
                    <a:pt x="3194" y="1517"/>
                    <a:pt x="3159" y="1517"/>
                  </a:cubicBezTo>
                  <a:lnTo>
                    <a:pt x="3159" y="1517"/>
                  </a:lnTo>
                  <a:cubicBezTo>
                    <a:pt x="3123" y="1517"/>
                    <a:pt x="3087" y="1526"/>
                    <a:pt x="3061" y="1553"/>
                  </a:cubicBezTo>
                  <a:close/>
                  <a:moveTo>
                    <a:pt x="2998" y="2124"/>
                  </a:moveTo>
                  <a:cubicBezTo>
                    <a:pt x="2945" y="2177"/>
                    <a:pt x="2945" y="2267"/>
                    <a:pt x="2998" y="2320"/>
                  </a:cubicBezTo>
                  <a:lnTo>
                    <a:pt x="2998" y="2320"/>
                  </a:lnTo>
                  <a:cubicBezTo>
                    <a:pt x="3052" y="2383"/>
                    <a:pt x="3141" y="2383"/>
                    <a:pt x="3194" y="2320"/>
                  </a:cubicBezTo>
                  <a:lnTo>
                    <a:pt x="3194" y="2320"/>
                  </a:lnTo>
                  <a:cubicBezTo>
                    <a:pt x="3248" y="2267"/>
                    <a:pt x="3248" y="2177"/>
                    <a:pt x="3194" y="2124"/>
                  </a:cubicBezTo>
                  <a:lnTo>
                    <a:pt x="3194" y="2124"/>
                  </a:lnTo>
                  <a:cubicBezTo>
                    <a:pt x="3168" y="2097"/>
                    <a:pt x="3132" y="2088"/>
                    <a:pt x="3096" y="2088"/>
                  </a:cubicBezTo>
                  <a:lnTo>
                    <a:pt x="3096" y="2088"/>
                  </a:lnTo>
                  <a:cubicBezTo>
                    <a:pt x="3061" y="2088"/>
                    <a:pt x="3025" y="2097"/>
                    <a:pt x="2998" y="2124"/>
                  </a:cubicBezTo>
                  <a:close/>
                  <a:moveTo>
                    <a:pt x="3212" y="2659"/>
                  </a:moveTo>
                  <a:cubicBezTo>
                    <a:pt x="3159" y="2713"/>
                    <a:pt x="3159" y="2802"/>
                    <a:pt x="3212" y="2855"/>
                  </a:cubicBezTo>
                  <a:lnTo>
                    <a:pt x="3212" y="2855"/>
                  </a:lnTo>
                  <a:cubicBezTo>
                    <a:pt x="3266" y="2909"/>
                    <a:pt x="3355" y="2909"/>
                    <a:pt x="3409" y="2855"/>
                  </a:cubicBezTo>
                  <a:lnTo>
                    <a:pt x="3409" y="2855"/>
                  </a:lnTo>
                  <a:cubicBezTo>
                    <a:pt x="3462" y="2802"/>
                    <a:pt x="3462" y="2713"/>
                    <a:pt x="3409" y="2659"/>
                  </a:cubicBezTo>
                  <a:lnTo>
                    <a:pt x="3409" y="2659"/>
                  </a:lnTo>
                  <a:cubicBezTo>
                    <a:pt x="3382" y="2632"/>
                    <a:pt x="3346" y="2615"/>
                    <a:pt x="3310" y="2615"/>
                  </a:cubicBezTo>
                  <a:lnTo>
                    <a:pt x="3310" y="2615"/>
                  </a:lnTo>
                  <a:cubicBezTo>
                    <a:pt x="3275" y="2615"/>
                    <a:pt x="3239" y="2632"/>
                    <a:pt x="3212" y="2659"/>
                  </a:cubicBezTo>
                  <a:moveTo>
                    <a:pt x="2124" y="2998"/>
                  </a:moveTo>
                  <a:cubicBezTo>
                    <a:pt x="2070" y="3052"/>
                    <a:pt x="2070" y="3141"/>
                    <a:pt x="2124" y="3203"/>
                  </a:cubicBezTo>
                  <a:lnTo>
                    <a:pt x="2124" y="3203"/>
                  </a:lnTo>
                  <a:cubicBezTo>
                    <a:pt x="2177" y="3257"/>
                    <a:pt x="2267" y="3257"/>
                    <a:pt x="2320" y="3203"/>
                  </a:cubicBezTo>
                  <a:lnTo>
                    <a:pt x="2320" y="3203"/>
                  </a:lnTo>
                  <a:cubicBezTo>
                    <a:pt x="2374" y="3141"/>
                    <a:pt x="2374" y="3052"/>
                    <a:pt x="2320" y="2998"/>
                  </a:cubicBezTo>
                  <a:lnTo>
                    <a:pt x="2320" y="2998"/>
                  </a:lnTo>
                  <a:cubicBezTo>
                    <a:pt x="2293" y="2971"/>
                    <a:pt x="2258" y="2962"/>
                    <a:pt x="2222" y="2962"/>
                  </a:cubicBezTo>
                  <a:lnTo>
                    <a:pt x="2222" y="2962"/>
                  </a:lnTo>
                  <a:cubicBezTo>
                    <a:pt x="2186" y="2962"/>
                    <a:pt x="2151" y="2971"/>
                    <a:pt x="2124" y="2998"/>
                  </a:cubicBezTo>
                  <a:close/>
                  <a:moveTo>
                    <a:pt x="1553" y="3061"/>
                  </a:moveTo>
                  <a:cubicBezTo>
                    <a:pt x="1499" y="3114"/>
                    <a:pt x="1499" y="3203"/>
                    <a:pt x="1553" y="3257"/>
                  </a:cubicBezTo>
                  <a:lnTo>
                    <a:pt x="1553" y="3257"/>
                  </a:lnTo>
                  <a:cubicBezTo>
                    <a:pt x="1606" y="3319"/>
                    <a:pt x="1696" y="3319"/>
                    <a:pt x="1749" y="3257"/>
                  </a:cubicBezTo>
                  <a:lnTo>
                    <a:pt x="1749" y="3257"/>
                  </a:lnTo>
                  <a:cubicBezTo>
                    <a:pt x="1803" y="3203"/>
                    <a:pt x="1803" y="3114"/>
                    <a:pt x="1749" y="3061"/>
                  </a:cubicBezTo>
                  <a:lnTo>
                    <a:pt x="1749" y="3061"/>
                  </a:lnTo>
                  <a:cubicBezTo>
                    <a:pt x="1722" y="3034"/>
                    <a:pt x="1687" y="3025"/>
                    <a:pt x="1651" y="3025"/>
                  </a:cubicBezTo>
                  <a:lnTo>
                    <a:pt x="1651" y="3025"/>
                  </a:lnTo>
                  <a:cubicBezTo>
                    <a:pt x="1615" y="3025"/>
                    <a:pt x="1580" y="3034"/>
                    <a:pt x="1553" y="3061"/>
                  </a:cubicBezTo>
                  <a:close/>
                  <a:moveTo>
                    <a:pt x="2659" y="3212"/>
                  </a:moveTo>
                  <a:cubicBezTo>
                    <a:pt x="2606" y="3266"/>
                    <a:pt x="2606" y="3355"/>
                    <a:pt x="2659" y="3408"/>
                  </a:cubicBezTo>
                  <a:lnTo>
                    <a:pt x="2659" y="3408"/>
                  </a:lnTo>
                  <a:cubicBezTo>
                    <a:pt x="2713" y="3462"/>
                    <a:pt x="2802" y="3462"/>
                    <a:pt x="2855" y="3408"/>
                  </a:cubicBezTo>
                  <a:lnTo>
                    <a:pt x="2855" y="3408"/>
                  </a:lnTo>
                  <a:cubicBezTo>
                    <a:pt x="2909" y="3355"/>
                    <a:pt x="2909" y="3266"/>
                    <a:pt x="2855" y="3212"/>
                  </a:cubicBezTo>
                  <a:lnTo>
                    <a:pt x="2855" y="3212"/>
                  </a:lnTo>
                  <a:cubicBezTo>
                    <a:pt x="2829" y="3185"/>
                    <a:pt x="2793" y="3168"/>
                    <a:pt x="2757" y="3168"/>
                  </a:cubicBezTo>
                  <a:lnTo>
                    <a:pt x="2757" y="3168"/>
                  </a:lnTo>
                  <a:cubicBezTo>
                    <a:pt x="2722" y="3168"/>
                    <a:pt x="2686" y="3185"/>
                    <a:pt x="2659" y="3212"/>
                  </a:cubicBezTo>
                  <a:close/>
                  <a:moveTo>
                    <a:pt x="1062" y="3346"/>
                  </a:moveTo>
                  <a:cubicBezTo>
                    <a:pt x="1009" y="3408"/>
                    <a:pt x="1009" y="3498"/>
                    <a:pt x="1062" y="3551"/>
                  </a:cubicBezTo>
                  <a:lnTo>
                    <a:pt x="1062" y="3551"/>
                  </a:lnTo>
                  <a:cubicBezTo>
                    <a:pt x="1116" y="3605"/>
                    <a:pt x="1205" y="3605"/>
                    <a:pt x="1259" y="3551"/>
                  </a:cubicBezTo>
                  <a:lnTo>
                    <a:pt x="1259" y="3551"/>
                  </a:lnTo>
                  <a:cubicBezTo>
                    <a:pt x="1312" y="3498"/>
                    <a:pt x="1312" y="3408"/>
                    <a:pt x="1259" y="3346"/>
                  </a:cubicBezTo>
                  <a:lnTo>
                    <a:pt x="1259" y="3346"/>
                  </a:lnTo>
                  <a:cubicBezTo>
                    <a:pt x="1232" y="3319"/>
                    <a:pt x="1196" y="3310"/>
                    <a:pt x="1160" y="3310"/>
                  </a:cubicBezTo>
                  <a:lnTo>
                    <a:pt x="1160" y="3310"/>
                  </a:lnTo>
                  <a:cubicBezTo>
                    <a:pt x="1125" y="3310"/>
                    <a:pt x="1089" y="3319"/>
                    <a:pt x="1062" y="3346"/>
                  </a:cubicBezTo>
                  <a:close/>
                  <a:moveTo>
                    <a:pt x="750" y="3863"/>
                  </a:moveTo>
                  <a:cubicBezTo>
                    <a:pt x="697" y="3917"/>
                    <a:pt x="697" y="4006"/>
                    <a:pt x="750" y="4060"/>
                  </a:cubicBezTo>
                  <a:lnTo>
                    <a:pt x="750" y="4060"/>
                  </a:lnTo>
                  <a:cubicBezTo>
                    <a:pt x="804" y="4113"/>
                    <a:pt x="893" y="4113"/>
                    <a:pt x="946" y="4060"/>
                  </a:cubicBezTo>
                  <a:lnTo>
                    <a:pt x="946" y="4060"/>
                  </a:lnTo>
                  <a:cubicBezTo>
                    <a:pt x="1009" y="4006"/>
                    <a:pt x="1009" y="3917"/>
                    <a:pt x="946" y="3863"/>
                  </a:cubicBezTo>
                  <a:lnTo>
                    <a:pt x="946" y="3863"/>
                  </a:lnTo>
                  <a:cubicBezTo>
                    <a:pt x="920" y="3837"/>
                    <a:pt x="884" y="3819"/>
                    <a:pt x="848" y="3819"/>
                  </a:cubicBezTo>
                  <a:lnTo>
                    <a:pt x="848" y="3819"/>
                  </a:lnTo>
                  <a:cubicBezTo>
                    <a:pt x="813" y="3819"/>
                    <a:pt x="777" y="3837"/>
                    <a:pt x="750" y="3863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8675789" y="125342"/>
              <a:ext cx="344463" cy="343931"/>
            </a:xfrm>
            <a:custGeom>
              <a:avLst/>
              <a:gdLst/>
              <a:ahLst/>
              <a:cxnLst/>
              <a:rect l="l" t="t" r="r" b="b"/>
              <a:pathLst>
                <a:path w="5827" h="5818" extrusionOk="0">
                  <a:moveTo>
                    <a:pt x="1785" y="366"/>
                  </a:moveTo>
                  <a:cubicBezTo>
                    <a:pt x="1696" y="358"/>
                    <a:pt x="1606" y="349"/>
                    <a:pt x="1526" y="349"/>
                  </a:cubicBezTo>
                  <a:lnTo>
                    <a:pt x="1526" y="349"/>
                  </a:lnTo>
                  <a:cubicBezTo>
                    <a:pt x="1089" y="349"/>
                    <a:pt x="661" y="518"/>
                    <a:pt x="331" y="839"/>
                  </a:cubicBezTo>
                  <a:lnTo>
                    <a:pt x="331" y="839"/>
                  </a:lnTo>
                  <a:lnTo>
                    <a:pt x="331" y="848"/>
                  </a:lnTo>
                  <a:cubicBezTo>
                    <a:pt x="108" y="1062"/>
                    <a:pt x="1" y="1357"/>
                    <a:pt x="1" y="1642"/>
                  </a:cubicBezTo>
                  <a:lnTo>
                    <a:pt x="1" y="1642"/>
                  </a:lnTo>
                  <a:cubicBezTo>
                    <a:pt x="1" y="1928"/>
                    <a:pt x="108" y="2222"/>
                    <a:pt x="331" y="2436"/>
                  </a:cubicBezTo>
                  <a:lnTo>
                    <a:pt x="331" y="2436"/>
                  </a:lnTo>
                  <a:lnTo>
                    <a:pt x="331" y="2445"/>
                  </a:lnTo>
                  <a:cubicBezTo>
                    <a:pt x="554" y="2659"/>
                    <a:pt x="839" y="2775"/>
                    <a:pt x="1125" y="2775"/>
                  </a:cubicBezTo>
                  <a:lnTo>
                    <a:pt x="1125" y="2775"/>
                  </a:lnTo>
                  <a:cubicBezTo>
                    <a:pt x="1419" y="2775"/>
                    <a:pt x="1705" y="2659"/>
                    <a:pt x="1928" y="2445"/>
                  </a:cubicBezTo>
                  <a:lnTo>
                    <a:pt x="1928" y="2445"/>
                  </a:lnTo>
                  <a:cubicBezTo>
                    <a:pt x="2070" y="2302"/>
                    <a:pt x="2142" y="2115"/>
                    <a:pt x="2142" y="1928"/>
                  </a:cubicBezTo>
                  <a:lnTo>
                    <a:pt x="2142" y="1928"/>
                  </a:lnTo>
                  <a:cubicBezTo>
                    <a:pt x="2142" y="1740"/>
                    <a:pt x="2070" y="1553"/>
                    <a:pt x="1928" y="1410"/>
                  </a:cubicBezTo>
                  <a:lnTo>
                    <a:pt x="1928" y="1410"/>
                  </a:lnTo>
                  <a:cubicBezTo>
                    <a:pt x="1785" y="1267"/>
                    <a:pt x="1598" y="1196"/>
                    <a:pt x="1410" y="1196"/>
                  </a:cubicBezTo>
                  <a:lnTo>
                    <a:pt x="1410" y="1196"/>
                  </a:lnTo>
                  <a:cubicBezTo>
                    <a:pt x="1294" y="1196"/>
                    <a:pt x="1169" y="1223"/>
                    <a:pt x="1062" y="1276"/>
                  </a:cubicBezTo>
                  <a:lnTo>
                    <a:pt x="1062" y="1276"/>
                  </a:lnTo>
                  <a:cubicBezTo>
                    <a:pt x="982" y="1232"/>
                    <a:pt x="875" y="1241"/>
                    <a:pt x="804" y="1312"/>
                  </a:cubicBezTo>
                  <a:lnTo>
                    <a:pt x="804" y="1312"/>
                  </a:lnTo>
                  <a:cubicBezTo>
                    <a:pt x="714" y="1401"/>
                    <a:pt x="714" y="1544"/>
                    <a:pt x="804" y="1624"/>
                  </a:cubicBezTo>
                  <a:lnTo>
                    <a:pt x="804" y="1624"/>
                  </a:lnTo>
                  <a:cubicBezTo>
                    <a:pt x="884" y="1714"/>
                    <a:pt x="1027" y="1714"/>
                    <a:pt x="1116" y="1624"/>
                  </a:cubicBezTo>
                  <a:lnTo>
                    <a:pt x="1116" y="1624"/>
                  </a:lnTo>
                  <a:cubicBezTo>
                    <a:pt x="1169" y="1571"/>
                    <a:pt x="1187" y="1499"/>
                    <a:pt x="1169" y="1428"/>
                  </a:cubicBezTo>
                  <a:lnTo>
                    <a:pt x="1169" y="1428"/>
                  </a:lnTo>
                  <a:cubicBezTo>
                    <a:pt x="1250" y="1392"/>
                    <a:pt x="1330" y="1375"/>
                    <a:pt x="1410" y="1375"/>
                  </a:cubicBezTo>
                  <a:lnTo>
                    <a:pt x="1410" y="1375"/>
                  </a:lnTo>
                  <a:cubicBezTo>
                    <a:pt x="1553" y="1375"/>
                    <a:pt x="1696" y="1428"/>
                    <a:pt x="1803" y="1535"/>
                  </a:cubicBezTo>
                  <a:lnTo>
                    <a:pt x="1803" y="1535"/>
                  </a:lnTo>
                  <a:cubicBezTo>
                    <a:pt x="1910" y="1642"/>
                    <a:pt x="1963" y="1785"/>
                    <a:pt x="1963" y="1928"/>
                  </a:cubicBezTo>
                  <a:lnTo>
                    <a:pt x="1963" y="1928"/>
                  </a:lnTo>
                  <a:cubicBezTo>
                    <a:pt x="1963" y="2061"/>
                    <a:pt x="1910" y="2204"/>
                    <a:pt x="1803" y="2311"/>
                  </a:cubicBezTo>
                  <a:lnTo>
                    <a:pt x="1803" y="2311"/>
                  </a:lnTo>
                  <a:cubicBezTo>
                    <a:pt x="1615" y="2499"/>
                    <a:pt x="1375" y="2588"/>
                    <a:pt x="1125" y="2588"/>
                  </a:cubicBezTo>
                  <a:lnTo>
                    <a:pt x="1125" y="2588"/>
                  </a:lnTo>
                  <a:cubicBezTo>
                    <a:pt x="884" y="2588"/>
                    <a:pt x="643" y="2499"/>
                    <a:pt x="456" y="2311"/>
                  </a:cubicBezTo>
                  <a:lnTo>
                    <a:pt x="456" y="2311"/>
                  </a:lnTo>
                  <a:lnTo>
                    <a:pt x="456" y="2311"/>
                  </a:lnTo>
                  <a:cubicBezTo>
                    <a:pt x="268" y="2133"/>
                    <a:pt x="179" y="1883"/>
                    <a:pt x="179" y="1642"/>
                  </a:cubicBezTo>
                  <a:lnTo>
                    <a:pt x="179" y="1642"/>
                  </a:lnTo>
                  <a:cubicBezTo>
                    <a:pt x="179" y="1401"/>
                    <a:pt x="268" y="1151"/>
                    <a:pt x="456" y="973"/>
                  </a:cubicBezTo>
                  <a:lnTo>
                    <a:pt x="456" y="973"/>
                  </a:lnTo>
                  <a:cubicBezTo>
                    <a:pt x="750" y="679"/>
                    <a:pt x="1134" y="536"/>
                    <a:pt x="1526" y="536"/>
                  </a:cubicBezTo>
                  <a:lnTo>
                    <a:pt x="1526" y="536"/>
                  </a:lnTo>
                  <a:cubicBezTo>
                    <a:pt x="1910" y="536"/>
                    <a:pt x="2293" y="679"/>
                    <a:pt x="2588" y="973"/>
                  </a:cubicBezTo>
                  <a:lnTo>
                    <a:pt x="2588" y="973"/>
                  </a:lnTo>
                  <a:cubicBezTo>
                    <a:pt x="2882" y="1267"/>
                    <a:pt x="3025" y="1651"/>
                    <a:pt x="3025" y="2035"/>
                  </a:cubicBezTo>
                  <a:lnTo>
                    <a:pt x="3025" y="2035"/>
                  </a:lnTo>
                  <a:lnTo>
                    <a:pt x="3025" y="2035"/>
                  </a:lnTo>
                  <a:cubicBezTo>
                    <a:pt x="3025" y="2427"/>
                    <a:pt x="2882" y="2811"/>
                    <a:pt x="2588" y="3105"/>
                  </a:cubicBezTo>
                  <a:lnTo>
                    <a:pt x="2588" y="3105"/>
                  </a:lnTo>
                  <a:lnTo>
                    <a:pt x="1508" y="4185"/>
                  </a:lnTo>
                  <a:cubicBezTo>
                    <a:pt x="1473" y="4220"/>
                    <a:pt x="1473" y="4283"/>
                    <a:pt x="1508" y="4318"/>
                  </a:cubicBezTo>
                  <a:lnTo>
                    <a:pt x="1508" y="4318"/>
                  </a:lnTo>
                  <a:cubicBezTo>
                    <a:pt x="1544" y="4345"/>
                    <a:pt x="1598" y="4345"/>
                    <a:pt x="1633" y="4318"/>
                  </a:cubicBezTo>
                  <a:lnTo>
                    <a:pt x="1633" y="4318"/>
                  </a:lnTo>
                  <a:lnTo>
                    <a:pt x="2436" y="3507"/>
                  </a:lnTo>
                  <a:lnTo>
                    <a:pt x="2436" y="3507"/>
                  </a:lnTo>
                  <a:lnTo>
                    <a:pt x="2713" y="3230"/>
                  </a:lnTo>
                  <a:cubicBezTo>
                    <a:pt x="3007" y="2936"/>
                    <a:pt x="3400" y="2793"/>
                    <a:pt x="3783" y="2793"/>
                  </a:cubicBezTo>
                  <a:lnTo>
                    <a:pt x="3783" y="2793"/>
                  </a:lnTo>
                  <a:cubicBezTo>
                    <a:pt x="4167" y="2793"/>
                    <a:pt x="4559" y="2936"/>
                    <a:pt x="4845" y="3230"/>
                  </a:cubicBezTo>
                  <a:lnTo>
                    <a:pt x="4845" y="3230"/>
                  </a:lnTo>
                  <a:cubicBezTo>
                    <a:pt x="5139" y="3524"/>
                    <a:pt x="5291" y="3908"/>
                    <a:pt x="5291" y="4292"/>
                  </a:cubicBezTo>
                  <a:lnTo>
                    <a:pt x="5291" y="4292"/>
                  </a:lnTo>
                  <a:lnTo>
                    <a:pt x="5291" y="4292"/>
                  </a:lnTo>
                  <a:cubicBezTo>
                    <a:pt x="5291" y="4684"/>
                    <a:pt x="5139" y="5068"/>
                    <a:pt x="4854" y="5362"/>
                  </a:cubicBezTo>
                  <a:lnTo>
                    <a:pt x="4854" y="5362"/>
                  </a:lnTo>
                  <a:lnTo>
                    <a:pt x="4854" y="5362"/>
                  </a:lnTo>
                  <a:cubicBezTo>
                    <a:pt x="4666" y="5550"/>
                    <a:pt x="4426" y="5639"/>
                    <a:pt x="4176" y="5639"/>
                  </a:cubicBezTo>
                  <a:lnTo>
                    <a:pt x="4176" y="5639"/>
                  </a:lnTo>
                  <a:cubicBezTo>
                    <a:pt x="3935" y="5639"/>
                    <a:pt x="3694" y="5550"/>
                    <a:pt x="3507" y="5362"/>
                  </a:cubicBezTo>
                  <a:lnTo>
                    <a:pt x="3507" y="5362"/>
                  </a:lnTo>
                  <a:lnTo>
                    <a:pt x="3507" y="5362"/>
                  </a:lnTo>
                  <a:cubicBezTo>
                    <a:pt x="3319" y="5175"/>
                    <a:pt x="3230" y="4934"/>
                    <a:pt x="3230" y="4693"/>
                  </a:cubicBezTo>
                  <a:lnTo>
                    <a:pt x="3230" y="4693"/>
                  </a:lnTo>
                  <a:cubicBezTo>
                    <a:pt x="3230" y="4443"/>
                    <a:pt x="3319" y="4202"/>
                    <a:pt x="3507" y="4015"/>
                  </a:cubicBezTo>
                  <a:lnTo>
                    <a:pt x="3507" y="4015"/>
                  </a:lnTo>
                  <a:cubicBezTo>
                    <a:pt x="3614" y="3908"/>
                    <a:pt x="3756" y="3855"/>
                    <a:pt x="3899" y="3855"/>
                  </a:cubicBezTo>
                  <a:lnTo>
                    <a:pt x="3899" y="3855"/>
                  </a:lnTo>
                  <a:cubicBezTo>
                    <a:pt x="4033" y="3855"/>
                    <a:pt x="4176" y="3908"/>
                    <a:pt x="4283" y="4015"/>
                  </a:cubicBezTo>
                  <a:lnTo>
                    <a:pt x="4283" y="4015"/>
                  </a:lnTo>
                  <a:cubicBezTo>
                    <a:pt x="4390" y="4122"/>
                    <a:pt x="4443" y="4265"/>
                    <a:pt x="4443" y="4408"/>
                  </a:cubicBezTo>
                  <a:lnTo>
                    <a:pt x="4443" y="4408"/>
                  </a:lnTo>
                  <a:cubicBezTo>
                    <a:pt x="4443" y="4488"/>
                    <a:pt x="4426" y="4568"/>
                    <a:pt x="4390" y="4649"/>
                  </a:cubicBezTo>
                  <a:lnTo>
                    <a:pt x="4390" y="4649"/>
                  </a:lnTo>
                  <a:cubicBezTo>
                    <a:pt x="4318" y="4631"/>
                    <a:pt x="4247" y="4649"/>
                    <a:pt x="4194" y="4702"/>
                  </a:cubicBezTo>
                  <a:lnTo>
                    <a:pt x="4194" y="4702"/>
                  </a:lnTo>
                  <a:cubicBezTo>
                    <a:pt x="4104" y="4791"/>
                    <a:pt x="4104" y="4934"/>
                    <a:pt x="4194" y="5014"/>
                  </a:cubicBezTo>
                  <a:lnTo>
                    <a:pt x="4194" y="5014"/>
                  </a:lnTo>
                  <a:cubicBezTo>
                    <a:pt x="4283" y="5103"/>
                    <a:pt x="4417" y="5103"/>
                    <a:pt x="4506" y="5014"/>
                  </a:cubicBezTo>
                  <a:lnTo>
                    <a:pt x="4506" y="5014"/>
                  </a:lnTo>
                  <a:cubicBezTo>
                    <a:pt x="4577" y="4943"/>
                    <a:pt x="4586" y="4836"/>
                    <a:pt x="4541" y="4756"/>
                  </a:cubicBezTo>
                  <a:lnTo>
                    <a:pt x="4541" y="4756"/>
                  </a:lnTo>
                  <a:cubicBezTo>
                    <a:pt x="4595" y="4649"/>
                    <a:pt x="4622" y="4524"/>
                    <a:pt x="4622" y="4408"/>
                  </a:cubicBezTo>
                  <a:lnTo>
                    <a:pt x="4622" y="4408"/>
                  </a:lnTo>
                  <a:cubicBezTo>
                    <a:pt x="4622" y="4220"/>
                    <a:pt x="4559" y="4033"/>
                    <a:pt x="4417" y="3890"/>
                  </a:cubicBezTo>
                  <a:lnTo>
                    <a:pt x="4417" y="3890"/>
                  </a:lnTo>
                  <a:cubicBezTo>
                    <a:pt x="4274" y="3747"/>
                    <a:pt x="4087" y="3676"/>
                    <a:pt x="3899" y="3676"/>
                  </a:cubicBezTo>
                  <a:lnTo>
                    <a:pt x="3899" y="3676"/>
                  </a:lnTo>
                  <a:cubicBezTo>
                    <a:pt x="3712" y="3676"/>
                    <a:pt x="3524" y="3747"/>
                    <a:pt x="3382" y="3890"/>
                  </a:cubicBezTo>
                  <a:lnTo>
                    <a:pt x="3382" y="3890"/>
                  </a:lnTo>
                  <a:cubicBezTo>
                    <a:pt x="3159" y="4113"/>
                    <a:pt x="3052" y="4399"/>
                    <a:pt x="3052" y="4693"/>
                  </a:cubicBezTo>
                  <a:lnTo>
                    <a:pt x="3052" y="4693"/>
                  </a:lnTo>
                  <a:cubicBezTo>
                    <a:pt x="3052" y="4979"/>
                    <a:pt x="3159" y="5264"/>
                    <a:pt x="3373" y="5487"/>
                  </a:cubicBezTo>
                  <a:lnTo>
                    <a:pt x="3373" y="5487"/>
                  </a:lnTo>
                  <a:lnTo>
                    <a:pt x="3382" y="5487"/>
                  </a:lnTo>
                  <a:cubicBezTo>
                    <a:pt x="3596" y="5710"/>
                    <a:pt x="3890" y="5817"/>
                    <a:pt x="4176" y="5817"/>
                  </a:cubicBezTo>
                  <a:lnTo>
                    <a:pt x="4176" y="5817"/>
                  </a:lnTo>
                  <a:cubicBezTo>
                    <a:pt x="4470" y="5817"/>
                    <a:pt x="4756" y="5710"/>
                    <a:pt x="4979" y="5487"/>
                  </a:cubicBezTo>
                  <a:lnTo>
                    <a:pt x="4979" y="5487"/>
                  </a:lnTo>
                  <a:lnTo>
                    <a:pt x="4979" y="5487"/>
                  </a:lnTo>
                  <a:cubicBezTo>
                    <a:pt x="5309" y="5157"/>
                    <a:pt x="5469" y="4729"/>
                    <a:pt x="5469" y="4292"/>
                  </a:cubicBezTo>
                  <a:lnTo>
                    <a:pt x="5469" y="4292"/>
                  </a:lnTo>
                  <a:lnTo>
                    <a:pt x="5469" y="4292"/>
                  </a:lnTo>
                  <a:cubicBezTo>
                    <a:pt x="5469" y="4211"/>
                    <a:pt x="5460" y="4122"/>
                    <a:pt x="5451" y="4033"/>
                  </a:cubicBezTo>
                  <a:lnTo>
                    <a:pt x="5451" y="4033"/>
                  </a:lnTo>
                  <a:cubicBezTo>
                    <a:pt x="5701" y="3774"/>
                    <a:pt x="5826" y="3444"/>
                    <a:pt x="5826" y="3105"/>
                  </a:cubicBezTo>
                  <a:lnTo>
                    <a:pt x="5826" y="3105"/>
                  </a:lnTo>
                  <a:cubicBezTo>
                    <a:pt x="5826" y="2757"/>
                    <a:pt x="5692" y="2418"/>
                    <a:pt x="5434" y="2160"/>
                  </a:cubicBezTo>
                  <a:lnTo>
                    <a:pt x="5434" y="2160"/>
                  </a:lnTo>
                  <a:cubicBezTo>
                    <a:pt x="5175" y="1892"/>
                    <a:pt x="4827" y="1767"/>
                    <a:pt x="4488" y="1767"/>
                  </a:cubicBezTo>
                  <a:lnTo>
                    <a:pt x="4488" y="1767"/>
                  </a:lnTo>
                  <a:cubicBezTo>
                    <a:pt x="4301" y="1767"/>
                    <a:pt x="4113" y="1803"/>
                    <a:pt x="3944" y="1883"/>
                  </a:cubicBezTo>
                  <a:lnTo>
                    <a:pt x="3944" y="1883"/>
                  </a:lnTo>
                  <a:cubicBezTo>
                    <a:pt x="4015" y="1705"/>
                    <a:pt x="4051" y="1517"/>
                    <a:pt x="4051" y="1339"/>
                  </a:cubicBezTo>
                  <a:lnTo>
                    <a:pt x="4051" y="1339"/>
                  </a:lnTo>
                  <a:lnTo>
                    <a:pt x="4051" y="1339"/>
                  </a:lnTo>
                  <a:cubicBezTo>
                    <a:pt x="4051" y="991"/>
                    <a:pt x="3926" y="652"/>
                    <a:pt x="3658" y="384"/>
                  </a:cubicBezTo>
                  <a:lnTo>
                    <a:pt x="3658" y="384"/>
                  </a:lnTo>
                  <a:cubicBezTo>
                    <a:pt x="3400" y="126"/>
                    <a:pt x="3061" y="1"/>
                    <a:pt x="2713" y="1"/>
                  </a:cubicBezTo>
                  <a:lnTo>
                    <a:pt x="2713" y="1"/>
                  </a:lnTo>
                  <a:cubicBezTo>
                    <a:pt x="2374" y="1"/>
                    <a:pt x="2044" y="126"/>
                    <a:pt x="1785" y="366"/>
                  </a:cubicBezTo>
                  <a:moveTo>
                    <a:pt x="3212" y="2035"/>
                  </a:moveTo>
                  <a:lnTo>
                    <a:pt x="3212" y="2035"/>
                  </a:lnTo>
                  <a:cubicBezTo>
                    <a:pt x="3212" y="1606"/>
                    <a:pt x="3043" y="1169"/>
                    <a:pt x="2713" y="839"/>
                  </a:cubicBezTo>
                  <a:lnTo>
                    <a:pt x="2713" y="839"/>
                  </a:lnTo>
                  <a:cubicBezTo>
                    <a:pt x="2507" y="634"/>
                    <a:pt x="2267" y="500"/>
                    <a:pt x="1999" y="420"/>
                  </a:cubicBezTo>
                  <a:lnTo>
                    <a:pt x="1999" y="420"/>
                  </a:lnTo>
                  <a:cubicBezTo>
                    <a:pt x="2213" y="259"/>
                    <a:pt x="2463" y="179"/>
                    <a:pt x="2713" y="179"/>
                  </a:cubicBezTo>
                  <a:lnTo>
                    <a:pt x="2713" y="179"/>
                  </a:lnTo>
                  <a:cubicBezTo>
                    <a:pt x="3007" y="179"/>
                    <a:pt x="3310" y="286"/>
                    <a:pt x="3533" y="518"/>
                  </a:cubicBezTo>
                  <a:lnTo>
                    <a:pt x="3533" y="518"/>
                  </a:lnTo>
                  <a:cubicBezTo>
                    <a:pt x="3756" y="741"/>
                    <a:pt x="3872" y="1036"/>
                    <a:pt x="3872" y="1339"/>
                  </a:cubicBezTo>
                  <a:lnTo>
                    <a:pt x="3872" y="1339"/>
                  </a:lnTo>
                  <a:lnTo>
                    <a:pt x="3872" y="1339"/>
                  </a:lnTo>
                  <a:cubicBezTo>
                    <a:pt x="3872" y="1633"/>
                    <a:pt x="3756" y="1928"/>
                    <a:pt x="3533" y="2160"/>
                  </a:cubicBezTo>
                  <a:lnTo>
                    <a:pt x="3533" y="2160"/>
                  </a:lnTo>
                  <a:lnTo>
                    <a:pt x="3123" y="2570"/>
                  </a:lnTo>
                  <a:cubicBezTo>
                    <a:pt x="3177" y="2392"/>
                    <a:pt x="3203" y="2213"/>
                    <a:pt x="3203" y="2035"/>
                  </a:cubicBezTo>
                  <a:moveTo>
                    <a:pt x="3658" y="2284"/>
                  </a:moveTo>
                  <a:cubicBezTo>
                    <a:pt x="3890" y="2061"/>
                    <a:pt x="4185" y="1945"/>
                    <a:pt x="4479" y="1945"/>
                  </a:cubicBezTo>
                  <a:lnTo>
                    <a:pt x="4479" y="1945"/>
                  </a:lnTo>
                  <a:cubicBezTo>
                    <a:pt x="4782" y="1945"/>
                    <a:pt x="5077" y="2061"/>
                    <a:pt x="5300" y="2284"/>
                  </a:cubicBezTo>
                  <a:lnTo>
                    <a:pt x="5300" y="2284"/>
                  </a:lnTo>
                  <a:cubicBezTo>
                    <a:pt x="5532" y="2507"/>
                    <a:pt x="5639" y="2811"/>
                    <a:pt x="5639" y="3105"/>
                  </a:cubicBezTo>
                  <a:lnTo>
                    <a:pt x="5639" y="3105"/>
                  </a:lnTo>
                  <a:cubicBezTo>
                    <a:pt x="5639" y="3355"/>
                    <a:pt x="5558" y="3605"/>
                    <a:pt x="5398" y="3819"/>
                  </a:cubicBezTo>
                  <a:lnTo>
                    <a:pt x="5398" y="3819"/>
                  </a:lnTo>
                  <a:cubicBezTo>
                    <a:pt x="5327" y="3551"/>
                    <a:pt x="5184" y="3310"/>
                    <a:pt x="4979" y="3105"/>
                  </a:cubicBezTo>
                  <a:lnTo>
                    <a:pt x="4979" y="3105"/>
                  </a:lnTo>
                  <a:cubicBezTo>
                    <a:pt x="4649" y="2775"/>
                    <a:pt x="4211" y="2606"/>
                    <a:pt x="3783" y="2606"/>
                  </a:cubicBezTo>
                  <a:lnTo>
                    <a:pt x="3783" y="2606"/>
                  </a:lnTo>
                  <a:cubicBezTo>
                    <a:pt x="3605" y="2606"/>
                    <a:pt x="3426" y="2641"/>
                    <a:pt x="3248" y="2695"/>
                  </a:cubicBezTo>
                  <a:lnTo>
                    <a:pt x="3248" y="2695"/>
                  </a:lnTo>
                  <a:close/>
                  <a:moveTo>
                    <a:pt x="4666" y="491"/>
                  </a:moveTo>
                  <a:cubicBezTo>
                    <a:pt x="4363" y="500"/>
                    <a:pt x="4292" y="536"/>
                    <a:pt x="4292" y="670"/>
                  </a:cubicBezTo>
                  <a:lnTo>
                    <a:pt x="4292" y="670"/>
                  </a:lnTo>
                  <a:cubicBezTo>
                    <a:pt x="4292" y="705"/>
                    <a:pt x="4301" y="732"/>
                    <a:pt x="4310" y="777"/>
                  </a:cubicBezTo>
                  <a:lnTo>
                    <a:pt x="4310" y="777"/>
                  </a:lnTo>
                  <a:cubicBezTo>
                    <a:pt x="4336" y="902"/>
                    <a:pt x="4390" y="1116"/>
                    <a:pt x="4194" y="1499"/>
                  </a:cubicBezTo>
                  <a:lnTo>
                    <a:pt x="4194" y="1499"/>
                  </a:lnTo>
                  <a:lnTo>
                    <a:pt x="4194" y="1499"/>
                  </a:lnTo>
                  <a:lnTo>
                    <a:pt x="4194" y="1508"/>
                  </a:lnTo>
                  <a:lnTo>
                    <a:pt x="4194" y="1508"/>
                  </a:lnTo>
                  <a:lnTo>
                    <a:pt x="4194" y="1508"/>
                  </a:lnTo>
                  <a:lnTo>
                    <a:pt x="4194" y="1508"/>
                  </a:lnTo>
                  <a:lnTo>
                    <a:pt x="4194" y="1508"/>
                  </a:lnTo>
                  <a:lnTo>
                    <a:pt x="4194" y="1508"/>
                  </a:lnTo>
                  <a:lnTo>
                    <a:pt x="4194" y="1508"/>
                  </a:lnTo>
                  <a:cubicBezTo>
                    <a:pt x="4185" y="1517"/>
                    <a:pt x="4185" y="1535"/>
                    <a:pt x="4185" y="1544"/>
                  </a:cubicBezTo>
                  <a:lnTo>
                    <a:pt x="4185" y="1544"/>
                  </a:lnTo>
                  <a:lnTo>
                    <a:pt x="4185" y="1544"/>
                  </a:lnTo>
                  <a:lnTo>
                    <a:pt x="4185" y="1544"/>
                  </a:lnTo>
                  <a:lnTo>
                    <a:pt x="4185" y="1544"/>
                  </a:lnTo>
                  <a:cubicBezTo>
                    <a:pt x="4185" y="1553"/>
                    <a:pt x="4185" y="1571"/>
                    <a:pt x="4194" y="1580"/>
                  </a:cubicBezTo>
                  <a:lnTo>
                    <a:pt x="4194" y="1580"/>
                  </a:lnTo>
                  <a:lnTo>
                    <a:pt x="4194" y="1580"/>
                  </a:lnTo>
                  <a:lnTo>
                    <a:pt x="4194" y="1580"/>
                  </a:lnTo>
                  <a:lnTo>
                    <a:pt x="4194" y="1580"/>
                  </a:lnTo>
                  <a:lnTo>
                    <a:pt x="4194" y="1580"/>
                  </a:lnTo>
                  <a:lnTo>
                    <a:pt x="4194" y="1580"/>
                  </a:lnTo>
                  <a:lnTo>
                    <a:pt x="4194" y="1589"/>
                  </a:lnTo>
                  <a:lnTo>
                    <a:pt x="4194" y="1589"/>
                  </a:lnTo>
                  <a:lnTo>
                    <a:pt x="4194" y="1589"/>
                  </a:lnTo>
                  <a:lnTo>
                    <a:pt x="4194" y="1589"/>
                  </a:lnTo>
                  <a:lnTo>
                    <a:pt x="4194" y="1589"/>
                  </a:lnTo>
                  <a:lnTo>
                    <a:pt x="4194" y="1589"/>
                  </a:lnTo>
                  <a:lnTo>
                    <a:pt x="4194" y="1589"/>
                  </a:lnTo>
                  <a:lnTo>
                    <a:pt x="4194" y="1598"/>
                  </a:lnTo>
                  <a:lnTo>
                    <a:pt x="4194" y="1598"/>
                  </a:lnTo>
                  <a:lnTo>
                    <a:pt x="4194" y="1598"/>
                  </a:lnTo>
                  <a:lnTo>
                    <a:pt x="4194" y="1598"/>
                  </a:lnTo>
                  <a:lnTo>
                    <a:pt x="4194" y="1598"/>
                  </a:lnTo>
                  <a:lnTo>
                    <a:pt x="4202" y="1598"/>
                  </a:lnTo>
                  <a:lnTo>
                    <a:pt x="4202" y="1598"/>
                  </a:lnTo>
                  <a:lnTo>
                    <a:pt x="4202" y="1598"/>
                  </a:lnTo>
                  <a:lnTo>
                    <a:pt x="4202" y="1598"/>
                  </a:lnTo>
                  <a:lnTo>
                    <a:pt x="4202" y="1598"/>
                  </a:lnTo>
                  <a:lnTo>
                    <a:pt x="4202" y="1598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11" y="1606"/>
                  </a:lnTo>
                  <a:lnTo>
                    <a:pt x="4211" y="1606"/>
                  </a:lnTo>
                  <a:lnTo>
                    <a:pt x="4211" y="1606"/>
                  </a:lnTo>
                  <a:lnTo>
                    <a:pt x="4211" y="1606"/>
                  </a:lnTo>
                  <a:cubicBezTo>
                    <a:pt x="4211" y="1615"/>
                    <a:pt x="4220" y="1615"/>
                    <a:pt x="4220" y="1615"/>
                  </a:cubicBezTo>
                  <a:lnTo>
                    <a:pt x="4220" y="1615"/>
                  </a:lnTo>
                  <a:lnTo>
                    <a:pt x="4220" y="1615"/>
                  </a:lnTo>
                  <a:lnTo>
                    <a:pt x="4220" y="1615"/>
                  </a:lnTo>
                  <a:lnTo>
                    <a:pt x="4220" y="1615"/>
                  </a:lnTo>
                  <a:lnTo>
                    <a:pt x="4220" y="1615"/>
                  </a:lnTo>
                  <a:lnTo>
                    <a:pt x="4220" y="1615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38" y="1624"/>
                  </a:lnTo>
                  <a:lnTo>
                    <a:pt x="4238" y="1624"/>
                  </a:lnTo>
                  <a:lnTo>
                    <a:pt x="4238" y="1624"/>
                  </a:lnTo>
                  <a:lnTo>
                    <a:pt x="4238" y="1624"/>
                  </a:lnTo>
                  <a:lnTo>
                    <a:pt x="4238" y="1624"/>
                  </a:lnTo>
                  <a:lnTo>
                    <a:pt x="4238" y="1624"/>
                  </a:lnTo>
                  <a:lnTo>
                    <a:pt x="4238" y="1624"/>
                  </a:lnTo>
                  <a:cubicBezTo>
                    <a:pt x="4247" y="1633"/>
                    <a:pt x="4256" y="1633"/>
                    <a:pt x="4274" y="1633"/>
                  </a:cubicBezTo>
                  <a:lnTo>
                    <a:pt x="4274" y="1633"/>
                  </a:lnTo>
                  <a:lnTo>
                    <a:pt x="4274" y="1633"/>
                  </a:lnTo>
                  <a:lnTo>
                    <a:pt x="4274" y="1633"/>
                  </a:lnTo>
                  <a:lnTo>
                    <a:pt x="4274" y="1633"/>
                  </a:lnTo>
                  <a:cubicBezTo>
                    <a:pt x="4283" y="1633"/>
                    <a:pt x="4292" y="1633"/>
                    <a:pt x="4301" y="1624"/>
                  </a:cubicBezTo>
                  <a:lnTo>
                    <a:pt x="4301" y="1624"/>
                  </a:lnTo>
                  <a:lnTo>
                    <a:pt x="4301" y="1624"/>
                  </a:lnTo>
                  <a:lnTo>
                    <a:pt x="4301" y="1624"/>
                  </a:lnTo>
                  <a:lnTo>
                    <a:pt x="4301" y="1624"/>
                  </a:lnTo>
                  <a:lnTo>
                    <a:pt x="4301" y="1624"/>
                  </a:lnTo>
                  <a:lnTo>
                    <a:pt x="4301" y="1624"/>
                  </a:lnTo>
                  <a:lnTo>
                    <a:pt x="4310" y="1624"/>
                  </a:lnTo>
                  <a:lnTo>
                    <a:pt x="4310" y="1624"/>
                  </a:lnTo>
                  <a:lnTo>
                    <a:pt x="4310" y="1624"/>
                  </a:lnTo>
                  <a:lnTo>
                    <a:pt x="4310" y="1624"/>
                  </a:lnTo>
                  <a:lnTo>
                    <a:pt x="4310" y="1624"/>
                  </a:lnTo>
                  <a:lnTo>
                    <a:pt x="4310" y="1624"/>
                  </a:lnTo>
                  <a:cubicBezTo>
                    <a:pt x="4693" y="1428"/>
                    <a:pt x="4907" y="1482"/>
                    <a:pt x="5032" y="1508"/>
                  </a:cubicBezTo>
                  <a:lnTo>
                    <a:pt x="5032" y="1508"/>
                  </a:lnTo>
                  <a:cubicBezTo>
                    <a:pt x="5077" y="1517"/>
                    <a:pt x="5112" y="1526"/>
                    <a:pt x="5139" y="1526"/>
                  </a:cubicBezTo>
                  <a:lnTo>
                    <a:pt x="5139" y="1526"/>
                  </a:lnTo>
                  <a:cubicBezTo>
                    <a:pt x="5282" y="1526"/>
                    <a:pt x="5318" y="1455"/>
                    <a:pt x="5318" y="1160"/>
                  </a:cubicBezTo>
                  <a:lnTo>
                    <a:pt x="5318" y="1160"/>
                  </a:lnTo>
                  <a:lnTo>
                    <a:pt x="5318" y="581"/>
                  </a:lnTo>
                  <a:cubicBezTo>
                    <a:pt x="5318" y="536"/>
                    <a:pt x="5282" y="491"/>
                    <a:pt x="5228" y="491"/>
                  </a:cubicBezTo>
                  <a:lnTo>
                    <a:pt x="5228" y="491"/>
                  </a:lnTo>
                  <a:lnTo>
                    <a:pt x="4657" y="491"/>
                  </a:lnTo>
                  <a:close/>
                  <a:moveTo>
                    <a:pt x="4488" y="732"/>
                  </a:moveTo>
                  <a:cubicBezTo>
                    <a:pt x="4479" y="705"/>
                    <a:pt x="4470" y="679"/>
                    <a:pt x="4470" y="670"/>
                  </a:cubicBezTo>
                  <a:lnTo>
                    <a:pt x="4470" y="670"/>
                  </a:lnTo>
                  <a:cubicBezTo>
                    <a:pt x="4470" y="670"/>
                    <a:pt x="4488" y="670"/>
                    <a:pt x="4524" y="670"/>
                  </a:cubicBezTo>
                  <a:lnTo>
                    <a:pt x="4524" y="670"/>
                  </a:lnTo>
                  <a:cubicBezTo>
                    <a:pt x="4559" y="670"/>
                    <a:pt x="4595" y="679"/>
                    <a:pt x="4666" y="679"/>
                  </a:cubicBezTo>
                  <a:lnTo>
                    <a:pt x="4666" y="679"/>
                  </a:lnTo>
                  <a:lnTo>
                    <a:pt x="5148" y="670"/>
                  </a:lnTo>
                  <a:lnTo>
                    <a:pt x="5148" y="1160"/>
                  </a:lnTo>
                  <a:cubicBezTo>
                    <a:pt x="5148" y="1312"/>
                    <a:pt x="5157" y="1348"/>
                    <a:pt x="5148" y="1348"/>
                  </a:cubicBezTo>
                  <a:lnTo>
                    <a:pt x="5148" y="1348"/>
                  </a:lnTo>
                  <a:cubicBezTo>
                    <a:pt x="5139" y="1348"/>
                    <a:pt x="5112" y="1339"/>
                    <a:pt x="5086" y="1330"/>
                  </a:cubicBezTo>
                  <a:lnTo>
                    <a:pt x="5086" y="1330"/>
                  </a:lnTo>
                  <a:cubicBezTo>
                    <a:pt x="4961" y="1303"/>
                    <a:pt x="4765" y="1259"/>
                    <a:pt x="4452" y="1375"/>
                  </a:cubicBezTo>
                  <a:lnTo>
                    <a:pt x="4452" y="1375"/>
                  </a:lnTo>
                  <a:cubicBezTo>
                    <a:pt x="4559" y="1053"/>
                    <a:pt x="4515" y="857"/>
                    <a:pt x="4488" y="732"/>
                  </a:cubicBezTo>
                  <a:moveTo>
                    <a:pt x="1758" y="759"/>
                  </a:moveTo>
                  <a:cubicBezTo>
                    <a:pt x="1696" y="812"/>
                    <a:pt x="1696" y="902"/>
                    <a:pt x="1758" y="955"/>
                  </a:cubicBezTo>
                  <a:lnTo>
                    <a:pt x="1758" y="955"/>
                  </a:lnTo>
                  <a:cubicBezTo>
                    <a:pt x="1812" y="1009"/>
                    <a:pt x="1901" y="1009"/>
                    <a:pt x="1954" y="955"/>
                  </a:cubicBezTo>
                  <a:lnTo>
                    <a:pt x="1954" y="955"/>
                  </a:lnTo>
                  <a:cubicBezTo>
                    <a:pt x="2008" y="902"/>
                    <a:pt x="2008" y="812"/>
                    <a:pt x="1954" y="759"/>
                  </a:cubicBezTo>
                  <a:lnTo>
                    <a:pt x="1954" y="759"/>
                  </a:lnTo>
                  <a:cubicBezTo>
                    <a:pt x="1928" y="723"/>
                    <a:pt x="1892" y="714"/>
                    <a:pt x="1856" y="714"/>
                  </a:cubicBezTo>
                  <a:lnTo>
                    <a:pt x="1856" y="714"/>
                  </a:lnTo>
                  <a:cubicBezTo>
                    <a:pt x="1821" y="714"/>
                    <a:pt x="1785" y="723"/>
                    <a:pt x="1758" y="759"/>
                  </a:cubicBezTo>
                  <a:close/>
                  <a:moveTo>
                    <a:pt x="2267" y="1062"/>
                  </a:moveTo>
                  <a:cubicBezTo>
                    <a:pt x="2213" y="1116"/>
                    <a:pt x="2213" y="1205"/>
                    <a:pt x="2267" y="1267"/>
                  </a:cubicBezTo>
                  <a:lnTo>
                    <a:pt x="2267" y="1267"/>
                  </a:lnTo>
                  <a:cubicBezTo>
                    <a:pt x="2320" y="1321"/>
                    <a:pt x="2409" y="1321"/>
                    <a:pt x="2463" y="1267"/>
                  </a:cubicBezTo>
                  <a:lnTo>
                    <a:pt x="2463" y="1267"/>
                  </a:lnTo>
                  <a:cubicBezTo>
                    <a:pt x="2525" y="1205"/>
                    <a:pt x="2525" y="1116"/>
                    <a:pt x="2463" y="1062"/>
                  </a:cubicBezTo>
                  <a:lnTo>
                    <a:pt x="2463" y="1062"/>
                  </a:lnTo>
                  <a:cubicBezTo>
                    <a:pt x="2436" y="1036"/>
                    <a:pt x="2400" y="1027"/>
                    <a:pt x="2365" y="1027"/>
                  </a:cubicBezTo>
                  <a:lnTo>
                    <a:pt x="2365" y="1027"/>
                  </a:lnTo>
                  <a:cubicBezTo>
                    <a:pt x="2329" y="1027"/>
                    <a:pt x="2293" y="1036"/>
                    <a:pt x="2267" y="1062"/>
                  </a:cubicBezTo>
                  <a:close/>
                  <a:moveTo>
                    <a:pt x="2552" y="1553"/>
                  </a:moveTo>
                  <a:cubicBezTo>
                    <a:pt x="2499" y="1606"/>
                    <a:pt x="2499" y="1696"/>
                    <a:pt x="2552" y="1758"/>
                  </a:cubicBezTo>
                  <a:lnTo>
                    <a:pt x="2552" y="1758"/>
                  </a:lnTo>
                  <a:cubicBezTo>
                    <a:pt x="2615" y="1812"/>
                    <a:pt x="2704" y="1812"/>
                    <a:pt x="2757" y="1758"/>
                  </a:cubicBezTo>
                  <a:lnTo>
                    <a:pt x="2757" y="1758"/>
                  </a:lnTo>
                  <a:cubicBezTo>
                    <a:pt x="2811" y="1696"/>
                    <a:pt x="2811" y="1606"/>
                    <a:pt x="2757" y="1553"/>
                  </a:cubicBezTo>
                  <a:lnTo>
                    <a:pt x="2757" y="1553"/>
                  </a:lnTo>
                  <a:cubicBezTo>
                    <a:pt x="2731" y="1526"/>
                    <a:pt x="2695" y="1517"/>
                    <a:pt x="2659" y="1517"/>
                  </a:cubicBezTo>
                  <a:lnTo>
                    <a:pt x="2659" y="1517"/>
                  </a:lnTo>
                  <a:cubicBezTo>
                    <a:pt x="2623" y="1517"/>
                    <a:pt x="2588" y="1526"/>
                    <a:pt x="2552" y="1553"/>
                  </a:cubicBezTo>
                  <a:close/>
                  <a:moveTo>
                    <a:pt x="2615" y="2124"/>
                  </a:moveTo>
                  <a:cubicBezTo>
                    <a:pt x="2561" y="2177"/>
                    <a:pt x="2561" y="2267"/>
                    <a:pt x="2615" y="2320"/>
                  </a:cubicBezTo>
                  <a:lnTo>
                    <a:pt x="2615" y="2320"/>
                  </a:lnTo>
                  <a:cubicBezTo>
                    <a:pt x="2677" y="2383"/>
                    <a:pt x="2766" y="2383"/>
                    <a:pt x="2820" y="2320"/>
                  </a:cubicBezTo>
                  <a:lnTo>
                    <a:pt x="2820" y="2320"/>
                  </a:lnTo>
                  <a:cubicBezTo>
                    <a:pt x="2873" y="2267"/>
                    <a:pt x="2873" y="2177"/>
                    <a:pt x="2820" y="2124"/>
                  </a:cubicBezTo>
                  <a:lnTo>
                    <a:pt x="2820" y="2124"/>
                  </a:lnTo>
                  <a:cubicBezTo>
                    <a:pt x="2793" y="2097"/>
                    <a:pt x="2757" y="2088"/>
                    <a:pt x="2722" y="2088"/>
                  </a:cubicBezTo>
                  <a:lnTo>
                    <a:pt x="2722" y="2088"/>
                  </a:lnTo>
                  <a:cubicBezTo>
                    <a:pt x="2686" y="2088"/>
                    <a:pt x="2650" y="2097"/>
                    <a:pt x="2615" y="2124"/>
                  </a:cubicBezTo>
                  <a:close/>
                  <a:moveTo>
                    <a:pt x="2409" y="2659"/>
                  </a:moveTo>
                  <a:cubicBezTo>
                    <a:pt x="2356" y="2713"/>
                    <a:pt x="2356" y="2802"/>
                    <a:pt x="2409" y="2855"/>
                  </a:cubicBezTo>
                  <a:lnTo>
                    <a:pt x="2409" y="2855"/>
                  </a:lnTo>
                  <a:cubicBezTo>
                    <a:pt x="2463" y="2909"/>
                    <a:pt x="2552" y="2909"/>
                    <a:pt x="2606" y="2855"/>
                  </a:cubicBezTo>
                  <a:lnTo>
                    <a:pt x="2606" y="2855"/>
                  </a:lnTo>
                  <a:cubicBezTo>
                    <a:pt x="2659" y="2802"/>
                    <a:pt x="2659" y="2713"/>
                    <a:pt x="2606" y="2659"/>
                  </a:cubicBezTo>
                  <a:lnTo>
                    <a:pt x="2606" y="2659"/>
                  </a:lnTo>
                  <a:cubicBezTo>
                    <a:pt x="2579" y="2632"/>
                    <a:pt x="2543" y="2615"/>
                    <a:pt x="2507" y="2615"/>
                  </a:cubicBezTo>
                  <a:lnTo>
                    <a:pt x="2507" y="2615"/>
                  </a:lnTo>
                  <a:cubicBezTo>
                    <a:pt x="2472" y="2615"/>
                    <a:pt x="2436" y="2632"/>
                    <a:pt x="2409" y="2659"/>
                  </a:cubicBezTo>
                  <a:moveTo>
                    <a:pt x="3498" y="2998"/>
                  </a:moveTo>
                  <a:cubicBezTo>
                    <a:pt x="3435" y="3052"/>
                    <a:pt x="3435" y="3141"/>
                    <a:pt x="3498" y="3203"/>
                  </a:cubicBezTo>
                  <a:lnTo>
                    <a:pt x="3498" y="3203"/>
                  </a:lnTo>
                  <a:cubicBezTo>
                    <a:pt x="3551" y="3257"/>
                    <a:pt x="3640" y="3257"/>
                    <a:pt x="3694" y="3203"/>
                  </a:cubicBezTo>
                  <a:lnTo>
                    <a:pt x="3694" y="3203"/>
                  </a:lnTo>
                  <a:cubicBezTo>
                    <a:pt x="3748" y="3141"/>
                    <a:pt x="3748" y="3052"/>
                    <a:pt x="3694" y="2998"/>
                  </a:cubicBezTo>
                  <a:lnTo>
                    <a:pt x="3694" y="2998"/>
                  </a:lnTo>
                  <a:cubicBezTo>
                    <a:pt x="3667" y="2971"/>
                    <a:pt x="3632" y="2962"/>
                    <a:pt x="3596" y="2962"/>
                  </a:cubicBezTo>
                  <a:lnTo>
                    <a:pt x="3596" y="2962"/>
                  </a:lnTo>
                  <a:cubicBezTo>
                    <a:pt x="3560" y="2962"/>
                    <a:pt x="3524" y="2971"/>
                    <a:pt x="3498" y="2998"/>
                  </a:cubicBezTo>
                  <a:close/>
                  <a:moveTo>
                    <a:pt x="4060" y="3061"/>
                  </a:moveTo>
                  <a:cubicBezTo>
                    <a:pt x="4006" y="3114"/>
                    <a:pt x="4006" y="3203"/>
                    <a:pt x="4060" y="3257"/>
                  </a:cubicBezTo>
                  <a:lnTo>
                    <a:pt x="4060" y="3257"/>
                  </a:lnTo>
                  <a:cubicBezTo>
                    <a:pt x="4122" y="3319"/>
                    <a:pt x="4211" y="3319"/>
                    <a:pt x="4265" y="3257"/>
                  </a:cubicBezTo>
                  <a:lnTo>
                    <a:pt x="4265" y="3257"/>
                  </a:lnTo>
                  <a:cubicBezTo>
                    <a:pt x="4318" y="3203"/>
                    <a:pt x="4318" y="3114"/>
                    <a:pt x="4265" y="3061"/>
                  </a:cubicBezTo>
                  <a:lnTo>
                    <a:pt x="4265" y="3061"/>
                  </a:lnTo>
                  <a:cubicBezTo>
                    <a:pt x="4238" y="3034"/>
                    <a:pt x="4202" y="3025"/>
                    <a:pt x="4167" y="3025"/>
                  </a:cubicBezTo>
                  <a:lnTo>
                    <a:pt x="4167" y="3025"/>
                  </a:lnTo>
                  <a:cubicBezTo>
                    <a:pt x="4131" y="3025"/>
                    <a:pt x="4095" y="3034"/>
                    <a:pt x="4060" y="3061"/>
                  </a:cubicBezTo>
                  <a:moveTo>
                    <a:pt x="2962" y="3212"/>
                  </a:moveTo>
                  <a:cubicBezTo>
                    <a:pt x="2909" y="3266"/>
                    <a:pt x="2909" y="3355"/>
                    <a:pt x="2962" y="3408"/>
                  </a:cubicBezTo>
                  <a:lnTo>
                    <a:pt x="2962" y="3408"/>
                  </a:lnTo>
                  <a:cubicBezTo>
                    <a:pt x="3016" y="3462"/>
                    <a:pt x="3105" y="3462"/>
                    <a:pt x="3159" y="3408"/>
                  </a:cubicBezTo>
                  <a:lnTo>
                    <a:pt x="3159" y="3408"/>
                  </a:lnTo>
                  <a:cubicBezTo>
                    <a:pt x="3212" y="3355"/>
                    <a:pt x="3212" y="3266"/>
                    <a:pt x="3159" y="3212"/>
                  </a:cubicBezTo>
                  <a:lnTo>
                    <a:pt x="3159" y="3212"/>
                  </a:lnTo>
                  <a:cubicBezTo>
                    <a:pt x="3132" y="3185"/>
                    <a:pt x="3096" y="3168"/>
                    <a:pt x="3061" y="3168"/>
                  </a:cubicBezTo>
                  <a:lnTo>
                    <a:pt x="3061" y="3168"/>
                  </a:lnTo>
                  <a:cubicBezTo>
                    <a:pt x="3025" y="3168"/>
                    <a:pt x="2989" y="3185"/>
                    <a:pt x="2962" y="3212"/>
                  </a:cubicBezTo>
                  <a:close/>
                  <a:moveTo>
                    <a:pt x="4559" y="3346"/>
                  </a:moveTo>
                  <a:cubicBezTo>
                    <a:pt x="4497" y="3408"/>
                    <a:pt x="4497" y="3498"/>
                    <a:pt x="4559" y="3551"/>
                  </a:cubicBezTo>
                  <a:lnTo>
                    <a:pt x="4559" y="3551"/>
                  </a:lnTo>
                  <a:cubicBezTo>
                    <a:pt x="4613" y="3605"/>
                    <a:pt x="4702" y="3605"/>
                    <a:pt x="4756" y="3551"/>
                  </a:cubicBezTo>
                  <a:lnTo>
                    <a:pt x="4756" y="3551"/>
                  </a:lnTo>
                  <a:cubicBezTo>
                    <a:pt x="4809" y="3498"/>
                    <a:pt x="4809" y="3408"/>
                    <a:pt x="4756" y="3346"/>
                  </a:cubicBezTo>
                  <a:lnTo>
                    <a:pt x="4756" y="3346"/>
                  </a:lnTo>
                  <a:cubicBezTo>
                    <a:pt x="4729" y="3319"/>
                    <a:pt x="4693" y="3310"/>
                    <a:pt x="4657" y="3310"/>
                  </a:cubicBezTo>
                  <a:lnTo>
                    <a:pt x="4657" y="3310"/>
                  </a:lnTo>
                  <a:cubicBezTo>
                    <a:pt x="4622" y="3310"/>
                    <a:pt x="4586" y="3319"/>
                    <a:pt x="4559" y="3346"/>
                  </a:cubicBezTo>
                  <a:close/>
                  <a:moveTo>
                    <a:pt x="4863" y="3863"/>
                  </a:moveTo>
                  <a:cubicBezTo>
                    <a:pt x="4809" y="3917"/>
                    <a:pt x="4809" y="4006"/>
                    <a:pt x="4863" y="4060"/>
                  </a:cubicBezTo>
                  <a:lnTo>
                    <a:pt x="4863" y="4060"/>
                  </a:lnTo>
                  <a:cubicBezTo>
                    <a:pt x="4916" y="4113"/>
                    <a:pt x="5005" y="4113"/>
                    <a:pt x="5068" y="4060"/>
                  </a:cubicBezTo>
                  <a:lnTo>
                    <a:pt x="5068" y="4060"/>
                  </a:lnTo>
                  <a:cubicBezTo>
                    <a:pt x="5121" y="4006"/>
                    <a:pt x="5121" y="3917"/>
                    <a:pt x="5068" y="3863"/>
                  </a:cubicBezTo>
                  <a:lnTo>
                    <a:pt x="5068" y="3863"/>
                  </a:lnTo>
                  <a:cubicBezTo>
                    <a:pt x="5041" y="3837"/>
                    <a:pt x="4996" y="3819"/>
                    <a:pt x="4961" y="3819"/>
                  </a:cubicBezTo>
                  <a:lnTo>
                    <a:pt x="4961" y="3819"/>
                  </a:lnTo>
                  <a:cubicBezTo>
                    <a:pt x="4925" y="3819"/>
                    <a:pt x="4889" y="3837"/>
                    <a:pt x="4863" y="3863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123643" y="4674267"/>
              <a:ext cx="344463" cy="343872"/>
            </a:xfrm>
            <a:custGeom>
              <a:avLst/>
              <a:gdLst/>
              <a:ahLst/>
              <a:cxnLst/>
              <a:rect l="l" t="t" r="r" b="b"/>
              <a:pathLst>
                <a:path w="5827" h="5817" extrusionOk="0">
                  <a:moveTo>
                    <a:pt x="848" y="322"/>
                  </a:moveTo>
                  <a:lnTo>
                    <a:pt x="848" y="331"/>
                  </a:lnTo>
                  <a:cubicBezTo>
                    <a:pt x="518" y="652"/>
                    <a:pt x="349" y="1089"/>
                    <a:pt x="349" y="1517"/>
                  </a:cubicBezTo>
                  <a:lnTo>
                    <a:pt x="349" y="1517"/>
                  </a:lnTo>
                  <a:lnTo>
                    <a:pt x="349" y="1517"/>
                  </a:lnTo>
                  <a:cubicBezTo>
                    <a:pt x="349" y="1606"/>
                    <a:pt x="358" y="1695"/>
                    <a:pt x="375" y="1785"/>
                  </a:cubicBezTo>
                  <a:lnTo>
                    <a:pt x="375" y="1785"/>
                  </a:lnTo>
                  <a:cubicBezTo>
                    <a:pt x="126" y="2043"/>
                    <a:pt x="1" y="2373"/>
                    <a:pt x="1" y="2712"/>
                  </a:cubicBezTo>
                  <a:lnTo>
                    <a:pt x="1" y="2712"/>
                  </a:lnTo>
                  <a:cubicBezTo>
                    <a:pt x="1" y="3051"/>
                    <a:pt x="126" y="3399"/>
                    <a:pt x="393" y="3658"/>
                  </a:cubicBezTo>
                  <a:lnTo>
                    <a:pt x="393" y="3658"/>
                  </a:lnTo>
                  <a:cubicBezTo>
                    <a:pt x="652" y="3917"/>
                    <a:pt x="991" y="4051"/>
                    <a:pt x="1339" y="4051"/>
                  </a:cubicBezTo>
                  <a:lnTo>
                    <a:pt x="1339" y="4051"/>
                  </a:lnTo>
                  <a:cubicBezTo>
                    <a:pt x="1526" y="4051"/>
                    <a:pt x="1714" y="4015"/>
                    <a:pt x="1883" y="3935"/>
                  </a:cubicBezTo>
                  <a:lnTo>
                    <a:pt x="1883" y="3935"/>
                  </a:lnTo>
                  <a:cubicBezTo>
                    <a:pt x="1803" y="4113"/>
                    <a:pt x="1767" y="4291"/>
                    <a:pt x="1767" y="4479"/>
                  </a:cubicBezTo>
                  <a:lnTo>
                    <a:pt x="1767" y="4479"/>
                  </a:lnTo>
                  <a:lnTo>
                    <a:pt x="1767" y="4479"/>
                  </a:lnTo>
                  <a:cubicBezTo>
                    <a:pt x="1767" y="4827"/>
                    <a:pt x="1901" y="5166"/>
                    <a:pt x="2160" y="5433"/>
                  </a:cubicBezTo>
                  <a:lnTo>
                    <a:pt x="2160" y="5433"/>
                  </a:lnTo>
                  <a:cubicBezTo>
                    <a:pt x="2418" y="5692"/>
                    <a:pt x="2766" y="5817"/>
                    <a:pt x="3105" y="5817"/>
                  </a:cubicBezTo>
                  <a:lnTo>
                    <a:pt x="3105" y="5817"/>
                  </a:lnTo>
                  <a:cubicBezTo>
                    <a:pt x="3444" y="5817"/>
                    <a:pt x="3783" y="5692"/>
                    <a:pt x="4042" y="5442"/>
                  </a:cubicBezTo>
                  <a:lnTo>
                    <a:pt x="4042" y="5442"/>
                  </a:lnTo>
                  <a:cubicBezTo>
                    <a:pt x="4122" y="5460"/>
                    <a:pt x="4211" y="5469"/>
                    <a:pt x="4301" y="5469"/>
                  </a:cubicBezTo>
                  <a:lnTo>
                    <a:pt x="4301" y="5469"/>
                  </a:lnTo>
                  <a:cubicBezTo>
                    <a:pt x="4729" y="5469"/>
                    <a:pt x="5166" y="5300"/>
                    <a:pt x="5496" y="4969"/>
                  </a:cubicBezTo>
                  <a:lnTo>
                    <a:pt x="5496" y="4969"/>
                  </a:lnTo>
                  <a:lnTo>
                    <a:pt x="5496" y="4969"/>
                  </a:lnTo>
                  <a:cubicBezTo>
                    <a:pt x="5719" y="4755"/>
                    <a:pt x="5826" y="4461"/>
                    <a:pt x="5826" y="4176"/>
                  </a:cubicBezTo>
                  <a:lnTo>
                    <a:pt x="5826" y="4176"/>
                  </a:lnTo>
                  <a:cubicBezTo>
                    <a:pt x="5826" y="3881"/>
                    <a:pt x="5719" y="3596"/>
                    <a:pt x="5496" y="3373"/>
                  </a:cubicBezTo>
                  <a:lnTo>
                    <a:pt x="5496" y="3373"/>
                  </a:lnTo>
                  <a:lnTo>
                    <a:pt x="5496" y="3373"/>
                  </a:lnTo>
                  <a:cubicBezTo>
                    <a:pt x="5273" y="3159"/>
                    <a:pt x="4988" y="3043"/>
                    <a:pt x="4693" y="3043"/>
                  </a:cubicBezTo>
                  <a:lnTo>
                    <a:pt x="4693" y="3043"/>
                  </a:lnTo>
                  <a:cubicBezTo>
                    <a:pt x="4408" y="3043"/>
                    <a:pt x="4113" y="3159"/>
                    <a:pt x="3899" y="3373"/>
                  </a:cubicBezTo>
                  <a:lnTo>
                    <a:pt x="3899" y="3373"/>
                  </a:lnTo>
                  <a:cubicBezTo>
                    <a:pt x="3756" y="3515"/>
                    <a:pt x="3685" y="3703"/>
                    <a:pt x="3685" y="3890"/>
                  </a:cubicBezTo>
                  <a:lnTo>
                    <a:pt x="3685" y="3890"/>
                  </a:lnTo>
                  <a:cubicBezTo>
                    <a:pt x="3685" y="4077"/>
                    <a:pt x="3756" y="4265"/>
                    <a:pt x="3899" y="4407"/>
                  </a:cubicBezTo>
                  <a:lnTo>
                    <a:pt x="3899" y="4407"/>
                  </a:lnTo>
                  <a:cubicBezTo>
                    <a:pt x="4033" y="4550"/>
                    <a:pt x="4229" y="4622"/>
                    <a:pt x="4417" y="4622"/>
                  </a:cubicBezTo>
                  <a:lnTo>
                    <a:pt x="4417" y="4622"/>
                  </a:lnTo>
                  <a:cubicBezTo>
                    <a:pt x="4533" y="4622"/>
                    <a:pt x="4649" y="4595"/>
                    <a:pt x="4756" y="4541"/>
                  </a:cubicBezTo>
                  <a:lnTo>
                    <a:pt x="4756" y="4541"/>
                  </a:lnTo>
                  <a:cubicBezTo>
                    <a:pt x="4845" y="4586"/>
                    <a:pt x="4952" y="4577"/>
                    <a:pt x="5023" y="4497"/>
                  </a:cubicBezTo>
                  <a:lnTo>
                    <a:pt x="5023" y="4497"/>
                  </a:lnTo>
                  <a:cubicBezTo>
                    <a:pt x="5104" y="4416"/>
                    <a:pt x="5104" y="4274"/>
                    <a:pt x="5023" y="4193"/>
                  </a:cubicBezTo>
                  <a:lnTo>
                    <a:pt x="5023" y="4193"/>
                  </a:lnTo>
                  <a:cubicBezTo>
                    <a:pt x="4934" y="4104"/>
                    <a:pt x="4800" y="4104"/>
                    <a:pt x="4711" y="4193"/>
                  </a:cubicBezTo>
                  <a:lnTo>
                    <a:pt x="4711" y="4193"/>
                  </a:lnTo>
                  <a:cubicBezTo>
                    <a:pt x="4657" y="4247"/>
                    <a:pt x="4640" y="4318"/>
                    <a:pt x="4649" y="4390"/>
                  </a:cubicBezTo>
                  <a:lnTo>
                    <a:pt x="4649" y="4390"/>
                  </a:lnTo>
                  <a:cubicBezTo>
                    <a:pt x="4577" y="4425"/>
                    <a:pt x="4497" y="4443"/>
                    <a:pt x="4417" y="4443"/>
                  </a:cubicBezTo>
                  <a:lnTo>
                    <a:pt x="4417" y="4443"/>
                  </a:lnTo>
                  <a:cubicBezTo>
                    <a:pt x="4274" y="4443"/>
                    <a:pt x="4131" y="4390"/>
                    <a:pt x="4024" y="4283"/>
                  </a:cubicBezTo>
                  <a:lnTo>
                    <a:pt x="4024" y="4283"/>
                  </a:lnTo>
                  <a:cubicBezTo>
                    <a:pt x="3917" y="4176"/>
                    <a:pt x="3864" y="4033"/>
                    <a:pt x="3864" y="3890"/>
                  </a:cubicBezTo>
                  <a:lnTo>
                    <a:pt x="3864" y="3890"/>
                  </a:lnTo>
                  <a:cubicBezTo>
                    <a:pt x="3864" y="3747"/>
                    <a:pt x="3917" y="3613"/>
                    <a:pt x="4024" y="3506"/>
                  </a:cubicBezTo>
                  <a:lnTo>
                    <a:pt x="4024" y="3506"/>
                  </a:lnTo>
                  <a:cubicBezTo>
                    <a:pt x="4211" y="3319"/>
                    <a:pt x="4452" y="3230"/>
                    <a:pt x="4693" y="3230"/>
                  </a:cubicBezTo>
                  <a:lnTo>
                    <a:pt x="4693" y="3230"/>
                  </a:lnTo>
                  <a:cubicBezTo>
                    <a:pt x="4934" y="3230"/>
                    <a:pt x="5184" y="3319"/>
                    <a:pt x="5362" y="3506"/>
                  </a:cubicBezTo>
                  <a:lnTo>
                    <a:pt x="5362" y="3506"/>
                  </a:lnTo>
                  <a:lnTo>
                    <a:pt x="5362" y="3506"/>
                  </a:lnTo>
                  <a:cubicBezTo>
                    <a:pt x="5550" y="3685"/>
                    <a:pt x="5639" y="3935"/>
                    <a:pt x="5639" y="4176"/>
                  </a:cubicBezTo>
                  <a:lnTo>
                    <a:pt x="5639" y="4176"/>
                  </a:lnTo>
                  <a:cubicBezTo>
                    <a:pt x="5639" y="4416"/>
                    <a:pt x="5550" y="4657"/>
                    <a:pt x="5362" y="4845"/>
                  </a:cubicBezTo>
                  <a:lnTo>
                    <a:pt x="5362" y="4845"/>
                  </a:lnTo>
                  <a:cubicBezTo>
                    <a:pt x="5077" y="5139"/>
                    <a:pt x="4684" y="5282"/>
                    <a:pt x="4301" y="5282"/>
                  </a:cubicBezTo>
                  <a:lnTo>
                    <a:pt x="4301" y="5282"/>
                  </a:lnTo>
                  <a:cubicBezTo>
                    <a:pt x="3917" y="5282"/>
                    <a:pt x="3525" y="5139"/>
                    <a:pt x="3230" y="4845"/>
                  </a:cubicBezTo>
                  <a:lnTo>
                    <a:pt x="3230" y="4845"/>
                  </a:lnTo>
                  <a:cubicBezTo>
                    <a:pt x="2945" y="4550"/>
                    <a:pt x="2793" y="4167"/>
                    <a:pt x="2793" y="3783"/>
                  </a:cubicBezTo>
                  <a:lnTo>
                    <a:pt x="2793" y="3783"/>
                  </a:lnTo>
                  <a:lnTo>
                    <a:pt x="2793" y="3783"/>
                  </a:lnTo>
                  <a:cubicBezTo>
                    <a:pt x="2793" y="3390"/>
                    <a:pt x="2945" y="3007"/>
                    <a:pt x="3230" y="2712"/>
                  </a:cubicBezTo>
                  <a:lnTo>
                    <a:pt x="3230" y="2712"/>
                  </a:lnTo>
                  <a:lnTo>
                    <a:pt x="4318" y="1633"/>
                  </a:lnTo>
                  <a:cubicBezTo>
                    <a:pt x="4354" y="1597"/>
                    <a:pt x="4354" y="1535"/>
                    <a:pt x="4318" y="1499"/>
                  </a:cubicBezTo>
                  <a:lnTo>
                    <a:pt x="4318" y="1499"/>
                  </a:lnTo>
                  <a:cubicBezTo>
                    <a:pt x="4283" y="1464"/>
                    <a:pt x="4229" y="1464"/>
                    <a:pt x="4194" y="1499"/>
                  </a:cubicBezTo>
                  <a:lnTo>
                    <a:pt x="4194" y="1499"/>
                  </a:lnTo>
                  <a:lnTo>
                    <a:pt x="3382" y="2311"/>
                  </a:lnTo>
                  <a:lnTo>
                    <a:pt x="3382" y="2311"/>
                  </a:lnTo>
                  <a:lnTo>
                    <a:pt x="3105" y="2588"/>
                  </a:lnTo>
                  <a:cubicBezTo>
                    <a:pt x="2811" y="2882"/>
                    <a:pt x="2427" y="3025"/>
                    <a:pt x="2044" y="3025"/>
                  </a:cubicBezTo>
                  <a:lnTo>
                    <a:pt x="2044" y="3025"/>
                  </a:lnTo>
                  <a:cubicBezTo>
                    <a:pt x="1651" y="3025"/>
                    <a:pt x="1267" y="2882"/>
                    <a:pt x="973" y="2588"/>
                  </a:cubicBezTo>
                  <a:lnTo>
                    <a:pt x="973" y="2588"/>
                  </a:lnTo>
                  <a:cubicBezTo>
                    <a:pt x="679" y="2293"/>
                    <a:pt x="536" y="1910"/>
                    <a:pt x="536" y="1517"/>
                  </a:cubicBezTo>
                  <a:lnTo>
                    <a:pt x="536" y="1517"/>
                  </a:lnTo>
                  <a:lnTo>
                    <a:pt x="536" y="1517"/>
                  </a:lnTo>
                  <a:cubicBezTo>
                    <a:pt x="536" y="1133"/>
                    <a:pt x="679" y="750"/>
                    <a:pt x="973" y="455"/>
                  </a:cubicBezTo>
                  <a:lnTo>
                    <a:pt x="973" y="455"/>
                  </a:lnTo>
                  <a:lnTo>
                    <a:pt x="973" y="455"/>
                  </a:lnTo>
                  <a:cubicBezTo>
                    <a:pt x="1160" y="268"/>
                    <a:pt x="1401" y="179"/>
                    <a:pt x="1651" y="179"/>
                  </a:cubicBezTo>
                  <a:lnTo>
                    <a:pt x="1651" y="179"/>
                  </a:lnTo>
                  <a:cubicBezTo>
                    <a:pt x="1892" y="179"/>
                    <a:pt x="2133" y="268"/>
                    <a:pt x="2320" y="455"/>
                  </a:cubicBezTo>
                  <a:lnTo>
                    <a:pt x="2320" y="455"/>
                  </a:lnTo>
                  <a:lnTo>
                    <a:pt x="2320" y="455"/>
                  </a:lnTo>
                  <a:cubicBezTo>
                    <a:pt x="2508" y="643"/>
                    <a:pt x="2597" y="884"/>
                    <a:pt x="2597" y="1125"/>
                  </a:cubicBezTo>
                  <a:lnTo>
                    <a:pt x="2597" y="1125"/>
                  </a:lnTo>
                  <a:cubicBezTo>
                    <a:pt x="2597" y="1374"/>
                    <a:pt x="2508" y="1615"/>
                    <a:pt x="2320" y="1794"/>
                  </a:cubicBezTo>
                  <a:lnTo>
                    <a:pt x="2320" y="1794"/>
                  </a:lnTo>
                  <a:cubicBezTo>
                    <a:pt x="2213" y="1901"/>
                    <a:pt x="2070" y="1954"/>
                    <a:pt x="1928" y="1954"/>
                  </a:cubicBezTo>
                  <a:lnTo>
                    <a:pt x="1928" y="1954"/>
                  </a:lnTo>
                  <a:cubicBezTo>
                    <a:pt x="1785" y="1954"/>
                    <a:pt x="1651" y="1901"/>
                    <a:pt x="1544" y="1794"/>
                  </a:cubicBezTo>
                  <a:lnTo>
                    <a:pt x="1544" y="1794"/>
                  </a:lnTo>
                  <a:cubicBezTo>
                    <a:pt x="1437" y="1687"/>
                    <a:pt x="1383" y="1553"/>
                    <a:pt x="1383" y="1410"/>
                  </a:cubicBezTo>
                  <a:lnTo>
                    <a:pt x="1383" y="1410"/>
                  </a:lnTo>
                  <a:cubicBezTo>
                    <a:pt x="1383" y="1330"/>
                    <a:pt x="1401" y="1249"/>
                    <a:pt x="1428" y="1169"/>
                  </a:cubicBezTo>
                  <a:lnTo>
                    <a:pt x="1428" y="1169"/>
                  </a:lnTo>
                  <a:cubicBezTo>
                    <a:pt x="1499" y="1187"/>
                    <a:pt x="1580" y="1169"/>
                    <a:pt x="1633" y="1116"/>
                  </a:cubicBezTo>
                  <a:lnTo>
                    <a:pt x="1633" y="1116"/>
                  </a:lnTo>
                  <a:cubicBezTo>
                    <a:pt x="1714" y="1026"/>
                    <a:pt x="1714" y="884"/>
                    <a:pt x="1633" y="803"/>
                  </a:cubicBezTo>
                  <a:lnTo>
                    <a:pt x="1633" y="803"/>
                  </a:lnTo>
                  <a:cubicBezTo>
                    <a:pt x="1544" y="714"/>
                    <a:pt x="1410" y="714"/>
                    <a:pt x="1321" y="803"/>
                  </a:cubicBezTo>
                  <a:lnTo>
                    <a:pt x="1321" y="803"/>
                  </a:lnTo>
                  <a:cubicBezTo>
                    <a:pt x="1250" y="875"/>
                    <a:pt x="1232" y="982"/>
                    <a:pt x="1285" y="1062"/>
                  </a:cubicBezTo>
                  <a:lnTo>
                    <a:pt x="1285" y="1062"/>
                  </a:lnTo>
                  <a:cubicBezTo>
                    <a:pt x="1223" y="1169"/>
                    <a:pt x="1196" y="1294"/>
                    <a:pt x="1196" y="1410"/>
                  </a:cubicBezTo>
                  <a:lnTo>
                    <a:pt x="1196" y="1410"/>
                  </a:lnTo>
                  <a:cubicBezTo>
                    <a:pt x="1196" y="1597"/>
                    <a:pt x="1267" y="1785"/>
                    <a:pt x="1410" y="1927"/>
                  </a:cubicBezTo>
                  <a:lnTo>
                    <a:pt x="1410" y="1927"/>
                  </a:lnTo>
                  <a:cubicBezTo>
                    <a:pt x="1553" y="2070"/>
                    <a:pt x="1740" y="2142"/>
                    <a:pt x="1928" y="2142"/>
                  </a:cubicBezTo>
                  <a:lnTo>
                    <a:pt x="1928" y="2142"/>
                  </a:lnTo>
                  <a:cubicBezTo>
                    <a:pt x="2115" y="2142"/>
                    <a:pt x="2302" y="2070"/>
                    <a:pt x="2445" y="1927"/>
                  </a:cubicBezTo>
                  <a:lnTo>
                    <a:pt x="2445" y="1927"/>
                  </a:lnTo>
                  <a:cubicBezTo>
                    <a:pt x="2668" y="1704"/>
                    <a:pt x="2775" y="1419"/>
                    <a:pt x="2775" y="1125"/>
                  </a:cubicBezTo>
                  <a:lnTo>
                    <a:pt x="2775" y="1125"/>
                  </a:lnTo>
                  <a:cubicBezTo>
                    <a:pt x="2775" y="839"/>
                    <a:pt x="2668" y="545"/>
                    <a:pt x="2445" y="331"/>
                  </a:cubicBezTo>
                  <a:lnTo>
                    <a:pt x="2445" y="331"/>
                  </a:lnTo>
                  <a:lnTo>
                    <a:pt x="2445" y="331"/>
                  </a:lnTo>
                  <a:cubicBezTo>
                    <a:pt x="2222" y="108"/>
                    <a:pt x="1937" y="0"/>
                    <a:pt x="1651" y="0"/>
                  </a:cubicBezTo>
                  <a:lnTo>
                    <a:pt x="1651" y="0"/>
                  </a:lnTo>
                  <a:cubicBezTo>
                    <a:pt x="1357" y="0"/>
                    <a:pt x="1071" y="108"/>
                    <a:pt x="848" y="322"/>
                  </a:cubicBezTo>
                  <a:moveTo>
                    <a:pt x="518" y="3533"/>
                  </a:moveTo>
                  <a:cubicBezTo>
                    <a:pt x="295" y="3310"/>
                    <a:pt x="179" y="3007"/>
                    <a:pt x="179" y="2712"/>
                  </a:cubicBezTo>
                  <a:lnTo>
                    <a:pt x="179" y="2712"/>
                  </a:lnTo>
                  <a:cubicBezTo>
                    <a:pt x="179" y="2463"/>
                    <a:pt x="259" y="2204"/>
                    <a:pt x="420" y="1999"/>
                  </a:cubicBezTo>
                  <a:lnTo>
                    <a:pt x="420" y="1999"/>
                  </a:lnTo>
                  <a:cubicBezTo>
                    <a:pt x="500" y="2266"/>
                    <a:pt x="643" y="2507"/>
                    <a:pt x="848" y="2712"/>
                  </a:cubicBezTo>
                  <a:lnTo>
                    <a:pt x="848" y="2712"/>
                  </a:lnTo>
                  <a:cubicBezTo>
                    <a:pt x="1178" y="3043"/>
                    <a:pt x="1606" y="3203"/>
                    <a:pt x="2044" y="3203"/>
                  </a:cubicBezTo>
                  <a:lnTo>
                    <a:pt x="2044" y="3203"/>
                  </a:lnTo>
                  <a:cubicBezTo>
                    <a:pt x="2222" y="3203"/>
                    <a:pt x="2400" y="3176"/>
                    <a:pt x="2570" y="3123"/>
                  </a:cubicBezTo>
                  <a:lnTo>
                    <a:pt x="2570" y="3123"/>
                  </a:lnTo>
                  <a:lnTo>
                    <a:pt x="2160" y="3533"/>
                  </a:lnTo>
                  <a:cubicBezTo>
                    <a:pt x="1937" y="3756"/>
                    <a:pt x="1642" y="3872"/>
                    <a:pt x="1339" y="3872"/>
                  </a:cubicBezTo>
                  <a:lnTo>
                    <a:pt x="1339" y="3872"/>
                  </a:lnTo>
                  <a:cubicBezTo>
                    <a:pt x="1044" y="3872"/>
                    <a:pt x="741" y="3756"/>
                    <a:pt x="518" y="3533"/>
                  </a:cubicBezTo>
                  <a:moveTo>
                    <a:pt x="2293" y="3658"/>
                  </a:moveTo>
                  <a:lnTo>
                    <a:pt x="2704" y="3248"/>
                  </a:lnTo>
                  <a:cubicBezTo>
                    <a:pt x="2641" y="3426"/>
                    <a:pt x="2615" y="3605"/>
                    <a:pt x="2615" y="3783"/>
                  </a:cubicBezTo>
                  <a:lnTo>
                    <a:pt x="2615" y="3783"/>
                  </a:lnTo>
                  <a:lnTo>
                    <a:pt x="2615" y="3783"/>
                  </a:lnTo>
                  <a:cubicBezTo>
                    <a:pt x="2615" y="4211"/>
                    <a:pt x="2775" y="4648"/>
                    <a:pt x="3105" y="4969"/>
                  </a:cubicBezTo>
                  <a:lnTo>
                    <a:pt x="3105" y="4969"/>
                  </a:lnTo>
                  <a:cubicBezTo>
                    <a:pt x="3310" y="5184"/>
                    <a:pt x="3560" y="5317"/>
                    <a:pt x="3819" y="5398"/>
                  </a:cubicBezTo>
                  <a:lnTo>
                    <a:pt x="3819" y="5398"/>
                  </a:lnTo>
                  <a:cubicBezTo>
                    <a:pt x="3614" y="5558"/>
                    <a:pt x="3364" y="5639"/>
                    <a:pt x="3114" y="5639"/>
                  </a:cubicBezTo>
                  <a:lnTo>
                    <a:pt x="3114" y="5639"/>
                  </a:lnTo>
                  <a:cubicBezTo>
                    <a:pt x="2811" y="5639"/>
                    <a:pt x="2516" y="5523"/>
                    <a:pt x="2293" y="5300"/>
                  </a:cubicBezTo>
                  <a:lnTo>
                    <a:pt x="2293" y="5300"/>
                  </a:lnTo>
                  <a:cubicBezTo>
                    <a:pt x="2061" y="5077"/>
                    <a:pt x="1954" y="4782"/>
                    <a:pt x="1954" y="4479"/>
                  </a:cubicBezTo>
                  <a:lnTo>
                    <a:pt x="1954" y="4479"/>
                  </a:lnTo>
                  <a:lnTo>
                    <a:pt x="1954" y="4479"/>
                  </a:lnTo>
                  <a:cubicBezTo>
                    <a:pt x="1954" y="4184"/>
                    <a:pt x="2061" y="3890"/>
                    <a:pt x="2293" y="3658"/>
                  </a:cubicBezTo>
                  <a:moveTo>
                    <a:pt x="759" y="1758"/>
                  </a:moveTo>
                  <a:cubicBezTo>
                    <a:pt x="705" y="1811"/>
                    <a:pt x="705" y="1901"/>
                    <a:pt x="759" y="1954"/>
                  </a:cubicBezTo>
                  <a:lnTo>
                    <a:pt x="759" y="1954"/>
                  </a:lnTo>
                  <a:cubicBezTo>
                    <a:pt x="813" y="2008"/>
                    <a:pt x="902" y="2008"/>
                    <a:pt x="955" y="1954"/>
                  </a:cubicBezTo>
                  <a:lnTo>
                    <a:pt x="955" y="1954"/>
                  </a:lnTo>
                  <a:cubicBezTo>
                    <a:pt x="1009" y="1901"/>
                    <a:pt x="1009" y="1811"/>
                    <a:pt x="955" y="1758"/>
                  </a:cubicBezTo>
                  <a:lnTo>
                    <a:pt x="955" y="1758"/>
                  </a:lnTo>
                  <a:cubicBezTo>
                    <a:pt x="928" y="1731"/>
                    <a:pt x="893" y="1713"/>
                    <a:pt x="857" y="1713"/>
                  </a:cubicBezTo>
                  <a:lnTo>
                    <a:pt x="857" y="1713"/>
                  </a:lnTo>
                  <a:cubicBezTo>
                    <a:pt x="821" y="1713"/>
                    <a:pt x="786" y="1731"/>
                    <a:pt x="759" y="1758"/>
                  </a:cubicBezTo>
                  <a:moveTo>
                    <a:pt x="1071" y="2266"/>
                  </a:moveTo>
                  <a:cubicBezTo>
                    <a:pt x="1018" y="2320"/>
                    <a:pt x="1018" y="2409"/>
                    <a:pt x="1071" y="2463"/>
                  </a:cubicBezTo>
                  <a:lnTo>
                    <a:pt x="1071" y="2463"/>
                  </a:lnTo>
                  <a:cubicBezTo>
                    <a:pt x="1125" y="2525"/>
                    <a:pt x="1214" y="2525"/>
                    <a:pt x="1267" y="2463"/>
                  </a:cubicBezTo>
                  <a:lnTo>
                    <a:pt x="1267" y="2463"/>
                  </a:lnTo>
                  <a:cubicBezTo>
                    <a:pt x="1321" y="2409"/>
                    <a:pt x="1321" y="2320"/>
                    <a:pt x="1267" y="2266"/>
                  </a:cubicBezTo>
                  <a:lnTo>
                    <a:pt x="1267" y="2266"/>
                  </a:lnTo>
                  <a:cubicBezTo>
                    <a:pt x="1241" y="2240"/>
                    <a:pt x="1205" y="2231"/>
                    <a:pt x="1169" y="2231"/>
                  </a:cubicBezTo>
                  <a:lnTo>
                    <a:pt x="1169" y="2231"/>
                  </a:lnTo>
                  <a:cubicBezTo>
                    <a:pt x="1134" y="2231"/>
                    <a:pt x="1098" y="2240"/>
                    <a:pt x="1071" y="2266"/>
                  </a:cubicBezTo>
                  <a:close/>
                  <a:moveTo>
                    <a:pt x="2668" y="2409"/>
                  </a:moveTo>
                  <a:cubicBezTo>
                    <a:pt x="2615" y="2463"/>
                    <a:pt x="2615" y="2552"/>
                    <a:pt x="2668" y="2605"/>
                  </a:cubicBezTo>
                  <a:lnTo>
                    <a:pt x="2668" y="2605"/>
                  </a:lnTo>
                  <a:cubicBezTo>
                    <a:pt x="2722" y="2659"/>
                    <a:pt x="2811" y="2659"/>
                    <a:pt x="2864" y="2605"/>
                  </a:cubicBezTo>
                  <a:lnTo>
                    <a:pt x="2864" y="2605"/>
                  </a:lnTo>
                  <a:cubicBezTo>
                    <a:pt x="2918" y="2552"/>
                    <a:pt x="2918" y="2463"/>
                    <a:pt x="2864" y="2409"/>
                  </a:cubicBezTo>
                  <a:lnTo>
                    <a:pt x="2864" y="2409"/>
                  </a:lnTo>
                  <a:cubicBezTo>
                    <a:pt x="2838" y="2382"/>
                    <a:pt x="2802" y="2365"/>
                    <a:pt x="2766" y="2365"/>
                  </a:cubicBezTo>
                  <a:lnTo>
                    <a:pt x="2766" y="2365"/>
                  </a:lnTo>
                  <a:cubicBezTo>
                    <a:pt x="2731" y="2365"/>
                    <a:pt x="2695" y="2382"/>
                    <a:pt x="2668" y="2409"/>
                  </a:cubicBezTo>
                  <a:close/>
                  <a:moveTo>
                    <a:pt x="1562" y="2552"/>
                  </a:moveTo>
                  <a:cubicBezTo>
                    <a:pt x="1508" y="2614"/>
                    <a:pt x="1508" y="2704"/>
                    <a:pt x="1562" y="2757"/>
                  </a:cubicBezTo>
                  <a:lnTo>
                    <a:pt x="1562" y="2757"/>
                  </a:lnTo>
                  <a:cubicBezTo>
                    <a:pt x="1615" y="2811"/>
                    <a:pt x="1705" y="2811"/>
                    <a:pt x="1758" y="2757"/>
                  </a:cubicBezTo>
                  <a:lnTo>
                    <a:pt x="1758" y="2757"/>
                  </a:lnTo>
                  <a:cubicBezTo>
                    <a:pt x="1812" y="2704"/>
                    <a:pt x="1812" y="2614"/>
                    <a:pt x="1758" y="2552"/>
                  </a:cubicBezTo>
                  <a:lnTo>
                    <a:pt x="1758" y="2552"/>
                  </a:lnTo>
                  <a:cubicBezTo>
                    <a:pt x="1731" y="2525"/>
                    <a:pt x="1696" y="2516"/>
                    <a:pt x="1660" y="2516"/>
                  </a:cubicBezTo>
                  <a:lnTo>
                    <a:pt x="1660" y="2516"/>
                  </a:lnTo>
                  <a:cubicBezTo>
                    <a:pt x="1624" y="2516"/>
                    <a:pt x="1589" y="2525"/>
                    <a:pt x="1562" y="2552"/>
                  </a:cubicBezTo>
                  <a:close/>
                  <a:moveTo>
                    <a:pt x="2133" y="2614"/>
                  </a:moveTo>
                  <a:cubicBezTo>
                    <a:pt x="2079" y="2677"/>
                    <a:pt x="2079" y="2757"/>
                    <a:pt x="2133" y="2820"/>
                  </a:cubicBezTo>
                  <a:lnTo>
                    <a:pt x="2133" y="2820"/>
                  </a:lnTo>
                  <a:cubicBezTo>
                    <a:pt x="2186" y="2873"/>
                    <a:pt x="2276" y="2873"/>
                    <a:pt x="2329" y="2820"/>
                  </a:cubicBezTo>
                  <a:lnTo>
                    <a:pt x="2329" y="2820"/>
                  </a:lnTo>
                  <a:cubicBezTo>
                    <a:pt x="2383" y="2757"/>
                    <a:pt x="2383" y="2677"/>
                    <a:pt x="2329" y="2614"/>
                  </a:cubicBezTo>
                  <a:lnTo>
                    <a:pt x="2329" y="2614"/>
                  </a:lnTo>
                  <a:cubicBezTo>
                    <a:pt x="2302" y="2588"/>
                    <a:pt x="2267" y="2579"/>
                    <a:pt x="2231" y="2579"/>
                  </a:cubicBezTo>
                  <a:lnTo>
                    <a:pt x="2231" y="2579"/>
                  </a:lnTo>
                  <a:cubicBezTo>
                    <a:pt x="2195" y="2579"/>
                    <a:pt x="2160" y="2588"/>
                    <a:pt x="2133" y="2614"/>
                  </a:cubicBezTo>
                  <a:close/>
                  <a:moveTo>
                    <a:pt x="3221" y="2962"/>
                  </a:moveTo>
                  <a:cubicBezTo>
                    <a:pt x="3159" y="3016"/>
                    <a:pt x="3159" y="3105"/>
                    <a:pt x="3221" y="3159"/>
                  </a:cubicBezTo>
                  <a:lnTo>
                    <a:pt x="3221" y="3159"/>
                  </a:lnTo>
                  <a:cubicBezTo>
                    <a:pt x="3275" y="3212"/>
                    <a:pt x="3364" y="3212"/>
                    <a:pt x="3417" y="3159"/>
                  </a:cubicBezTo>
                  <a:lnTo>
                    <a:pt x="3417" y="3159"/>
                  </a:lnTo>
                  <a:cubicBezTo>
                    <a:pt x="3471" y="3105"/>
                    <a:pt x="3471" y="3016"/>
                    <a:pt x="3417" y="2962"/>
                  </a:cubicBezTo>
                  <a:lnTo>
                    <a:pt x="3417" y="2962"/>
                  </a:lnTo>
                  <a:cubicBezTo>
                    <a:pt x="3391" y="2935"/>
                    <a:pt x="3355" y="2918"/>
                    <a:pt x="3319" y="2918"/>
                  </a:cubicBezTo>
                  <a:lnTo>
                    <a:pt x="3319" y="2918"/>
                  </a:lnTo>
                  <a:cubicBezTo>
                    <a:pt x="3284" y="2918"/>
                    <a:pt x="3248" y="2935"/>
                    <a:pt x="3221" y="2962"/>
                  </a:cubicBezTo>
                  <a:moveTo>
                    <a:pt x="3007" y="3489"/>
                  </a:moveTo>
                  <a:cubicBezTo>
                    <a:pt x="2954" y="3551"/>
                    <a:pt x="2954" y="3640"/>
                    <a:pt x="3007" y="3694"/>
                  </a:cubicBezTo>
                  <a:lnTo>
                    <a:pt x="3007" y="3694"/>
                  </a:lnTo>
                  <a:cubicBezTo>
                    <a:pt x="3061" y="3747"/>
                    <a:pt x="3150" y="3747"/>
                    <a:pt x="3203" y="3694"/>
                  </a:cubicBezTo>
                  <a:lnTo>
                    <a:pt x="3203" y="3694"/>
                  </a:lnTo>
                  <a:cubicBezTo>
                    <a:pt x="3257" y="3640"/>
                    <a:pt x="3257" y="3551"/>
                    <a:pt x="3203" y="3489"/>
                  </a:cubicBezTo>
                  <a:lnTo>
                    <a:pt x="3203" y="3489"/>
                  </a:lnTo>
                  <a:cubicBezTo>
                    <a:pt x="3177" y="3462"/>
                    <a:pt x="3141" y="3453"/>
                    <a:pt x="3105" y="3453"/>
                  </a:cubicBezTo>
                  <a:lnTo>
                    <a:pt x="3105" y="3453"/>
                  </a:lnTo>
                  <a:cubicBezTo>
                    <a:pt x="3070" y="3453"/>
                    <a:pt x="3034" y="3462"/>
                    <a:pt x="3007" y="3489"/>
                  </a:cubicBezTo>
                  <a:close/>
                  <a:moveTo>
                    <a:pt x="3070" y="4060"/>
                  </a:moveTo>
                  <a:cubicBezTo>
                    <a:pt x="3016" y="4113"/>
                    <a:pt x="3016" y="4202"/>
                    <a:pt x="3070" y="4265"/>
                  </a:cubicBezTo>
                  <a:lnTo>
                    <a:pt x="3070" y="4265"/>
                  </a:lnTo>
                  <a:cubicBezTo>
                    <a:pt x="3123" y="4318"/>
                    <a:pt x="3212" y="4318"/>
                    <a:pt x="3266" y="4265"/>
                  </a:cubicBezTo>
                  <a:lnTo>
                    <a:pt x="3266" y="4265"/>
                  </a:lnTo>
                  <a:cubicBezTo>
                    <a:pt x="3319" y="4202"/>
                    <a:pt x="3319" y="4113"/>
                    <a:pt x="3266" y="4060"/>
                  </a:cubicBezTo>
                  <a:lnTo>
                    <a:pt x="3266" y="4060"/>
                  </a:lnTo>
                  <a:cubicBezTo>
                    <a:pt x="3239" y="4033"/>
                    <a:pt x="3203" y="4024"/>
                    <a:pt x="3168" y="4024"/>
                  </a:cubicBezTo>
                  <a:lnTo>
                    <a:pt x="3168" y="4024"/>
                  </a:lnTo>
                  <a:cubicBezTo>
                    <a:pt x="3132" y="4024"/>
                    <a:pt x="3096" y="4033"/>
                    <a:pt x="3070" y="4060"/>
                  </a:cubicBezTo>
                  <a:close/>
                  <a:moveTo>
                    <a:pt x="1544" y="4184"/>
                  </a:moveTo>
                  <a:lnTo>
                    <a:pt x="1544" y="4184"/>
                  </a:lnTo>
                  <a:lnTo>
                    <a:pt x="1544" y="4184"/>
                  </a:lnTo>
                  <a:cubicBezTo>
                    <a:pt x="1535" y="4184"/>
                    <a:pt x="1526" y="4184"/>
                    <a:pt x="1517" y="4184"/>
                  </a:cubicBezTo>
                  <a:lnTo>
                    <a:pt x="1517" y="4184"/>
                  </a:lnTo>
                  <a:lnTo>
                    <a:pt x="1517" y="4193"/>
                  </a:lnTo>
                  <a:lnTo>
                    <a:pt x="1517" y="4193"/>
                  </a:lnTo>
                  <a:lnTo>
                    <a:pt x="1517" y="4193"/>
                  </a:lnTo>
                  <a:lnTo>
                    <a:pt x="1517" y="4193"/>
                  </a:lnTo>
                  <a:lnTo>
                    <a:pt x="1517" y="4193"/>
                  </a:lnTo>
                  <a:lnTo>
                    <a:pt x="1508" y="4193"/>
                  </a:lnTo>
                  <a:lnTo>
                    <a:pt x="1508" y="4193"/>
                  </a:lnTo>
                  <a:lnTo>
                    <a:pt x="1508" y="4193"/>
                  </a:lnTo>
                  <a:lnTo>
                    <a:pt x="1508" y="4193"/>
                  </a:lnTo>
                  <a:lnTo>
                    <a:pt x="1508" y="4193"/>
                  </a:lnTo>
                  <a:lnTo>
                    <a:pt x="1508" y="4193"/>
                  </a:lnTo>
                  <a:lnTo>
                    <a:pt x="1508" y="4193"/>
                  </a:lnTo>
                  <a:cubicBezTo>
                    <a:pt x="1125" y="4390"/>
                    <a:pt x="902" y="4336"/>
                    <a:pt x="777" y="4309"/>
                  </a:cubicBezTo>
                  <a:lnTo>
                    <a:pt x="777" y="4309"/>
                  </a:lnTo>
                  <a:cubicBezTo>
                    <a:pt x="741" y="4300"/>
                    <a:pt x="705" y="4291"/>
                    <a:pt x="679" y="4291"/>
                  </a:cubicBezTo>
                  <a:lnTo>
                    <a:pt x="679" y="4291"/>
                  </a:lnTo>
                  <a:cubicBezTo>
                    <a:pt x="536" y="4291"/>
                    <a:pt x="500" y="4363"/>
                    <a:pt x="500" y="4657"/>
                  </a:cubicBezTo>
                  <a:lnTo>
                    <a:pt x="500" y="4657"/>
                  </a:lnTo>
                  <a:lnTo>
                    <a:pt x="500" y="5237"/>
                  </a:lnTo>
                  <a:cubicBezTo>
                    <a:pt x="500" y="5282"/>
                    <a:pt x="536" y="5326"/>
                    <a:pt x="589" y="5326"/>
                  </a:cubicBezTo>
                  <a:lnTo>
                    <a:pt x="589" y="5326"/>
                  </a:lnTo>
                  <a:lnTo>
                    <a:pt x="1160" y="5317"/>
                  </a:lnTo>
                  <a:cubicBezTo>
                    <a:pt x="1464" y="5317"/>
                    <a:pt x="1535" y="5282"/>
                    <a:pt x="1526" y="5148"/>
                  </a:cubicBezTo>
                  <a:lnTo>
                    <a:pt x="1526" y="5148"/>
                  </a:lnTo>
                  <a:cubicBezTo>
                    <a:pt x="1526" y="5112"/>
                    <a:pt x="1526" y="5077"/>
                    <a:pt x="1517" y="5041"/>
                  </a:cubicBezTo>
                  <a:lnTo>
                    <a:pt x="1517" y="5041"/>
                  </a:lnTo>
                  <a:cubicBezTo>
                    <a:pt x="1482" y="4916"/>
                    <a:pt x="1437" y="4693"/>
                    <a:pt x="1624" y="4318"/>
                  </a:cubicBezTo>
                  <a:lnTo>
                    <a:pt x="1624" y="4318"/>
                  </a:lnTo>
                  <a:lnTo>
                    <a:pt x="1624" y="4318"/>
                  </a:lnTo>
                  <a:lnTo>
                    <a:pt x="1633" y="4309"/>
                  </a:lnTo>
                  <a:lnTo>
                    <a:pt x="1633" y="4309"/>
                  </a:lnTo>
                  <a:lnTo>
                    <a:pt x="1633" y="4309"/>
                  </a:lnTo>
                  <a:lnTo>
                    <a:pt x="1633" y="4309"/>
                  </a:lnTo>
                  <a:lnTo>
                    <a:pt x="1633" y="4309"/>
                  </a:lnTo>
                  <a:lnTo>
                    <a:pt x="1633" y="4309"/>
                  </a:lnTo>
                  <a:lnTo>
                    <a:pt x="1633" y="4309"/>
                  </a:lnTo>
                  <a:cubicBezTo>
                    <a:pt x="1633" y="4300"/>
                    <a:pt x="1642" y="4283"/>
                    <a:pt x="1642" y="4274"/>
                  </a:cubicBezTo>
                  <a:lnTo>
                    <a:pt x="1642" y="4274"/>
                  </a:lnTo>
                  <a:lnTo>
                    <a:pt x="1642" y="4274"/>
                  </a:lnTo>
                  <a:lnTo>
                    <a:pt x="1642" y="4274"/>
                  </a:lnTo>
                  <a:lnTo>
                    <a:pt x="1642" y="4274"/>
                  </a:lnTo>
                  <a:cubicBezTo>
                    <a:pt x="1642" y="4265"/>
                    <a:pt x="1633" y="4247"/>
                    <a:pt x="1633" y="4238"/>
                  </a:cubicBezTo>
                  <a:lnTo>
                    <a:pt x="1633" y="4238"/>
                  </a:lnTo>
                  <a:lnTo>
                    <a:pt x="1633" y="4238"/>
                  </a:lnTo>
                  <a:lnTo>
                    <a:pt x="1633" y="4238"/>
                  </a:lnTo>
                  <a:lnTo>
                    <a:pt x="1624" y="4238"/>
                  </a:lnTo>
                  <a:lnTo>
                    <a:pt x="1624" y="4238"/>
                  </a:lnTo>
                  <a:lnTo>
                    <a:pt x="1624" y="4238"/>
                  </a:lnTo>
                  <a:lnTo>
                    <a:pt x="1624" y="4229"/>
                  </a:lnTo>
                  <a:lnTo>
                    <a:pt x="1624" y="4229"/>
                  </a:lnTo>
                  <a:lnTo>
                    <a:pt x="1624" y="4229"/>
                  </a:lnTo>
                  <a:lnTo>
                    <a:pt x="1624" y="4229"/>
                  </a:lnTo>
                  <a:lnTo>
                    <a:pt x="1624" y="4229"/>
                  </a:lnTo>
                  <a:lnTo>
                    <a:pt x="1624" y="4229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15" y="4220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06" y="4211"/>
                  </a:lnTo>
                  <a:lnTo>
                    <a:pt x="1606" y="4202"/>
                  </a:lnTo>
                  <a:lnTo>
                    <a:pt x="1606" y="4202"/>
                  </a:lnTo>
                  <a:cubicBezTo>
                    <a:pt x="1606" y="4202"/>
                    <a:pt x="1606" y="4202"/>
                    <a:pt x="1598" y="4202"/>
                  </a:cubicBezTo>
                  <a:lnTo>
                    <a:pt x="1598" y="4202"/>
                  </a:lnTo>
                  <a:lnTo>
                    <a:pt x="1598" y="4202"/>
                  </a:lnTo>
                  <a:lnTo>
                    <a:pt x="1598" y="4202"/>
                  </a:lnTo>
                  <a:lnTo>
                    <a:pt x="1598" y="4202"/>
                  </a:lnTo>
                  <a:lnTo>
                    <a:pt x="1598" y="4193"/>
                  </a:lnTo>
                  <a:lnTo>
                    <a:pt x="1598" y="4193"/>
                  </a:lnTo>
                  <a:lnTo>
                    <a:pt x="1598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0" y="4193"/>
                  </a:lnTo>
                  <a:lnTo>
                    <a:pt x="1580" y="4193"/>
                  </a:lnTo>
                  <a:lnTo>
                    <a:pt x="1580" y="4193"/>
                  </a:lnTo>
                  <a:lnTo>
                    <a:pt x="1580" y="4193"/>
                  </a:lnTo>
                  <a:lnTo>
                    <a:pt x="1580" y="4193"/>
                  </a:lnTo>
                  <a:cubicBezTo>
                    <a:pt x="1571" y="4184"/>
                    <a:pt x="1562" y="4184"/>
                    <a:pt x="1553" y="4184"/>
                  </a:cubicBezTo>
                  <a:lnTo>
                    <a:pt x="1553" y="4184"/>
                  </a:lnTo>
                  <a:lnTo>
                    <a:pt x="1553" y="4184"/>
                  </a:lnTo>
                  <a:close/>
                  <a:moveTo>
                    <a:pt x="1375" y="4443"/>
                  </a:moveTo>
                  <a:cubicBezTo>
                    <a:pt x="1267" y="4764"/>
                    <a:pt x="1312" y="4961"/>
                    <a:pt x="1339" y="5077"/>
                  </a:cubicBezTo>
                  <a:lnTo>
                    <a:pt x="1339" y="5077"/>
                  </a:lnTo>
                  <a:cubicBezTo>
                    <a:pt x="1348" y="5112"/>
                    <a:pt x="1348" y="5130"/>
                    <a:pt x="1348" y="5148"/>
                  </a:cubicBezTo>
                  <a:lnTo>
                    <a:pt x="1348" y="5148"/>
                  </a:lnTo>
                  <a:cubicBezTo>
                    <a:pt x="1348" y="5148"/>
                    <a:pt x="1339" y="5148"/>
                    <a:pt x="1294" y="5148"/>
                  </a:cubicBezTo>
                  <a:lnTo>
                    <a:pt x="1294" y="5148"/>
                  </a:lnTo>
                  <a:cubicBezTo>
                    <a:pt x="1267" y="5139"/>
                    <a:pt x="1223" y="5139"/>
                    <a:pt x="1160" y="5139"/>
                  </a:cubicBezTo>
                  <a:lnTo>
                    <a:pt x="1160" y="5139"/>
                  </a:lnTo>
                  <a:lnTo>
                    <a:pt x="679" y="5139"/>
                  </a:lnTo>
                  <a:lnTo>
                    <a:pt x="679" y="4657"/>
                  </a:lnTo>
                  <a:cubicBezTo>
                    <a:pt x="679" y="4506"/>
                    <a:pt x="670" y="4470"/>
                    <a:pt x="679" y="4470"/>
                  </a:cubicBezTo>
                  <a:lnTo>
                    <a:pt x="679" y="4470"/>
                  </a:lnTo>
                  <a:cubicBezTo>
                    <a:pt x="688" y="4470"/>
                    <a:pt x="714" y="4479"/>
                    <a:pt x="741" y="4488"/>
                  </a:cubicBezTo>
                  <a:lnTo>
                    <a:pt x="741" y="4488"/>
                  </a:lnTo>
                  <a:cubicBezTo>
                    <a:pt x="866" y="4515"/>
                    <a:pt x="1062" y="4559"/>
                    <a:pt x="1375" y="4443"/>
                  </a:cubicBezTo>
                  <a:lnTo>
                    <a:pt x="1375" y="4443"/>
                  </a:lnTo>
                  <a:lnTo>
                    <a:pt x="1375" y="4443"/>
                  </a:lnTo>
                  <a:close/>
                  <a:moveTo>
                    <a:pt x="3355" y="4550"/>
                  </a:moveTo>
                  <a:cubicBezTo>
                    <a:pt x="3301" y="4604"/>
                    <a:pt x="3301" y="4693"/>
                    <a:pt x="3355" y="4755"/>
                  </a:cubicBezTo>
                  <a:lnTo>
                    <a:pt x="3355" y="4755"/>
                  </a:lnTo>
                  <a:cubicBezTo>
                    <a:pt x="3409" y="4809"/>
                    <a:pt x="3498" y="4809"/>
                    <a:pt x="3551" y="4755"/>
                  </a:cubicBezTo>
                  <a:lnTo>
                    <a:pt x="3551" y="4755"/>
                  </a:lnTo>
                  <a:cubicBezTo>
                    <a:pt x="3614" y="4693"/>
                    <a:pt x="3614" y="4604"/>
                    <a:pt x="3551" y="4550"/>
                  </a:cubicBezTo>
                  <a:lnTo>
                    <a:pt x="3551" y="4550"/>
                  </a:lnTo>
                  <a:cubicBezTo>
                    <a:pt x="3525" y="4523"/>
                    <a:pt x="3489" y="4515"/>
                    <a:pt x="3453" y="4515"/>
                  </a:cubicBezTo>
                  <a:lnTo>
                    <a:pt x="3453" y="4515"/>
                  </a:lnTo>
                  <a:cubicBezTo>
                    <a:pt x="3417" y="4515"/>
                    <a:pt x="3382" y="4523"/>
                    <a:pt x="3355" y="4550"/>
                  </a:cubicBezTo>
                  <a:close/>
                  <a:moveTo>
                    <a:pt x="3872" y="4862"/>
                  </a:moveTo>
                  <a:cubicBezTo>
                    <a:pt x="3819" y="4916"/>
                    <a:pt x="3819" y="5005"/>
                    <a:pt x="3872" y="5059"/>
                  </a:cubicBezTo>
                  <a:lnTo>
                    <a:pt x="3872" y="5059"/>
                  </a:lnTo>
                  <a:cubicBezTo>
                    <a:pt x="3926" y="5121"/>
                    <a:pt x="4015" y="5121"/>
                    <a:pt x="4069" y="5059"/>
                  </a:cubicBezTo>
                  <a:lnTo>
                    <a:pt x="4069" y="5059"/>
                  </a:lnTo>
                  <a:cubicBezTo>
                    <a:pt x="4122" y="5005"/>
                    <a:pt x="4122" y="4916"/>
                    <a:pt x="4069" y="4862"/>
                  </a:cubicBezTo>
                  <a:lnTo>
                    <a:pt x="4069" y="4862"/>
                  </a:lnTo>
                  <a:cubicBezTo>
                    <a:pt x="4042" y="4836"/>
                    <a:pt x="4006" y="4818"/>
                    <a:pt x="3971" y="4818"/>
                  </a:cubicBezTo>
                  <a:lnTo>
                    <a:pt x="3971" y="4818"/>
                  </a:lnTo>
                  <a:cubicBezTo>
                    <a:pt x="3935" y="4818"/>
                    <a:pt x="3899" y="4836"/>
                    <a:pt x="3872" y="4862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8675789" y="4674267"/>
              <a:ext cx="344463" cy="343872"/>
            </a:xfrm>
            <a:custGeom>
              <a:avLst/>
              <a:gdLst/>
              <a:ahLst/>
              <a:cxnLst/>
              <a:rect l="l" t="t" r="r" b="b"/>
              <a:pathLst>
                <a:path w="5827" h="5817" extrusionOk="0">
                  <a:moveTo>
                    <a:pt x="3382" y="331"/>
                  </a:moveTo>
                  <a:lnTo>
                    <a:pt x="3373" y="331"/>
                  </a:lnTo>
                  <a:cubicBezTo>
                    <a:pt x="3159" y="545"/>
                    <a:pt x="3052" y="839"/>
                    <a:pt x="3052" y="1125"/>
                  </a:cubicBezTo>
                  <a:lnTo>
                    <a:pt x="3052" y="1125"/>
                  </a:lnTo>
                  <a:cubicBezTo>
                    <a:pt x="3052" y="1419"/>
                    <a:pt x="3159" y="1704"/>
                    <a:pt x="3382" y="1927"/>
                  </a:cubicBezTo>
                  <a:lnTo>
                    <a:pt x="3382" y="1927"/>
                  </a:lnTo>
                  <a:cubicBezTo>
                    <a:pt x="3524" y="2070"/>
                    <a:pt x="3712" y="2142"/>
                    <a:pt x="3899" y="2142"/>
                  </a:cubicBezTo>
                  <a:lnTo>
                    <a:pt x="3899" y="2142"/>
                  </a:lnTo>
                  <a:cubicBezTo>
                    <a:pt x="4087" y="2142"/>
                    <a:pt x="4274" y="2070"/>
                    <a:pt x="4417" y="1927"/>
                  </a:cubicBezTo>
                  <a:lnTo>
                    <a:pt x="4417" y="1927"/>
                  </a:lnTo>
                  <a:cubicBezTo>
                    <a:pt x="4559" y="1785"/>
                    <a:pt x="4631" y="1597"/>
                    <a:pt x="4631" y="1410"/>
                  </a:cubicBezTo>
                  <a:lnTo>
                    <a:pt x="4631" y="1410"/>
                  </a:lnTo>
                  <a:cubicBezTo>
                    <a:pt x="4631" y="1294"/>
                    <a:pt x="4595" y="1169"/>
                    <a:pt x="4541" y="1062"/>
                  </a:cubicBezTo>
                  <a:lnTo>
                    <a:pt x="4541" y="1062"/>
                  </a:lnTo>
                  <a:cubicBezTo>
                    <a:pt x="4586" y="982"/>
                    <a:pt x="4577" y="875"/>
                    <a:pt x="4506" y="803"/>
                  </a:cubicBezTo>
                  <a:lnTo>
                    <a:pt x="4506" y="803"/>
                  </a:lnTo>
                  <a:cubicBezTo>
                    <a:pt x="4417" y="714"/>
                    <a:pt x="4283" y="714"/>
                    <a:pt x="4194" y="803"/>
                  </a:cubicBezTo>
                  <a:lnTo>
                    <a:pt x="4194" y="803"/>
                  </a:lnTo>
                  <a:cubicBezTo>
                    <a:pt x="4104" y="884"/>
                    <a:pt x="4104" y="1026"/>
                    <a:pt x="4194" y="1116"/>
                  </a:cubicBezTo>
                  <a:lnTo>
                    <a:pt x="4194" y="1116"/>
                  </a:lnTo>
                  <a:cubicBezTo>
                    <a:pt x="4247" y="1169"/>
                    <a:pt x="4318" y="1187"/>
                    <a:pt x="4390" y="1169"/>
                  </a:cubicBezTo>
                  <a:lnTo>
                    <a:pt x="4390" y="1169"/>
                  </a:lnTo>
                  <a:cubicBezTo>
                    <a:pt x="4426" y="1249"/>
                    <a:pt x="4443" y="1330"/>
                    <a:pt x="4443" y="1410"/>
                  </a:cubicBezTo>
                  <a:lnTo>
                    <a:pt x="4443" y="1410"/>
                  </a:lnTo>
                  <a:cubicBezTo>
                    <a:pt x="4443" y="1553"/>
                    <a:pt x="4390" y="1687"/>
                    <a:pt x="4283" y="1794"/>
                  </a:cubicBezTo>
                  <a:lnTo>
                    <a:pt x="4283" y="1794"/>
                  </a:lnTo>
                  <a:cubicBezTo>
                    <a:pt x="4176" y="1901"/>
                    <a:pt x="4033" y="1954"/>
                    <a:pt x="3899" y="1954"/>
                  </a:cubicBezTo>
                  <a:lnTo>
                    <a:pt x="3899" y="1954"/>
                  </a:lnTo>
                  <a:cubicBezTo>
                    <a:pt x="3756" y="1954"/>
                    <a:pt x="3614" y="1901"/>
                    <a:pt x="3507" y="1794"/>
                  </a:cubicBezTo>
                  <a:lnTo>
                    <a:pt x="3507" y="1794"/>
                  </a:lnTo>
                  <a:cubicBezTo>
                    <a:pt x="3319" y="1615"/>
                    <a:pt x="3230" y="1374"/>
                    <a:pt x="3230" y="1125"/>
                  </a:cubicBezTo>
                  <a:lnTo>
                    <a:pt x="3230" y="1125"/>
                  </a:lnTo>
                  <a:cubicBezTo>
                    <a:pt x="3230" y="884"/>
                    <a:pt x="3319" y="643"/>
                    <a:pt x="3507" y="455"/>
                  </a:cubicBezTo>
                  <a:lnTo>
                    <a:pt x="3507" y="455"/>
                  </a:lnTo>
                  <a:lnTo>
                    <a:pt x="3507" y="455"/>
                  </a:lnTo>
                  <a:cubicBezTo>
                    <a:pt x="3694" y="268"/>
                    <a:pt x="3935" y="179"/>
                    <a:pt x="4176" y="179"/>
                  </a:cubicBezTo>
                  <a:lnTo>
                    <a:pt x="4176" y="179"/>
                  </a:lnTo>
                  <a:cubicBezTo>
                    <a:pt x="4426" y="179"/>
                    <a:pt x="4666" y="268"/>
                    <a:pt x="4854" y="455"/>
                  </a:cubicBezTo>
                  <a:lnTo>
                    <a:pt x="4854" y="455"/>
                  </a:lnTo>
                  <a:lnTo>
                    <a:pt x="4854" y="455"/>
                  </a:lnTo>
                  <a:cubicBezTo>
                    <a:pt x="5139" y="750"/>
                    <a:pt x="5291" y="1133"/>
                    <a:pt x="5291" y="1517"/>
                  </a:cubicBezTo>
                  <a:lnTo>
                    <a:pt x="5291" y="1517"/>
                  </a:lnTo>
                  <a:lnTo>
                    <a:pt x="5291" y="1517"/>
                  </a:lnTo>
                  <a:cubicBezTo>
                    <a:pt x="5291" y="1910"/>
                    <a:pt x="5139" y="2293"/>
                    <a:pt x="4854" y="2588"/>
                  </a:cubicBezTo>
                  <a:lnTo>
                    <a:pt x="4854" y="2588"/>
                  </a:lnTo>
                  <a:cubicBezTo>
                    <a:pt x="4559" y="2882"/>
                    <a:pt x="4167" y="3025"/>
                    <a:pt x="3783" y="3025"/>
                  </a:cubicBezTo>
                  <a:lnTo>
                    <a:pt x="3783" y="3025"/>
                  </a:lnTo>
                  <a:cubicBezTo>
                    <a:pt x="3400" y="3025"/>
                    <a:pt x="3007" y="2882"/>
                    <a:pt x="2722" y="2588"/>
                  </a:cubicBezTo>
                  <a:lnTo>
                    <a:pt x="2722" y="2588"/>
                  </a:lnTo>
                  <a:lnTo>
                    <a:pt x="2436" y="2311"/>
                  </a:lnTo>
                  <a:lnTo>
                    <a:pt x="2436" y="2311"/>
                  </a:lnTo>
                  <a:lnTo>
                    <a:pt x="1633" y="1499"/>
                  </a:lnTo>
                  <a:cubicBezTo>
                    <a:pt x="1598" y="1464"/>
                    <a:pt x="1544" y="1464"/>
                    <a:pt x="1508" y="1499"/>
                  </a:cubicBezTo>
                  <a:lnTo>
                    <a:pt x="1508" y="1499"/>
                  </a:lnTo>
                  <a:cubicBezTo>
                    <a:pt x="1473" y="1535"/>
                    <a:pt x="1473" y="1597"/>
                    <a:pt x="1508" y="1633"/>
                  </a:cubicBezTo>
                  <a:lnTo>
                    <a:pt x="1508" y="1633"/>
                  </a:lnTo>
                  <a:lnTo>
                    <a:pt x="2463" y="2588"/>
                  </a:lnTo>
                  <a:lnTo>
                    <a:pt x="2588" y="2712"/>
                  </a:lnTo>
                  <a:cubicBezTo>
                    <a:pt x="2882" y="3007"/>
                    <a:pt x="3034" y="3390"/>
                    <a:pt x="3034" y="3783"/>
                  </a:cubicBezTo>
                  <a:lnTo>
                    <a:pt x="3034" y="3783"/>
                  </a:lnTo>
                  <a:lnTo>
                    <a:pt x="3034" y="3783"/>
                  </a:lnTo>
                  <a:cubicBezTo>
                    <a:pt x="3034" y="4167"/>
                    <a:pt x="2882" y="4550"/>
                    <a:pt x="2588" y="4845"/>
                  </a:cubicBezTo>
                  <a:lnTo>
                    <a:pt x="2588" y="4845"/>
                  </a:lnTo>
                  <a:cubicBezTo>
                    <a:pt x="2293" y="5139"/>
                    <a:pt x="1910" y="5282"/>
                    <a:pt x="1526" y="5282"/>
                  </a:cubicBezTo>
                  <a:lnTo>
                    <a:pt x="1526" y="5282"/>
                  </a:lnTo>
                  <a:cubicBezTo>
                    <a:pt x="1134" y="5282"/>
                    <a:pt x="750" y="5139"/>
                    <a:pt x="456" y="4845"/>
                  </a:cubicBezTo>
                  <a:lnTo>
                    <a:pt x="456" y="4845"/>
                  </a:lnTo>
                  <a:cubicBezTo>
                    <a:pt x="277" y="4657"/>
                    <a:pt x="179" y="4416"/>
                    <a:pt x="179" y="4176"/>
                  </a:cubicBezTo>
                  <a:lnTo>
                    <a:pt x="179" y="4176"/>
                  </a:lnTo>
                  <a:cubicBezTo>
                    <a:pt x="179" y="3935"/>
                    <a:pt x="277" y="3685"/>
                    <a:pt x="456" y="3506"/>
                  </a:cubicBezTo>
                  <a:lnTo>
                    <a:pt x="456" y="3506"/>
                  </a:lnTo>
                  <a:lnTo>
                    <a:pt x="456" y="3506"/>
                  </a:lnTo>
                  <a:cubicBezTo>
                    <a:pt x="643" y="3319"/>
                    <a:pt x="884" y="3230"/>
                    <a:pt x="1125" y="3230"/>
                  </a:cubicBezTo>
                  <a:lnTo>
                    <a:pt x="1125" y="3230"/>
                  </a:lnTo>
                  <a:cubicBezTo>
                    <a:pt x="1375" y="3230"/>
                    <a:pt x="1615" y="3319"/>
                    <a:pt x="1803" y="3506"/>
                  </a:cubicBezTo>
                  <a:lnTo>
                    <a:pt x="1803" y="3506"/>
                  </a:lnTo>
                  <a:cubicBezTo>
                    <a:pt x="1910" y="3613"/>
                    <a:pt x="1963" y="3747"/>
                    <a:pt x="1963" y="3890"/>
                  </a:cubicBezTo>
                  <a:lnTo>
                    <a:pt x="1963" y="3890"/>
                  </a:lnTo>
                  <a:cubicBezTo>
                    <a:pt x="1963" y="4033"/>
                    <a:pt x="1910" y="4176"/>
                    <a:pt x="1803" y="4283"/>
                  </a:cubicBezTo>
                  <a:lnTo>
                    <a:pt x="1803" y="4283"/>
                  </a:lnTo>
                  <a:cubicBezTo>
                    <a:pt x="1696" y="4390"/>
                    <a:pt x="1553" y="4443"/>
                    <a:pt x="1410" y="4443"/>
                  </a:cubicBezTo>
                  <a:lnTo>
                    <a:pt x="1410" y="4443"/>
                  </a:lnTo>
                  <a:cubicBezTo>
                    <a:pt x="1330" y="4443"/>
                    <a:pt x="1250" y="4425"/>
                    <a:pt x="1178" y="4390"/>
                  </a:cubicBezTo>
                  <a:lnTo>
                    <a:pt x="1178" y="4390"/>
                  </a:lnTo>
                  <a:cubicBezTo>
                    <a:pt x="1187" y="4318"/>
                    <a:pt x="1169" y="4247"/>
                    <a:pt x="1116" y="4193"/>
                  </a:cubicBezTo>
                  <a:lnTo>
                    <a:pt x="1116" y="4193"/>
                  </a:lnTo>
                  <a:cubicBezTo>
                    <a:pt x="1027" y="4104"/>
                    <a:pt x="884" y="4104"/>
                    <a:pt x="804" y="4193"/>
                  </a:cubicBezTo>
                  <a:lnTo>
                    <a:pt x="804" y="4193"/>
                  </a:lnTo>
                  <a:cubicBezTo>
                    <a:pt x="714" y="4274"/>
                    <a:pt x="714" y="4416"/>
                    <a:pt x="804" y="4497"/>
                  </a:cubicBezTo>
                  <a:lnTo>
                    <a:pt x="804" y="4497"/>
                  </a:lnTo>
                  <a:cubicBezTo>
                    <a:pt x="875" y="4577"/>
                    <a:pt x="982" y="4586"/>
                    <a:pt x="1062" y="4541"/>
                  </a:cubicBezTo>
                  <a:lnTo>
                    <a:pt x="1062" y="4541"/>
                  </a:lnTo>
                  <a:cubicBezTo>
                    <a:pt x="1169" y="4595"/>
                    <a:pt x="1294" y="4622"/>
                    <a:pt x="1410" y="4622"/>
                  </a:cubicBezTo>
                  <a:lnTo>
                    <a:pt x="1410" y="4622"/>
                  </a:lnTo>
                  <a:cubicBezTo>
                    <a:pt x="1598" y="4622"/>
                    <a:pt x="1785" y="4550"/>
                    <a:pt x="1928" y="4407"/>
                  </a:cubicBezTo>
                  <a:lnTo>
                    <a:pt x="1928" y="4407"/>
                  </a:lnTo>
                  <a:cubicBezTo>
                    <a:pt x="2070" y="4265"/>
                    <a:pt x="2142" y="4077"/>
                    <a:pt x="2142" y="3890"/>
                  </a:cubicBezTo>
                  <a:lnTo>
                    <a:pt x="2142" y="3890"/>
                  </a:lnTo>
                  <a:cubicBezTo>
                    <a:pt x="2142" y="3703"/>
                    <a:pt x="2070" y="3515"/>
                    <a:pt x="1928" y="3373"/>
                  </a:cubicBezTo>
                  <a:lnTo>
                    <a:pt x="1928" y="3373"/>
                  </a:lnTo>
                  <a:cubicBezTo>
                    <a:pt x="1705" y="3159"/>
                    <a:pt x="1419" y="3043"/>
                    <a:pt x="1125" y="3043"/>
                  </a:cubicBezTo>
                  <a:lnTo>
                    <a:pt x="1125" y="3043"/>
                  </a:lnTo>
                  <a:cubicBezTo>
                    <a:pt x="839" y="3043"/>
                    <a:pt x="554" y="3159"/>
                    <a:pt x="331" y="3373"/>
                  </a:cubicBezTo>
                  <a:lnTo>
                    <a:pt x="331" y="3373"/>
                  </a:lnTo>
                  <a:lnTo>
                    <a:pt x="331" y="3373"/>
                  </a:lnTo>
                  <a:cubicBezTo>
                    <a:pt x="108" y="3596"/>
                    <a:pt x="1" y="3881"/>
                    <a:pt x="1" y="4176"/>
                  </a:cubicBezTo>
                  <a:lnTo>
                    <a:pt x="1" y="4176"/>
                  </a:lnTo>
                  <a:cubicBezTo>
                    <a:pt x="1" y="4461"/>
                    <a:pt x="108" y="4755"/>
                    <a:pt x="331" y="4969"/>
                  </a:cubicBezTo>
                  <a:lnTo>
                    <a:pt x="331" y="4969"/>
                  </a:lnTo>
                  <a:lnTo>
                    <a:pt x="331" y="4969"/>
                  </a:lnTo>
                  <a:cubicBezTo>
                    <a:pt x="661" y="5300"/>
                    <a:pt x="1089" y="5469"/>
                    <a:pt x="1526" y="5469"/>
                  </a:cubicBezTo>
                  <a:lnTo>
                    <a:pt x="1526" y="5469"/>
                  </a:lnTo>
                  <a:cubicBezTo>
                    <a:pt x="1606" y="5469"/>
                    <a:pt x="1696" y="5460"/>
                    <a:pt x="1785" y="5442"/>
                  </a:cubicBezTo>
                  <a:lnTo>
                    <a:pt x="1785" y="5442"/>
                  </a:lnTo>
                  <a:cubicBezTo>
                    <a:pt x="2044" y="5692"/>
                    <a:pt x="2383" y="5817"/>
                    <a:pt x="2713" y="5817"/>
                  </a:cubicBezTo>
                  <a:lnTo>
                    <a:pt x="2713" y="5817"/>
                  </a:lnTo>
                  <a:cubicBezTo>
                    <a:pt x="3061" y="5817"/>
                    <a:pt x="3400" y="5692"/>
                    <a:pt x="3667" y="5433"/>
                  </a:cubicBezTo>
                  <a:lnTo>
                    <a:pt x="3667" y="5433"/>
                  </a:lnTo>
                  <a:cubicBezTo>
                    <a:pt x="3926" y="5166"/>
                    <a:pt x="4060" y="4827"/>
                    <a:pt x="4060" y="4479"/>
                  </a:cubicBezTo>
                  <a:lnTo>
                    <a:pt x="4060" y="4479"/>
                  </a:lnTo>
                  <a:lnTo>
                    <a:pt x="4060" y="4479"/>
                  </a:lnTo>
                  <a:cubicBezTo>
                    <a:pt x="4060" y="4291"/>
                    <a:pt x="4015" y="4113"/>
                    <a:pt x="3944" y="3935"/>
                  </a:cubicBezTo>
                  <a:lnTo>
                    <a:pt x="3944" y="3935"/>
                  </a:lnTo>
                  <a:cubicBezTo>
                    <a:pt x="4113" y="4015"/>
                    <a:pt x="4301" y="4051"/>
                    <a:pt x="4488" y="4051"/>
                  </a:cubicBezTo>
                  <a:lnTo>
                    <a:pt x="4488" y="4051"/>
                  </a:lnTo>
                  <a:cubicBezTo>
                    <a:pt x="4827" y="4051"/>
                    <a:pt x="5175" y="3917"/>
                    <a:pt x="5434" y="3658"/>
                  </a:cubicBezTo>
                  <a:lnTo>
                    <a:pt x="5434" y="3658"/>
                  </a:lnTo>
                  <a:cubicBezTo>
                    <a:pt x="5692" y="3399"/>
                    <a:pt x="5826" y="3051"/>
                    <a:pt x="5826" y="2712"/>
                  </a:cubicBezTo>
                  <a:lnTo>
                    <a:pt x="5826" y="2712"/>
                  </a:lnTo>
                  <a:cubicBezTo>
                    <a:pt x="5826" y="2373"/>
                    <a:pt x="5701" y="2043"/>
                    <a:pt x="5451" y="1785"/>
                  </a:cubicBezTo>
                  <a:lnTo>
                    <a:pt x="5451" y="1785"/>
                  </a:lnTo>
                  <a:cubicBezTo>
                    <a:pt x="5460" y="1695"/>
                    <a:pt x="5469" y="1606"/>
                    <a:pt x="5469" y="1517"/>
                  </a:cubicBezTo>
                  <a:lnTo>
                    <a:pt x="5469" y="1517"/>
                  </a:lnTo>
                  <a:lnTo>
                    <a:pt x="5469" y="1517"/>
                  </a:lnTo>
                  <a:cubicBezTo>
                    <a:pt x="5469" y="1089"/>
                    <a:pt x="5309" y="652"/>
                    <a:pt x="4979" y="331"/>
                  </a:cubicBezTo>
                  <a:lnTo>
                    <a:pt x="4979" y="331"/>
                  </a:lnTo>
                  <a:lnTo>
                    <a:pt x="4979" y="322"/>
                  </a:lnTo>
                  <a:cubicBezTo>
                    <a:pt x="4756" y="108"/>
                    <a:pt x="4470" y="0"/>
                    <a:pt x="4176" y="0"/>
                  </a:cubicBezTo>
                  <a:lnTo>
                    <a:pt x="4176" y="0"/>
                  </a:lnTo>
                  <a:cubicBezTo>
                    <a:pt x="3890" y="0"/>
                    <a:pt x="3605" y="108"/>
                    <a:pt x="3382" y="331"/>
                  </a:cubicBezTo>
                  <a:moveTo>
                    <a:pt x="4979" y="2712"/>
                  </a:moveTo>
                  <a:cubicBezTo>
                    <a:pt x="5184" y="2507"/>
                    <a:pt x="5327" y="2266"/>
                    <a:pt x="5407" y="1999"/>
                  </a:cubicBezTo>
                  <a:lnTo>
                    <a:pt x="5407" y="1999"/>
                  </a:lnTo>
                  <a:cubicBezTo>
                    <a:pt x="5567" y="2204"/>
                    <a:pt x="5648" y="2463"/>
                    <a:pt x="5648" y="2712"/>
                  </a:cubicBezTo>
                  <a:lnTo>
                    <a:pt x="5648" y="2712"/>
                  </a:lnTo>
                  <a:cubicBezTo>
                    <a:pt x="5648" y="3007"/>
                    <a:pt x="5532" y="3310"/>
                    <a:pt x="5309" y="3533"/>
                  </a:cubicBezTo>
                  <a:lnTo>
                    <a:pt x="5309" y="3533"/>
                  </a:lnTo>
                  <a:cubicBezTo>
                    <a:pt x="5086" y="3756"/>
                    <a:pt x="4782" y="3872"/>
                    <a:pt x="4488" y="3872"/>
                  </a:cubicBezTo>
                  <a:lnTo>
                    <a:pt x="4488" y="3872"/>
                  </a:lnTo>
                  <a:cubicBezTo>
                    <a:pt x="4185" y="3872"/>
                    <a:pt x="3890" y="3756"/>
                    <a:pt x="3667" y="3533"/>
                  </a:cubicBezTo>
                  <a:lnTo>
                    <a:pt x="3667" y="3533"/>
                  </a:lnTo>
                  <a:lnTo>
                    <a:pt x="3257" y="3123"/>
                  </a:lnTo>
                  <a:cubicBezTo>
                    <a:pt x="3426" y="3176"/>
                    <a:pt x="3605" y="3203"/>
                    <a:pt x="3783" y="3203"/>
                  </a:cubicBezTo>
                  <a:lnTo>
                    <a:pt x="3783" y="3203"/>
                  </a:lnTo>
                  <a:cubicBezTo>
                    <a:pt x="4220" y="3203"/>
                    <a:pt x="4649" y="3043"/>
                    <a:pt x="4979" y="2712"/>
                  </a:cubicBezTo>
                  <a:close/>
                  <a:moveTo>
                    <a:pt x="3123" y="3248"/>
                  </a:moveTo>
                  <a:lnTo>
                    <a:pt x="3533" y="3658"/>
                  </a:lnTo>
                  <a:lnTo>
                    <a:pt x="3533" y="3658"/>
                  </a:lnTo>
                  <a:cubicBezTo>
                    <a:pt x="3765" y="3890"/>
                    <a:pt x="3872" y="4184"/>
                    <a:pt x="3872" y="4479"/>
                  </a:cubicBezTo>
                  <a:lnTo>
                    <a:pt x="3872" y="4479"/>
                  </a:lnTo>
                  <a:lnTo>
                    <a:pt x="3872" y="4479"/>
                  </a:lnTo>
                  <a:cubicBezTo>
                    <a:pt x="3872" y="4782"/>
                    <a:pt x="3765" y="5077"/>
                    <a:pt x="3533" y="5300"/>
                  </a:cubicBezTo>
                  <a:lnTo>
                    <a:pt x="3533" y="5300"/>
                  </a:lnTo>
                  <a:cubicBezTo>
                    <a:pt x="3310" y="5523"/>
                    <a:pt x="3016" y="5639"/>
                    <a:pt x="2713" y="5639"/>
                  </a:cubicBezTo>
                  <a:lnTo>
                    <a:pt x="2713" y="5639"/>
                  </a:lnTo>
                  <a:cubicBezTo>
                    <a:pt x="2463" y="5639"/>
                    <a:pt x="2213" y="5558"/>
                    <a:pt x="2008" y="5398"/>
                  </a:cubicBezTo>
                  <a:lnTo>
                    <a:pt x="2008" y="5398"/>
                  </a:lnTo>
                  <a:cubicBezTo>
                    <a:pt x="2267" y="5317"/>
                    <a:pt x="2516" y="5184"/>
                    <a:pt x="2722" y="4969"/>
                  </a:cubicBezTo>
                  <a:lnTo>
                    <a:pt x="2722" y="4969"/>
                  </a:lnTo>
                  <a:cubicBezTo>
                    <a:pt x="3043" y="4648"/>
                    <a:pt x="3212" y="4211"/>
                    <a:pt x="3212" y="3783"/>
                  </a:cubicBezTo>
                  <a:lnTo>
                    <a:pt x="3212" y="3783"/>
                  </a:lnTo>
                  <a:lnTo>
                    <a:pt x="3212" y="3783"/>
                  </a:lnTo>
                  <a:cubicBezTo>
                    <a:pt x="3212" y="3605"/>
                    <a:pt x="3185" y="3426"/>
                    <a:pt x="3123" y="3248"/>
                  </a:cubicBezTo>
                  <a:moveTo>
                    <a:pt x="4872" y="1758"/>
                  </a:moveTo>
                  <a:cubicBezTo>
                    <a:pt x="4818" y="1811"/>
                    <a:pt x="4818" y="1901"/>
                    <a:pt x="4872" y="1954"/>
                  </a:cubicBezTo>
                  <a:lnTo>
                    <a:pt x="4872" y="1954"/>
                  </a:lnTo>
                  <a:cubicBezTo>
                    <a:pt x="4925" y="2008"/>
                    <a:pt x="5014" y="2008"/>
                    <a:pt x="5068" y="1954"/>
                  </a:cubicBezTo>
                  <a:lnTo>
                    <a:pt x="5068" y="1954"/>
                  </a:lnTo>
                  <a:cubicBezTo>
                    <a:pt x="5121" y="1901"/>
                    <a:pt x="5121" y="1811"/>
                    <a:pt x="5068" y="1758"/>
                  </a:cubicBezTo>
                  <a:lnTo>
                    <a:pt x="5068" y="1758"/>
                  </a:lnTo>
                  <a:cubicBezTo>
                    <a:pt x="5041" y="1731"/>
                    <a:pt x="5005" y="1713"/>
                    <a:pt x="4970" y="1713"/>
                  </a:cubicBezTo>
                  <a:lnTo>
                    <a:pt x="4970" y="1713"/>
                  </a:lnTo>
                  <a:cubicBezTo>
                    <a:pt x="4934" y="1713"/>
                    <a:pt x="4898" y="1731"/>
                    <a:pt x="4872" y="1758"/>
                  </a:cubicBezTo>
                  <a:moveTo>
                    <a:pt x="4559" y="2266"/>
                  </a:moveTo>
                  <a:cubicBezTo>
                    <a:pt x="4506" y="2320"/>
                    <a:pt x="4506" y="2409"/>
                    <a:pt x="4559" y="2463"/>
                  </a:cubicBezTo>
                  <a:lnTo>
                    <a:pt x="4559" y="2463"/>
                  </a:lnTo>
                  <a:cubicBezTo>
                    <a:pt x="4613" y="2525"/>
                    <a:pt x="4702" y="2525"/>
                    <a:pt x="4756" y="2463"/>
                  </a:cubicBezTo>
                  <a:lnTo>
                    <a:pt x="4756" y="2463"/>
                  </a:lnTo>
                  <a:cubicBezTo>
                    <a:pt x="4809" y="2409"/>
                    <a:pt x="4809" y="2320"/>
                    <a:pt x="4756" y="2266"/>
                  </a:cubicBezTo>
                  <a:lnTo>
                    <a:pt x="4756" y="2266"/>
                  </a:lnTo>
                  <a:cubicBezTo>
                    <a:pt x="4729" y="2240"/>
                    <a:pt x="4693" y="2231"/>
                    <a:pt x="4657" y="2231"/>
                  </a:cubicBezTo>
                  <a:lnTo>
                    <a:pt x="4657" y="2231"/>
                  </a:lnTo>
                  <a:cubicBezTo>
                    <a:pt x="4622" y="2231"/>
                    <a:pt x="4586" y="2240"/>
                    <a:pt x="4559" y="2266"/>
                  </a:cubicBezTo>
                  <a:moveTo>
                    <a:pt x="2962" y="2409"/>
                  </a:moveTo>
                  <a:cubicBezTo>
                    <a:pt x="2909" y="2463"/>
                    <a:pt x="2909" y="2552"/>
                    <a:pt x="2962" y="2605"/>
                  </a:cubicBezTo>
                  <a:lnTo>
                    <a:pt x="2962" y="2605"/>
                  </a:lnTo>
                  <a:cubicBezTo>
                    <a:pt x="3016" y="2659"/>
                    <a:pt x="3105" y="2659"/>
                    <a:pt x="3159" y="2605"/>
                  </a:cubicBezTo>
                  <a:lnTo>
                    <a:pt x="3159" y="2605"/>
                  </a:lnTo>
                  <a:cubicBezTo>
                    <a:pt x="3221" y="2552"/>
                    <a:pt x="3221" y="2463"/>
                    <a:pt x="3159" y="2409"/>
                  </a:cubicBezTo>
                  <a:lnTo>
                    <a:pt x="3159" y="2409"/>
                  </a:lnTo>
                  <a:cubicBezTo>
                    <a:pt x="3132" y="2382"/>
                    <a:pt x="3096" y="2365"/>
                    <a:pt x="3061" y="2365"/>
                  </a:cubicBezTo>
                  <a:lnTo>
                    <a:pt x="3061" y="2365"/>
                  </a:lnTo>
                  <a:cubicBezTo>
                    <a:pt x="3025" y="2365"/>
                    <a:pt x="2989" y="2382"/>
                    <a:pt x="2962" y="2409"/>
                  </a:cubicBezTo>
                  <a:close/>
                  <a:moveTo>
                    <a:pt x="4069" y="2552"/>
                  </a:moveTo>
                  <a:cubicBezTo>
                    <a:pt x="4015" y="2614"/>
                    <a:pt x="4015" y="2704"/>
                    <a:pt x="4069" y="2757"/>
                  </a:cubicBezTo>
                  <a:lnTo>
                    <a:pt x="4069" y="2757"/>
                  </a:lnTo>
                  <a:cubicBezTo>
                    <a:pt x="4122" y="2811"/>
                    <a:pt x="4211" y="2811"/>
                    <a:pt x="4265" y="2757"/>
                  </a:cubicBezTo>
                  <a:lnTo>
                    <a:pt x="4265" y="2757"/>
                  </a:lnTo>
                  <a:cubicBezTo>
                    <a:pt x="4318" y="2704"/>
                    <a:pt x="4318" y="2614"/>
                    <a:pt x="4265" y="2552"/>
                  </a:cubicBezTo>
                  <a:lnTo>
                    <a:pt x="4265" y="2552"/>
                  </a:lnTo>
                  <a:cubicBezTo>
                    <a:pt x="4238" y="2525"/>
                    <a:pt x="4202" y="2516"/>
                    <a:pt x="4167" y="2516"/>
                  </a:cubicBezTo>
                  <a:lnTo>
                    <a:pt x="4167" y="2516"/>
                  </a:lnTo>
                  <a:cubicBezTo>
                    <a:pt x="4131" y="2516"/>
                    <a:pt x="4095" y="2525"/>
                    <a:pt x="4069" y="2552"/>
                  </a:cubicBezTo>
                  <a:moveTo>
                    <a:pt x="3498" y="2614"/>
                  </a:moveTo>
                  <a:cubicBezTo>
                    <a:pt x="3444" y="2677"/>
                    <a:pt x="3444" y="2757"/>
                    <a:pt x="3498" y="2820"/>
                  </a:cubicBezTo>
                  <a:lnTo>
                    <a:pt x="3498" y="2820"/>
                  </a:lnTo>
                  <a:cubicBezTo>
                    <a:pt x="3551" y="2873"/>
                    <a:pt x="3640" y="2873"/>
                    <a:pt x="3694" y="2820"/>
                  </a:cubicBezTo>
                  <a:lnTo>
                    <a:pt x="3694" y="2820"/>
                  </a:lnTo>
                  <a:cubicBezTo>
                    <a:pt x="3748" y="2757"/>
                    <a:pt x="3748" y="2677"/>
                    <a:pt x="3694" y="2614"/>
                  </a:cubicBezTo>
                  <a:lnTo>
                    <a:pt x="3694" y="2614"/>
                  </a:lnTo>
                  <a:cubicBezTo>
                    <a:pt x="3667" y="2588"/>
                    <a:pt x="3632" y="2579"/>
                    <a:pt x="3596" y="2579"/>
                  </a:cubicBezTo>
                  <a:lnTo>
                    <a:pt x="3596" y="2579"/>
                  </a:lnTo>
                  <a:cubicBezTo>
                    <a:pt x="3560" y="2579"/>
                    <a:pt x="3524" y="2588"/>
                    <a:pt x="3498" y="2614"/>
                  </a:cubicBezTo>
                  <a:moveTo>
                    <a:pt x="2409" y="2962"/>
                  </a:moveTo>
                  <a:cubicBezTo>
                    <a:pt x="2356" y="3016"/>
                    <a:pt x="2356" y="3105"/>
                    <a:pt x="2409" y="3159"/>
                  </a:cubicBezTo>
                  <a:lnTo>
                    <a:pt x="2409" y="3159"/>
                  </a:lnTo>
                  <a:cubicBezTo>
                    <a:pt x="2463" y="3212"/>
                    <a:pt x="2552" y="3212"/>
                    <a:pt x="2606" y="3159"/>
                  </a:cubicBezTo>
                  <a:lnTo>
                    <a:pt x="2606" y="3159"/>
                  </a:lnTo>
                  <a:cubicBezTo>
                    <a:pt x="2668" y="3105"/>
                    <a:pt x="2668" y="3016"/>
                    <a:pt x="2606" y="2962"/>
                  </a:cubicBezTo>
                  <a:lnTo>
                    <a:pt x="2606" y="2962"/>
                  </a:lnTo>
                  <a:cubicBezTo>
                    <a:pt x="2579" y="2935"/>
                    <a:pt x="2543" y="2918"/>
                    <a:pt x="2507" y="2918"/>
                  </a:cubicBezTo>
                  <a:lnTo>
                    <a:pt x="2507" y="2918"/>
                  </a:lnTo>
                  <a:cubicBezTo>
                    <a:pt x="2472" y="2918"/>
                    <a:pt x="2436" y="2935"/>
                    <a:pt x="2409" y="2962"/>
                  </a:cubicBezTo>
                  <a:moveTo>
                    <a:pt x="2623" y="3489"/>
                  </a:moveTo>
                  <a:cubicBezTo>
                    <a:pt x="2570" y="3551"/>
                    <a:pt x="2570" y="3640"/>
                    <a:pt x="2623" y="3694"/>
                  </a:cubicBezTo>
                  <a:lnTo>
                    <a:pt x="2623" y="3694"/>
                  </a:lnTo>
                  <a:cubicBezTo>
                    <a:pt x="2677" y="3747"/>
                    <a:pt x="2766" y="3747"/>
                    <a:pt x="2820" y="3694"/>
                  </a:cubicBezTo>
                  <a:lnTo>
                    <a:pt x="2820" y="3694"/>
                  </a:lnTo>
                  <a:cubicBezTo>
                    <a:pt x="2873" y="3640"/>
                    <a:pt x="2873" y="3551"/>
                    <a:pt x="2820" y="3489"/>
                  </a:cubicBezTo>
                  <a:lnTo>
                    <a:pt x="2820" y="3489"/>
                  </a:lnTo>
                  <a:cubicBezTo>
                    <a:pt x="2793" y="3462"/>
                    <a:pt x="2757" y="3453"/>
                    <a:pt x="2722" y="3453"/>
                  </a:cubicBezTo>
                  <a:lnTo>
                    <a:pt x="2722" y="3453"/>
                  </a:lnTo>
                  <a:cubicBezTo>
                    <a:pt x="2686" y="3453"/>
                    <a:pt x="2650" y="3462"/>
                    <a:pt x="2623" y="3489"/>
                  </a:cubicBezTo>
                  <a:close/>
                  <a:moveTo>
                    <a:pt x="2561" y="4060"/>
                  </a:moveTo>
                  <a:cubicBezTo>
                    <a:pt x="2507" y="4113"/>
                    <a:pt x="2507" y="4202"/>
                    <a:pt x="2561" y="4265"/>
                  </a:cubicBezTo>
                  <a:lnTo>
                    <a:pt x="2561" y="4265"/>
                  </a:lnTo>
                  <a:cubicBezTo>
                    <a:pt x="2615" y="4318"/>
                    <a:pt x="2704" y="4318"/>
                    <a:pt x="2757" y="4265"/>
                  </a:cubicBezTo>
                  <a:lnTo>
                    <a:pt x="2757" y="4265"/>
                  </a:lnTo>
                  <a:cubicBezTo>
                    <a:pt x="2811" y="4202"/>
                    <a:pt x="2811" y="4113"/>
                    <a:pt x="2757" y="4060"/>
                  </a:cubicBezTo>
                  <a:lnTo>
                    <a:pt x="2757" y="4060"/>
                  </a:lnTo>
                  <a:cubicBezTo>
                    <a:pt x="2731" y="4033"/>
                    <a:pt x="2695" y="4024"/>
                    <a:pt x="2659" y="4024"/>
                  </a:cubicBezTo>
                  <a:lnTo>
                    <a:pt x="2659" y="4024"/>
                  </a:lnTo>
                  <a:cubicBezTo>
                    <a:pt x="2623" y="4024"/>
                    <a:pt x="2588" y="4033"/>
                    <a:pt x="2561" y="4060"/>
                  </a:cubicBezTo>
                  <a:close/>
                  <a:moveTo>
                    <a:pt x="4283" y="4184"/>
                  </a:moveTo>
                  <a:lnTo>
                    <a:pt x="4283" y="4184"/>
                  </a:lnTo>
                  <a:lnTo>
                    <a:pt x="4283" y="4184"/>
                  </a:lnTo>
                  <a:cubicBezTo>
                    <a:pt x="4265" y="4184"/>
                    <a:pt x="4256" y="4184"/>
                    <a:pt x="4247" y="4193"/>
                  </a:cubicBezTo>
                  <a:lnTo>
                    <a:pt x="4247" y="4193"/>
                  </a:lnTo>
                  <a:lnTo>
                    <a:pt x="4247" y="4193"/>
                  </a:lnTo>
                  <a:lnTo>
                    <a:pt x="4247" y="4193"/>
                  </a:lnTo>
                  <a:lnTo>
                    <a:pt x="4247" y="4193"/>
                  </a:lnTo>
                  <a:lnTo>
                    <a:pt x="4247" y="4193"/>
                  </a:lnTo>
                  <a:lnTo>
                    <a:pt x="4247" y="4193"/>
                  </a:lnTo>
                  <a:lnTo>
                    <a:pt x="4247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29" y="4193"/>
                  </a:lnTo>
                  <a:lnTo>
                    <a:pt x="4229" y="4193"/>
                  </a:lnTo>
                  <a:lnTo>
                    <a:pt x="4229" y="4202"/>
                  </a:lnTo>
                  <a:lnTo>
                    <a:pt x="4229" y="4202"/>
                  </a:lnTo>
                  <a:lnTo>
                    <a:pt x="4229" y="4202"/>
                  </a:lnTo>
                  <a:lnTo>
                    <a:pt x="4229" y="4202"/>
                  </a:lnTo>
                  <a:cubicBezTo>
                    <a:pt x="4229" y="4202"/>
                    <a:pt x="4220" y="4202"/>
                    <a:pt x="4220" y="4202"/>
                  </a:cubicBezTo>
                  <a:lnTo>
                    <a:pt x="4220" y="4202"/>
                  </a:lnTo>
                  <a:lnTo>
                    <a:pt x="4220" y="4202"/>
                  </a:lnTo>
                  <a:lnTo>
                    <a:pt x="4220" y="4211"/>
                  </a:lnTo>
                  <a:lnTo>
                    <a:pt x="4220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20"/>
                  </a:lnTo>
                  <a:lnTo>
                    <a:pt x="4211" y="4220"/>
                  </a:lnTo>
                  <a:lnTo>
                    <a:pt x="4211" y="4220"/>
                  </a:lnTo>
                  <a:lnTo>
                    <a:pt x="4211" y="4220"/>
                  </a:lnTo>
                  <a:lnTo>
                    <a:pt x="4211" y="4220"/>
                  </a:lnTo>
                  <a:lnTo>
                    <a:pt x="4211" y="4220"/>
                  </a:lnTo>
                  <a:lnTo>
                    <a:pt x="4202" y="4220"/>
                  </a:lnTo>
                  <a:lnTo>
                    <a:pt x="4202" y="4220"/>
                  </a:lnTo>
                  <a:lnTo>
                    <a:pt x="4202" y="4220"/>
                  </a:lnTo>
                  <a:lnTo>
                    <a:pt x="4202" y="4220"/>
                  </a:lnTo>
                  <a:lnTo>
                    <a:pt x="4202" y="4220"/>
                  </a:lnTo>
                  <a:lnTo>
                    <a:pt x="4202" y="4220"/>
                  </a:lnTo>
                  <a:lnTo>
                    <a:pt x="4202" y="4229"/>
                  </a:lnTo>
                  <a:lnTo>
                    <a:pt x="4202" y="4229"/>
                  </a:lnTo>
                  <a:lnTo>
                    <a:pt x="4202" y="4229"/>
                  </a:lnTo>
                  <a:lnTo>
                    <a:pt x="4202" y="4229"/>
                  </a:lnTo>
                  <a:lnTo>
                    <a:pt x="4202" y="4229"/>
                  </a:lnTo>
                  <a:lnTo>
                    <a:pt x="4202" y="4229"/>
                  </a:lnTo>
                  <a:lnTo>
                    <a:pt x="4202" y="4238"/>
                  </a:lnTo>
                  <a:lnTo>
                    <a:pt x="4202" y="4238"/>
                  </a:lnTo>
                  <a:lnTo>
                    <a:pt x="4202" y="4238"/>
                  </a:lnTo>
                  <a:lnTo>
                    <a:pt x="4202" y="4238"/>
                  </a:lnTo>
                  <a:lnTo>
                    <a:pt x="4202" y="4238"/>
                  </a:lnTo>
                  <a:lnTo>
                    <a:pt x="4202" y="4238"/>
                  </a:lnTo>
                  <a:cubicBezTo>
                    <a:pt x="4194" y="4247"/>
                    <a:pt x="4194" y="4265"/>
                    <a:pt x="4194" y="4274"/>
                  </a:cubicBezTo>
                  <a:lnTo>
                    <a:pt x="4194" y="4274"/>
                  </a:lnTo>
                  <a:lnTo>
                    <a:pt x="4194" y="4274"/>
                  </a:lnTo>
                  <a:lnTo>
                    <a:pt x="4194" y="4274"/>
                  </a:lnTo>
                  <a:lnTo>
                    <a:pt x="4194" y="4274"/>
                  </a:lnTo>
                  <a:cubicBezTo>
                    <a:pt x="4194" y="4283"/>
                    <a:pt x="4194" y="4300"/>
                    <a:pt x="4202" y="4309"/>
                  </a:cubicBezTo>
                  <a:lnTo>
                    <a:pt x="4202" y="4309"/>
                  </a:lnTo>
                  <a:lnTo>
                    <a:pt x="4202" y="4309"/>
                  </a:lnTo>
                  <a:lnTo>
                    <a:pt x="4202" y="4309"/>
                  </a:lnTo>
                  <a:lnTo>
                    <a:pt x="4202" y="4309"/>
                  </a:lnTo>
                  <a:lnTo>
                    <a:pt x="4202" y="4309"/>
                  </a:lnTo>
                  <a:lnTo>
                    <a:pt x="4202" y="4309"/>
                  </a:lnTo>
                  <a:lnTo>
                    <a:pt x="4202" y="4309"/>
                  </a:lnTo>
                  <a:lnTo>
                    <a:pt x="4202" y="4318"/>
                  </a:lnTo>
                  <a:lnTo>
                    <a:pt x="4202" y="4318"/>
                  </a:lnTo>
                  <a:cubicBezTo>
                    <a:pt x="4399" y="4693"/>
                    <a:pt x="4345" y="4916"/>
                    <a:pt x="4318" y="5041"/>
                  </a:cubicBezTo>
                  <a:lnTo>
                    <a:pt x="4318" y="5041"/>
                  </a:lnTo>
                  <a:cubicBezTo>
                    <a:pt x="4310" y="5077"/>
                    <a:pt x="4301" y="5112"/>
                    <a:pt x="4301" y="5148"/>
                  </a:cubicBezTo>
                  <a:lnTo>
                    <a:pt x="4301" y="5148"/>
                  </a:lnTo>
                  <a:cubicBezTo>
                    <a:pt x="4301" y="5282"/>
                    <a:pt x="4372" y="5317"/>
                    <a:pt x="4675" y="5317"/>
                  </a:cubicBezTo>
                  <a:lnTo>
                    <a:pt x="4675" y="5317"/>
                  </a:lnTo>
                  <a:lnTo>
                    <a:pt x="5246" y="5326"/>
                  </a:lnTo>
                  <a:cubicBezTo>
                    <a:pt x="5291" y="5326"/>
                    <a:pt x="5335" y="5282"/>
                    <a:pt x="5335" y="5237"/>
                  </a:cubicBezTo>
                  <a:lnTo>
                    <a:pt x="5335" y="5237"/>
                  </a:lnTo>
                  <a:lnTo>
                    <a:pt x="5335" y="4657"/>
                  </a:lnTo>
                  <a:cubicBezTo>
                    <a:pt x="5335" y="4363"/>
                    <a:pt x="5291" y="4291"/>
                    <a:pt x="5157" y="4291"/>
                  </a:cubicBezTo>
                  <a:lnTo>
                    <a:pt x="5157" y="4291"/>
                  </a:lnTo>
                  <a:cubicBezTo>
                    <a:pt x="5121" y="4291"/>
                    <a:pt x="5095" y="4300"/>
                    <a:pt x="5050" y="4309"/>
                  </a:cubicBezTo>
                  <a:lnTo>
                    <a:pt x="5050" y="4309"/>
                  </a:lnTo>
                  <a:cubicBezTo>
                    <a:pt x="4925" y="4336"/>
                    <a:pt x="4711" y="4390"/>
                    <a:pt x="4327" y="4193"/>
                  </a:cubicBezTo>
                  <a:lnTo>
                    <a:pt x="4327" y="4193"/>
                  </a:lnTo>
                  <a:lnTo>
                    <a:pt x="4327" y="4193"/>
                  </a:lnTo>
                  <a:lnTo>
                    <a:pt x="4327" y="4193"/>
                  </a:lnTo>
                  <a:lnTo>
                    <a:pt x="4327" y="4193"/>
                  </a:lnTo>
                  <a:lnTo>
                    <a:pt x="4327" y="4193"/>
                  </a:lnTo>
                  <a:lnTo>
                    <a:pt x="4318" y="4193"/>
                  </a:lnTo>
                  <a:lnTo>
                    <a:pt x="4318" y="4193"/>
                  </a:lnTo>
                  <a:lnTo>
                    <a:pt x="4318" y="4193"/>
                  </a:lnTo>
                  <a:lnTo>
                    <a:pt x="4318" y="4193"/>
                  </a:lnTo>
                  <a:lnTo>
                    <a:pt x="4318" y="4193"/>
                  </a:lnTo>
                  <a:lnTo>
                    <a:pt x="4318" y="4193"/>
                  </a:lnTo>
                  <a:lnTo>
                    <a:pt x="4310" y="4184"/>
                  </a:lnTo>
                  <a:cubicBezTo>
                    <a:pt x="4301" y="4184"/>
                    <a:pt x="4292" y="4184"/>
                    <a:pt x="4283" y="4184"/>
                  </a:cubicBezTo>
                  <a:lnTo>
                    <a:pt x="4283" y="4184"/>
                  </a:lnTo>
                  <a:lnTo>
                    <a:pt x="4283" y="4184"/>
                  </a:lnTo>
                  <a:close/>
                  <a:moveTo>
                    <a:pt x="4479" y="5148"/>
                  </a:moveTo>
                  <a:cubicBezTo>
                    <a:pt x="4479" y="5130"/>
                    <a:pt x="4479" y="5112"/>
                    <a:pt x="4488" y="5077"/>
                  </a:cubicBezTo>
                  <a:lnTo>
                    <a:pt x="4488" y="5077"/>
                  </a:lnTo>
                  <a:cubicBezTo>
                    <a:pt x="4515" y="4961"/>
                    <a:pt x="4559" y="4764"/>
                    <a:pt x="4452" y="4443"/>
                  </a:cubicBezTo>
                  <a:lnTo>
                    <a:pt x="4452" y="4443"/>
                  </a:lnTo>
                  <a:cubicBezTo>
                    <a:pt x="4765" y="4559"/>
                    <a:pt x="4961" y="4515"/>
                    <a:pt x="5086" y="4488"/>
                  </a:cubicBezTo>
                  <a:lnTo>
                    <a:pt x="5086" y="4488"/>
                  </a:lnTo>
                  <a:cubicBezTo>
                    <a:pt x="5112" y="4479"/>
                    <a:pt x="5139" y="4470"/>
                    <a:pt x="5148" y="4470"/>
                  </a:cubicBezTo>
                  <a:lnTo>
                    <a:pt x="5148" y="4470"/>
                  </a:lnTo>
                  <a:cubicBezTo>
                    <a:pt x="5157" y="4470"/>
                    <a:pt x="5148" y="4506"/>
                    <a:pt x="5148" y="4657"/>
                  </a:cubicBezTo>
                  <a:lnTo>
                    <a:pt x="5148" y="4657"/>
                  </a:lnTo>
                  <a:lnTo>
                    <a:pt x="5148" y="5139"/>
                  </a:lnTo>
                  <a:lnTo>
                    <a:pt x="4666" y="5139"/>
                  </a:lnTo>
                  <a:cubicBezTo>
                    <a:pt x="4604" y="5139"/>
                    <a:pt x="4559" y="5139"/>
                    <a:pt x="4533" y="5148"/>
                  </a:cubicBezTo>
                  <a:lnTo>
                    <a:pt x="4533" y="5148"/>
                  </a:lnTo>
                  <a:cubicBezTo>
                    <a:pt x="4506" y="5148"/>
                    <a:pt x="4488" y="5148"/>
                    <a:pt x="4479" y="5148"/>
                  </a:cubicBezTo>
                  <a:lnTo>
                    <a:pt x="4479" y="5148"/>
                  </a:lnTo>
                  <a:cubicBezTo>
                    <a:pt x="4479" y="5148"/>
                    <a:pt x="4479" y="5148"/>
                    <a:pt x="4479" y="5148"/>
                  </a:cubicBezTo>
                  <a:moveTo>
                    <a:pt x="2276" y="4550"/>
                  </a:moveTo>
                  <a:cubicBezTo>
                    <a:pt x="2213" y="4604"/>
                    <a:pt x="2213" y="4693"/>
                    <a:pt x="2276" y="4755"/>
                  </a:cubicBezTo>
                  <a:lnTo>
                    <a:pt x="2276" y="4755"/>
                  </a:lnTo>
                  <a:cubicBezTo>
                    <a:pt x="2329" y="4809"/>
                    <a:pt x="2418" y="4809"/>
                    <a:pt x="2472" y="4755"/>
                  </a:cubicBezTo>
                  <a:lnTo>
                    <a:pt x="2472" y="4755"/>
                  </a:lnTo>
                  <a:cubicBezTo>
                    <a:pt x="2525" y="4693"/>
                    <a:pt x="2525" y="4604"/>
                    <a:pt x="2472" y="4550"/>
                  </a:cubicBezTo>
                  <a:lnTo>
                    <a:pt x="2472" y="4550"/>
                  </a:lnTo>
                  <a:cubicBezTo>
                    <a:pt x="2445" y="4523"/>
                    <a:pt x="2409" y="4515"/>
                    <a:pt x="2374" y="4515"/>
                  </a:cubicBezTo>
                  <a:lnTo>
                    <a:pt x="2374" y="4515"/>
                  </a:lnTo>
                  <a:cubicBezTo>
                    <a:pt x="2338" y="4515"/>
                    <a:pt x="2302" y="4523"/>
                    <a:pt x="2276" y="4550"/>
                  </a:cubicBezTo>
                  <a:close/>
                  <a:moveTo>
                    <a:pt x="1758" y="4862"/>
                  </a:moveTo>
                  <a:cubicBezTo>
                    <a:pt x="1705" y="4916"/>
                    <a:pt x="1705" y="5005"/>
                    <a:pt x="1758" y="5059"/>
                  </a:cubicBezTo>
                  <a:lnTo>
                    <a:pt x="1758" y="5059"/>
                  </a:lnTo>
                  <a:cubicBezTo>
                    <a:pt x="1812" y="5121"/>
                    <a:pt x="1901" y="5121"/>
                    <a:pt x="1954" y="5059"/>
                  </a:cubicBezTo>
                  <a:lnTo>
                    <a:pt x="1954" y="5059"/>
                  </a:lnTo>
                  <a:cubicBezTo>
                    <a:pt x="2008" y="5005"/>
                    <a:pt x="2008" y="4916"/>
                    <a:pt x="1954" y="4862"/>
                  </a:cubicBezTo>
                  <a:lnTo>
                    <a:pt x="1954" y="4862"/>
                  </a:lnTo>
                  <a:cubicBezTo>
                    <a:pt x="1928" y="4836"/>
                    <a:pt x="1892" y="4818"/>
                    <a:pt x="1856" y="4818"/>
                  </a:cubicBezTo>
                  <a:lnTo>
                    <a:pt x="1856" y="4818"/>
                  </a:lnTo>
                  <a:cubicBezTo>
                    <a:pt x="1821" y="4818"/>
                    <a:pt x="1785" y="4836"/>
                    <a:pt x="1758" y="48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" name="Google Shape;55;p4"/>
            <p:cNvGrpSpPr/>
            <p:nvPr/>
          </p:nvGrpSpPr>
          <p:grpSpPr>
            <a:xfrm>
              <a:off x="219663" y="616075"/>
              <a:ext cx="8704610" cy="3911400"/>
              <a:chOff x="219663" y="616075"/>
              <a:chExt cx="8704610" cy="3911400"/>
            </a:xfrm>
          </p:grpSpPr>
          <p:cxnSp>
            <p:nvCxnSpPr>
              <p:cNvPr id="56" name="Google Shape;56;p4"/>
              <p:cNvCxnSpPr/>
              <p:nvPr/>
            </p:nvCxnSpPr>
            <p:spPr>
              <a:xfrm>
                <a:off x="219663" y="616075"/>
                <a:ext cx="0" cy="39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" name="Google Shape;57;p4"/>
              <p:cNvCxnSpPr/>
              <p:nvPr/>
            </p:nvCxnSpPr>
            <p:spPr>
              <a:xfrm>
                <a:off x="266247" y="616075"/>
                <a:ext cx="0" cy="39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" name="Google Shape;58;p4"/>
              <p:cNvCxnSpPr/>
              <p:nvPr/>
            </p:nvCxnSpPr>
            <p:spPr>
              <a:xfrm rot="10800000">
                <a:off x="8924272" y="616075"/>
                <a:ext cx="0" cy="39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" name="Google Shape;59;p4"/>
              <p:cNvCxnSpPr/>
              <p:nvPr/>
            </p:nvCxnSpPr>
            <p:spPr>
              <a:xfrm rot="10800000">
                <a:off x="8877688" y="616075"/>
                <a:ext cx="0" cy="39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</p:cxn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title" idx="2"/>
          </p:nvPr>
        </p:nvSpPr>
        <p:spPr>
          <a:xfrm>
            <a:off x="1568000" y="2419350"/>
            <a:ext cx="2742600" cy="4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5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title" idx="3"/>
          </p:nvPr>
        </p:nvSpPr>
        <p:spPr>
          <a:xfrm>
            <a:off x="4833399" y="2419350"/>
            <a:ext cx="2742600" cy="4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5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5"/>
          <p:cNvSpPr txBox="1">
            <a:spLocks noGrp="1"/>
          </p:cNvSpPr>
          <p:nvPr>
            <p:ph type="subTitle" idx="1"/>
          </p:nvPr>
        </p:nvSpPr>
        <p:spPr>
          <a:xfrm>
            <a:off x="4951897" y="288557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4"/>
          </p:nvPr>
        </p:nvSpPr>
        <p:spPr>
          <a:xfrm>
            <a:off x="1686500" y="288557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cxnSp>
        <p:nvCxnSpPr>
          <p:cNvPr id="66" name="Google Shape;66;p5"/>
          <p:cNvCxnSpPr/>
          <p:nvPr/>
        </p:nvCxnSpPr>
        <p:spPr>
          <a:xfrm>
            <a:off x="582450" y="244748"/>
            <a:ext cx="7979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67" name="Google Shape;67;p5"/>
          <p:cNvCxnSpPr/>
          <p:nvPr/>
        </p:nvCxnSpPr>
        <p:spPr>
          <a:xfrm>
            <a:off x="582450" y="4898968"/>
            <a:ext cx="7979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68" name="Google Shape;68;p5"/>
          <p:cNvCxnSpPr/>
          <p:nvPr/>
        </p:nvCxnSpPr>
        <p:spPr>
          <a:xfrm>
            <a:off x="582450" y="197444"/>
            <a:ext cx="7979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" name="Google Shape;69;p5"/>
          <p:cNvCxnSpPr/>
          <p:nvPr/>
        </p:nvCxnSpPr>
        <p:spPr>
          <a:xfrm>
            <a:off x="582450" y="4945924"/>
            <a:ext cx="7979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70" name="Google Shape;70;p5"/>
          <p:cNvGrpSpPr/>
          <p:nvPr/>
        </p:nvGrpSpPr>
        <p:grpSpPr>
          <a:xfrm>
            <a:off x="123643" y="125342"/>
            <a:ext cx="8896609" cy="4892797"/>
            <a:chOff x="123643" y="125342"/>
            <a:chExt cx="8896609" cy="4892797"/>
          </a:xfrm>
        </p:grpSpPr>
        <p:sp>
          <p:nvSpPr>
            <p:cNvPr id="71" name="Google Shape;71;p5"/>
            <p:cNvSpPr/>
            <p:nvPr/>
          </p:nvSpPr>
          <p:spPr>
            <a:xfrm>
              <a:off x="123906" y="125342"/>
              <a:ext cx="343931" cy="343931"/>
            </a:xfrm>
            <a:custGeom>
              <a:avLst/>
              <a:gdLst/>
              <a:ahLst/>
              <a:cxnLst/>
              <a:rect l="l" t="t" r="r" b="b"/>
              <a:pathLst>
                <a:path w="5818" h="5818" extrusionOk="0">
                  <a:moveTo>
                    <a:pt x="2160" y="384"/>
                  </a:moveTo>
                  <a:cubicBezTo>
                    <a:pt x="1901" y="652"/>
                    <a:pt x="1767" y="991"/>
                    <a:pt x="1767" y="1339"/>
                  </a:cubicBezTo>
                  <a:lnTo>
                    <a:pt x="1767" y="1339"/>
                  </a:lnTo>
                  <a:lnTo>
                    <a:pt x="1767" y="1339"/>
                  </a:lnTo>
                  <a:cubicBezTo>
                    <a:pt x="1767" y="1517"/>
                    <a:pt x="1803" y="1705"/>
                    <a:pt x="1883" y="1883"/>
                  </a:cubicBezTo>
                  <a:lnTo>
                    <a:pt x="1883" y="1883"/>
                  </a:lnTo>
                  <a:cubicBezTo>
                    <a:pt x="1705" y="1803"/>
                    <a:pt x="1526" y="1767"/>
                    <a:pt x="1339" y="1767"/>
                  </a:cubicBezTo>
                  <a:lnTo>
                    <a:pt x="1339" y="1767"/>
                  </a:lnTo>
                  <a:cubicBezTo>
                    <a:pt x="991" y="1767"/>
                    <a:pt x="652" y="1892"/>
                    <a:pt x="384" y="2160"/>
                  </a:cubicBezTo>
                  <a:lnTo>
                    <a:pt x="384" y="2160"/>
                  </a:lnTo>
                  <a:cubicBezTo>
                    <a:pt x="126" y="2418"/>
                    <a:pt x="1" y="2757"/>
                    <a:pt x="1" y="3105"/>
                  </a:cubicBezTo>
                  <a:lnTo>
                    <a:pt x="1" y="3105"/>
                  </a:lnTo>
                  <a:cubicBezTo>
                    <a:pt x="1" y="3444"/>
                    <a:pt x="126" y="3774"/>
                    <a:pt x="375" y="4033"/>
                  </a:cubicBezTo>
                  <a:lnTo>
                    <a:pt x="375" y="4033"/>
                  </a:lnTo>
                  <a:cubicBezTo>
                    <a:pt x="358" y="4122"/>
                    <a:pt x="349" y="4211"/>
                    <a:pt x="349" y="4292"/>
                  </a:cubicBezTo>
                  <a:lnTo>
                    <a:pt x="349" y="4292"/>
                  </a:lnTo>
                  <a:lnTo>
                    <a:pt x="349" y="4292"/>
                  </a:lnTo>
                  <a:cubicBezTo>
                    <a:pt x="349" y="4729"/>
                    <a:pt x="518" y="5157"/>
                    <a:pt x="848" y="5487"/>
                  </a:cubicBezTo>
                  <a:lnTo>
                    <a:pt x="848" y="5487"/>
                  </a:lnTo>
                  <a:lnTo>
                    <a:pt x="848" y="5487"/>
                  </a:lnTo>
                  <a:cubicBezTo>
                    <a:pt x="1062" y="5710"/>
                    <a:pt x="1357" y="5817"/>
                    <a:pt x="1642" y="5817"/>
                  </a:cubicBezTo>
                  <a:lnTo>
                    <a:pt x="1642" y="5817"/>
                  </a:lnTo>
                  <a:cubicBezTo>
                    <a:pt x="1937" y="5817"/>
                    <a:pt x="2222" y="5710"/>
                    <a:pt x="2445" y="5487"/>
                  </a:cubicBezTo>
                  <a:lnTo>
                    <a:pt x="2445" y="5487"/>
                  </a:lnTo>
                  <a:lnTo>
                    <a:pt x="2445" y="5487"/>
                  </a:lnTo>
                  <a:cubicBezTo>
                    <a:pt x="2668" y="5264"/>
                    <a:pt x="2775" y="4979"/>
                    <a:pt x="2775" y="4693"/>
                  </a:cubicBezTo>
                  <a:lnTo>
                    <a:pt x="2775" y="4693"/>
                  </a:lnTo>
                  <a:cubicBezTo>
                    <a:pt x="2775" y="4399"/>
                    <a:pt x="2659" y="4113"/>
                    <a:pt x="2445" y="3890"/>
                  </a:cubicBezTo>
                  <a:lnTo>
                    <a:pt x="2445" y="3890"/>
                  </a:lnTo>
                  <a:cubicBezTo>
                    <a:pt x="2302" y="3747"/>
                    <a:pt x="2115" y="3676"/>
                    <a:pt x="1928" y="3676"/>
                  </a:cubicBezTo>
                  <a:lnTo>
                    <a:pt x="1928" y="3676"/>
                  </a:lnTo>
                  <a:cubicBezTo>
                    <a:pt x="1740" y="3676"/>
                    <a:pt x="1553" y="3747"/>
                    <a:pt x="1410" y="3890"/>
                  </a:cubicBezTo>
                  <a:lnTo>
                    <a:pt x="1410" y="3890"/>
                  </a:lnTo>
                  <a:cubicBezTo>
                    <a:pt x="1267" y="4033"/>
                    <a:pt x="1196" y="4220"/>
                    <a:pt x="1196" y="4408"/>
                  </a:cubicBezTo>
                  <a:lnTo>
                    <a:pt x="1196" y="4408"/>
                  </a:lnTo>
                  <a:cubicBezTo>
                    <a:pt x="1196" y="4524"/>
                    <a:pt x="1223" y="4649"/>
                    <a:pt x="1276" y="4756"/>
                  </a:cubicBezTo>
                  <a:lnTo>
                    <a:pt x="1276" y="4756"/>
                  </a:lnTo>
                  <a:cubicBezTo>
                    <a:pt x="1232" y="4836"/>
                    <a:pt x="1241" y="4943"/>
                    <a:pt x="1321" y="5014"/>
                  </a:cubicBezTo>
                  <a:lnTo>
                    <a:pt x="1321" y="5014"/>
                  </a:lnTo>
                  <a:cubicBezTo>
                    <a:pt x="1401" y="5103"/>
                    <a:pt x="1544" y="5103"/>
                    <a:pt x="1624" y="5014"/>
                  </a:cubicBezTo>
                  <a:lnTo>
                    <a:pt x="1624" y="5014"/>
                  </a:lnTo>
                  <a:cubicBezTo>
                    <a:pt x="1714" y="4934"/>
                    <a:pt x="1714" y="4791"/>
                    <a:pt x="1624" y="4702"/>
                  </a:cubicBezTo>
                  <a:lnTo>
                    <a:pt x="1624" y="4702"/>
                  </a:lnTo>
                  <a:cubicBezTo>
                    <a:pt x="1571" y="4649"/>
                    <a:pt x="1499" y="4631"/>
                    <a:pt x="1428" y="4649"/>
                  </a:cubicBezTo>
                  <a:lnTo>
                    <a:pt x="1428" y="4649"/>
                  </a:lnTo>
                  <a:cubicBezTo>
                    <a:pt x="1392" y="4568"/>
                    <a:pt x="1375" y="4488"/>
                    <a:pt x="1375" y="4408"/>
                  </a:cubicBezTo>
                  <a:lnTo>
                    <a:pt x="1375" y="4408"/>
                  </a:lnTo>
                  <a:cubicBezTo>
                    <a:pt x="1375" y="4265"/>
                    <a:pt x="1428" y="4122"/>
                    <a:pt x="1535" y="4015"/>
                  </a:cubicBezTo>
                  <a:lnTo>
                    <a:pt x="1535" y="4015"/>
                  </a:lnTo>
                  <a:cubicBezTo>
                    <a:pt x="1642" y="3908"/>
                    <a:pt x="1785" y="3855"/>
                    <a:pt x="1928" y="3855"/>
                  </a:cubicBezTo>
                  <a:lnTo>
                    <a:pt x="1928" y="3855"/>
                  </a:lnTo>
                  <a:cubicBezTo>
                    <a:pt x="2070" y="3855"/>
                    <a:pt x="2204" y="3908"/>
                    <a:pt x="2311" y="4015"/>
                  </a:cubicBezTo>
                  <a:lnTo>
                    <a:pt x="2311" y="4015"/>
                  </a:lnTo>
                  <a:cubicBezTo>
                    <a:pt x="2499" y="4202"/>
                    <a:pt x="2588" y="4443"/>
                    <a:pt x="2588" y="4693"/>
                  </a:cubicBezTo>
                  <a:lnTo>
                    <a:pt x="2588" y="4693"/>
                  </a:lnTo>
                  <a:cubicBezTo>
                    <a:pt x="2588" y="4934"/>
                    <a:pt x="2499" y="5175"/>
                    <a:pt x="2311" y="5362"/>
                  </a:cubicBezTo>
                  <a:lnTo>
                    <a:pt x="2311" y="5362"/>
                  </a:lnTo>
                  <a:lnTo>
                    <a:pt x="2311" y="5362"/>
                  </a:lnTo>
                  <a:cubicBezTo>
                    <a:pt x="2133" y="5550"/>
                    <a:pt x="1883" y="5639"/>
                    <a:pt x="1642" y="5639"/>
                  </a:cubicBezTo>
                  <a:lnTo>
                    <a:pt x="1642" y="5639"/>
                  </a:lnTo>
                  <a:cubicBezTo>
                    <a:pt x="1401" y="5639"/>
                    <a:pt x="1160" y="5550"/>
                    <a:pt x="973" y="5362"/>
                  </a:cubicBezTo>
                  <a:lnTo>
                    <a:pt x="973" y="5362"/>
                  </a:lnTo>
                  <a:lnTo>
                    <a:pt x="973" y="5362"/>
                  </a:lnTo>
                  <a:cubicBezTo>
                    <a:pt x="679" y="5068"/>
                    <a:pt x="536" y="4684"/>
                    <a:pt x="536" y="4292"/>
                  </a:cubicBezTo>
                  <a:lnTo>
                    <a:pt x="536" y="4292"/>
                  </a:lnTo>
                  <a:lnTo>
                    <a:pt x="536" y="4292"/>
                  </a:lnTo>
                  <a:cubicBezTo>
                    <a:pt x="536" y="3908"/>
                    <a:pt x="679" y="3524"/>
                    <a:pt x="973" y="3230"/>
                  </a:cubicBezTo>
                  <a:lnTo>
                    <a:pt x="973" y="3230"/>
                  </a:lnTo>
                  <a:cubicBezTo>
                    <a:pt x="1267" y="2936"/>
                    <a:pt x="1651" y="2793"/>
                    <a:pt x="2035" y="2793"/>
                  </a:cubicBezTo>
                  <a:lnTo>
                    <a:pt x="2035" y="2793"/>
                  </a:lnTo>
                  <a:cubicBezTo>
                    <a:pt x="2427" y="2793"/>
                    <a:pt x="2811" y="2936"/>
                    <a:pt x="3105" y="3230"/>
                  </a:cubicBezTo>
                  <a:lnTo>
                    <a:pt x="3105" y="3230"/>
                  </a:lnTo>
                  <a:lnTo>
                    <a:pt x="3382" y="3507"/>
                  </a:lnTo>
                  <a:lnTo>
                    <a:pt x="3382" y="3507"/>
                  </a:lnTo>
                  <a:lnTo>
                    <a:pt x="4185" y="4318"/>
                  </a:lnTo>
                  <a:cubicBezTo>
                    <a:pt x="4220" y="4345"/>
                    <a:pt x="4283" y="4345"/>
                    <a:pt x="4318" y="4318"/>
                  </a:cubicBezTo>
                  <a:lnTo>
                    <a:pt x="4318" y="4318"/>
                  </a:lnTo>
                  <a:cubicBezTo>
                    <a:pt x="4354" y="4283"/>
                    <a:pt x="4354" y="4220"/>
                    <a:pt x="4318" y="4185"/>
                  </a:cubicBezTo>
                  <a:lnTo>
                    <a:pt x="4318" y="4185"/>
                  </a:lnTo>
                  <a:lnTo>
                    <a:pt x="3364" y="3230"/>
                  </a:lnTo>
                  <a:lnTo>
                    <a:pt x="3230" y="3105"/>
                  </a:lnTo>
                  <a:cubicBezTo>
                    <a:pt x="2936" y="2811"/>
                    <a:pt x="2793" y="2427"/>
                    <a:pt x="2793" y="2035"/>
                  </a:cubicBezTo>
                  <a:lnTo>
                    <a:pt x="2793" y="2035"/>
                  </a:lnTo>
                  <a:lnTo>
                    <a:pt x="2793" y="2035"/>
                  </a:lnTo>
                  <a:cubicBezTo>
                    <a:pt x="2793" y="1651"/>
                    <a:pt x="2936" y="1267"/>
                    <a:pt x="3230" y="973"/>
                  </a:cubicBezTo>
                  <a:lnTo>
                    <a:pt x="3230" y="973"/>
                  </a:lnTo>
                  <a:cubicBezTo>
                    <a:pt x="3525" y="679"/>
                    <a:pt x="3908" y="536"/>
                    <a:pt x="4301" y="536"/>
                  </a:cubicBezTo>
                  <a:lnTo>
                    <a:pt x="4301" y="536"/>
                  </a:lnTo>
                  <a:cubicBezTo>
                    <a:pt x="4684" y="536"/>
                    <a:pt x="5068" y="679"/>
                    <a:pt x="5362" y="973"/>
                  </a:cubicBezTo>
                  <a:lnTo>
                    <a:pt x="5362" y="973"/>
                  </a:lnTo>
                  <a:cubicBezTo>
                    <a:pt x="5550" y="1151"/>
                    <a:pt x="5639" y="1401"/>
                    <a:pt x="5639" y="1642"/>
                  </a:cubicBezTo>
                  <a:lnTo>
                    <a:pt x="5639" y="1642"/>
                  </a:lnTo>
                  <a:cubicBezTo>
                    <a:pt x="5639" y="1883"/>
                    <a:pt x="5550" y="2133"/>
                    <a:pt x="5362" y="2311"/>
                  </a:cubicBezTo>
                  <a:lnTo>
                    <a:pt x="5362" y="2311"/>
                  </a:lnTo>
                  <a:lnTo>
                    <a:pt x="5362" y="2311"/>
                  </a:lnTo>
                  <a:cubicBezTo>
                    <a:pt x="5175" y="2499"/>
                    <a:pt x="4934" y="2588"/>
                    <a:pt x="4693" y="2588"/>
                  </a:cubicBezTo>
                  <a:lnTo>
                    <a:pt x="4693" y="2588"/>
                  </a:lnTo>
                  <a:cubicBezTo>
                    <a:pt x="4452" y="2588"/>
                    <a:pt x="4203" y="2499"/>
                    <a:pt x="4024" y="2311"/>
                  </a:cubicBezTo>
                  <a:lnTo>
                    <a:pt x="4024" y="2311"/>
                  </a:lnTo>
                  <a:cubicBezTo>
                    <a:pt x="3917" y="2204"/>
                    <a:pt x="3864" y="2061"/>
                    <a:pt x="3864" y="1928"/>
                  </a:cubicBezTo>
                  <a:lnTo>
                    <a:pt x="3864" y="1928"/>
                  </a:lnTo>
                  <a:cubicBezTo>
                    <a:pt x="3864" y="1785"/>
                    <a:pt x="3917" y="1642"/>
                    <a:pt x="4024" y="1535"/>
                  </a:cubicBezTo>
                  <a:lnTo>
                    <a:pt x="4024" y="1535"/>
                  </a:lnTo>
                  <a:cubicBezTo>
                    <a:pt x="4131" y="1428"/>
                    <a:pt x="4265" y="1375"/>
                    <a:pt x="4408" y="1375"/>
                  </a:cubicBezTo>
                  <a:lnTo>
                    <a:pt x="4408" y="1375"/>
                  </a:lnTo>
                  <a:cubicBezTo>
                    <a:pt x="4488" y="1375"/>
                    <a:pt x="4568" y="1392"/>
                    <a:pt x="4649" y="1428"/>
                  </a:cubicBezTo>
                  <a:lnTo>
                    <a:pt x="4649" y="1428"/>
                  </a:lnTo>
                  <a:cubicBezTo>
                    <a:pt x="4631" y="1499"/>
                    <a:pt x="4649" y="1571"/>
                    <a:pt x="4711" y="1624"/>
                  </a:cubicBezTo>
                  <a:lnTo>
                    <a:pt x="4711" y="1624"/>
                  </a:lnTo>
                  <a:cubicBezTo>
                    <a:pt x="4791" y="1714"/>
                    <a:pt x="4934" y="1714"/>
                    <a:pt x="5014" y="1624"/>
                  </a:cubicBezTo>
                  <a:lnTo>
                    <a:pt x="5014" y="1624"/>
                  </a:lnTo>
                  <a:cubicBezTo>
                    <a:pt x="5104" y="1544"/>
                    <a:pt x="5104" y="1401"/>
                    <a:pt x="5014" y="1312"/>
                  </a:cubicBezTo>
                  <a:lnTo>
                    <a:pt x="5014" y="1312"/>
                  </a:lnTo>
                  <a:cubicBezTo>
                    <a:pt x="4943" y="1241"/>
                    <a:pt x="4836" y="1232"/>
                    <a:pt x="4756" y="1276"/>
                  </a:cubicBezTo>
                  <a:lnTo>
                    <a:pt x="4756" y="1276"/>
                  </a:lnTo>
                  <a:cubicBezTo>
                    <a:pt x="4649" y="1223"/>
                    <a:pt x="4524" y="1196"/>
                    <a:pt x="4408" y="1196"/>
                  </a:cubicBezTo>
                  <a:lnTo>
                    <a:pt x="4408" y="1196"/>
                  </a:lnTo>
                  <a:cubicBezTo>
                    <a:pt x="4220" y="1196"/>
                    <a:pt x="4033" y="1267"/>
                    <a:pt x="3890" y="1410"/>
                  </a:cubicBezTo>
                  <a:lnTo>
                    <a:pt x="3890" y="1410"/>
                  </a:lnTo>
                  <a:cubicBezTo>
                    <a:pt x="3748" y="1553"/>
                    <a:pt x="3676" y="1740"/>
                    <a:pt x="3676" y="1928"/>
                  </a:cubicBezTo>
                  <a:lnTo>
                    <a:pt x="3676" y="1928"/>
                  </a:lnTo>
                  <a:cubicBezTo>
                    <a:pt x="3676" y="2115"/>
                    <a:pt x="3748" y="2302"/>
                    <a:pt x="3890" y="2445"/>
                  </a:cubicBezTo>
                  <a:lnTo>
                    <a:pt x="3890" y="2445"/>
                  </a:lnTo>
                  <a:cubicBezTo>
                    <a:pt x="4113" y="2659"/>
                    <a:pt x="4399" y="2775"/>
                    <a:pt x="4693" y="2775"/>
                  </a:cubicBezTo>
                  <a:lnTo>
                    <a:pt x="4693" y="2775"/>
                  </a:lnTo>
                  <a:cubicBezTo>
                    <a:pt x="4979" y="2775"/>
                    <a:pt x="5273" y="2659"/>
                    <a:pt x="5487" y="2445"/>
                  </a:cubicBezTo>
                  <a:lnTo>
                    <a:pt x="5487" y="2445"/>
                  </a:lnTo>
                  <a:lnTo>
                    <a:pt x="5496" y="2436"/>
                  </a:lnTo>
                  <a:cubicBezTo>
                    <a:pt x="5710" y="2222"/>
                    <a:pt x="5817" y="1928"/>
                    <a:pt x="5817" y="1642"/>
                  </a:cubicBezTo>
                  <a:lnTo>
                    <a:pt x="5817" y="1642"/>
                  </a:lnTo>
                  <a:cubicBezTo>
                    <a:pt x="5817" y="1357"/>
                    <a:pt x="5710" y="1062"/>
                    <a:pt x="5496" y="848"/>
                  </a:cubicBezTo>
                  <a:lnTo>
                    <a:pt x="5496" y="848"/>
                  </a:lnTo>
                  <a:lnTo>
                    <a:pt x="5487" y="839"/>
                  </a:lnTo>
                  <a:cubicBezTo>
                    <a:pt x="5166" y="518"/>
                    <a:pt x="4729" y="349"/>
                    <a:pt x="4301" y="349"/>
                  </a:cubicBezTo>
                  <a:lnTo>
                    <a:pt x="4301" y="349"/>
                  </a:lnTo>
                  <a:cubicBezTo>
                    <a:pt x="4211" y="349"/>
                    <a:pt x="4122" y="358"/>
                    <a:pt x="4033" y="366"/>
                  </a:cubicBezTo>
                  <a:lnTo>
                    <a:pt x="4033" y="366"/>
                  </a:lnTo>
                  <a:cubicBezTo>
                    <a:pt x="3774" y="126"/>
                    <a:pt x="3444" y="1"/>
                    <a:pt x="3105" y="1"/>
                  </a:cubicBezTo>
                  <a:lnTo>
                    <a:pt x="3105" y="1"/>
                  </a:lnTo>
                  <a:cubicBezTo>
                    <a:pt x="2757" y="1"/>
                    <a:pt x="2418" y="126"/>
                    <a:pt x="2160" y="384"/>
                  </a:cubicBezTo>
                  <a:moveTo>
                    <a:pt x="2284" y="2160"/>
                  </a:moveTo>
                  <a:lnTo>
                    <a:pt x="2284" y="2160"/>
                  </a:lnTo>
                  <a:cubicBezTo>
                    <a:pt x="2061" y="1928"/>
                    <a:pt x="1945" y="1633"/>
                    <a:pt x="1945" y="1339"/>
                  </a:cubicBezTo>
                  <a:lnTo>
                    <a:pt x="1945" y="1339"/>
                  </a:lnTo>
                  <a:lnTo>
                    <a:pt x="1945" y="1339"/>
                  </a:lnTo>
                  <a:cubicBezTo>
                    <a:pt x="1945" y="1036"/>
                    <a:pt x="2061" y="741"/>
                    <a:pt x="2284" y="518"/>
                  </a:cubicBezTo>
                  <a:lnTo>
                    <a:pt x="2284" y="518"/>
                  </a:lnTo>
                  <a:cubicBezTo>
                    <a:pt x="2508" y="286"/>
                    <a:pt x="2811" y="179"/>
                    <a:pt x="3105" y="179"/>
                  </a:cubicBezTo>
                  <a:lnTo>
                    <a:pt x="3105" y="179"/>
                  </a:lnTo>
                  <a:cubicBezTo>
                    <a:pt x="3355" y="179"/>
                    <a:pt x="3605" y="259"/>
                    <a:pt x="3819" y="420"/>
                  </a:cubicBezTo>
                  <a:lnTo>
                    <a:pt x="3819" y="420"/>
                  </a:lnTo>
                  <a:cubicBezTo>
                    <a:pt x="3551" y="500"/>
                    <a:pt x="3310" y="634"/>
                    <a:pt x="3105" y="839"/>
                  </a:cubicBezTo>
                  <a:lnTo>
                    <a:pt x="3105" y="839"/>
                  </a:lnTo>
                  <a:cubicBezTo>
                    <a:pt x="2775" y="1169"/>
                    <a:pt x="2615" y="1606"/>
                    <a:pt x="2615" y="2035"/>
                  </a:cubicBezTo>
                  <a:lnTo>
                    <a:pt x="2615" y="2035"/>
                  </a:lnTo>
                  <a:lnTo>
                    <a:pt x="2615" y="2035"/>
                  </a:lnTo>
                  <a:cubicBezTo>
                    <a:pt x="2615" y="2213"/>
                    <a:pt x="2641" y="2392"/>
                    <a:pt x="2695" y="2570"/>
                  </a:cubicBezTo>
                  <a:lnTo>
                    <a:pt x="2695" y="2570"/>
                  </a:lnTo>
                  <a:close/>
                  <a:moveTo>
                    <a:pt x="179" y="3105"/>
                  </a:moveTo>
                  <a:cubicBezTo>
                    <a:pt x="179" y="2811"/>
                    <a:pt x="286" y="2507"/>
                    <a:pt x="518" y="2284"/>
                  </a:cubicBezTo>
                  <a:lnTo>
                    <a:pt x="518" y="2284"/>
                  </a:lnTo>
                  <a:cubicBezTo>
                    <a:pt x="741" y="2061"/>
                    <a:pt x="1036" y="1945"/>
                    <a:pt x="1339" y="1945"/>
                  </a:cubicBezTo>
                  <a:lnTo>
                    <a:pt x="1339" y="1945"/>
                  </a:lnTo>
                  <a:cubicBezTo>
                    <a:pt x="1633" y="1945"/>
                    <a:pt x="1928" y="2061"/>
                    <a:pt x="2160" y="2284"/>
                  </a:cubicBezTo>
                  <a:lnTo>
                    <a:pt x="2160" y="2284"/>
                  </a:lnTo>
                  <a:lnTo>
                    <a:pt x="2570" y="2695"/>
                  </a:lnTo>
                  <a:cubicBezTo>
                    <a:pt x="2392" y="2641"/>
                    <a:pt x="2213" y="2606"/>
                    <a:pt x="2035" y="2606"/>
                  </a:cubicBezTo>
                  <a:lnTo>
                    <a:pt x="2035" y="2606"/>
                  </a:lnTo>
                  <a:cubicBezTo>
                    <a:pt x="1606" y="2606"/>
                    <a:pt x="1169" y="2775"/>
                    <a:pt x="839" y="3105"/>
                  </a:cubicBezTo>
                  <a:lnTo>
                    <a:pt x="839" y="3105"/>
                  </a:lnTo>
                  <a:cubicBezTo>
                    <a:pt x="634" y="3310"/>
                    <a:pt x="491" y="3551"/>
                    <a:pt x="420" y="3819"/>
                  </a:cubicBezTo>
                  <a:lnTo>
                    <a:pt x="420" y="3819"/>
                  </a:lnTo>
                  <a:cubicBezTo>
                    <a:pt x="259" y="3605"/>
                    <a:pt x="179" y="3355"/>
                    <a:pt x="179" y="3105"/>
                  </a:cubicBezTo>
                  <a:moveTo>
                    <a:pt x="491" y="581"/>
                  </a:moveTo>
                  <a:lnTo>
                    <a:pt x="491" y="1160"/>
                  </a:lnTo>
                  <a:cubicBezTo>
                    <a:pt x="491" y="1455"/>
                    <a:pt x="536" y="1526"/>
                    <a:pt x="670" y="1526"/>
                  </a:cubicBezTo>
                  <a:lnTo>
                    <a:pt x="670" y="1526"/>
                  </a:lnTo>
                  <a:cubicBezTo>
                    <a:pt x="705" y="1526"/>
                    <a:pt x="732" y="1517"/>
                    <a:pt x="777" y="1508"/>
                  </a:cubicBezTo>
                  <a:lnTo>
                    <a:pt x="777" y="1508"/>
                  </a:lnTo>
                  <a:cubicBezTo>
                    <a:pt x="902" y="1482"/>
                    <a:pt x="1116" y="1428"/>
                    <a:pt x="1499" y="1624"/>
                  </a:cubicBezTo>
                  <a:lnTo>
                    <a:pt x="1499" y="1624"/>
                  </a:lnTo>
                  <a:lnTo>
                    <a:pt x="1499" y="1624"/>
                  </a:lnTo>
                  <a:lnTo>
                    <a:pt x="1499" y="1624"/>
                  </a:lnTo>
                  <a:lnTo>
                    <a:pt x="1499" y="1624"/>
                  </a:lnTo>
                  <a:lnTo>
                    <a:pt x="1499" y="1624"/>
                  </a:lnTo>
                  <a:lnTo>
                    <a:pt x="1508" y="1624"/>
                  </a:lnTo>
                  <a:lnTo>
                    <a:pt x="1508" y="1624"/>
                  </a:lnTo>
                  <a:lnTo>
                    <a:pt x="1508" y="1624"/>
                  </a:lnTo>
                  <a:lnTo>
                    <a:pt x="1508" y="1624"/>
                  </a:lnTo>
                  <a:lnTo>
                    <a:pt x="1508" y="1624"/>
                  </a:lnTo>
                  <a:lnTo>
                    <a:pt x="1508" y="1624"/>
                  </a:lnTo>
                  <a:lnTo>
                    <a:pt x="1508" y="1624"/>
                  </a:lnTo>
                  <a:lnTo>
                    <a:pt x="1517" y="1624"/>
                  </a:lnTo>
                  <a:cubicBezTo>
                    <a:pt x="1526" y="1633"/>
                    <a:pt x="1535" y="1633"/>
                    <a:pt x="1544" y="1633"/>
                  </a:cubicBezTo>
                  <a:lnTo>
                    <a:pt x="1544" y="1633"/>
                  </a:lnTo>
                  <a:lnTo>
                    <a:pt x="1544" y="1633"/>
                  </a:lnTo>
                  <a:lnTo>
                    <a:pt x="1544" y="1633"/>
                  </a:lnTo>
                  <a:lnTo>
                    <a:pt x="1544" y="1633"/>
                  </a:lnTo>
                  <a:cubicBezTo>
                    <a:pt x="1553" y="1633"/>
                    <a:pt x="1562" y="1633"/>
                    <a:pt x="1571" y="1624"/>
                  </a:cubicBezTo>
                  <a:lnTo>
                    <a:pt x="1571" y="1624"/>
                  </a:lnTo>
                  <a:lnTo>
                    <a:pt x="1571" y="1624"/>
                  </a:lnTo>
                  <a:lnTo>
                    <a:pt x="1571" y="1624"/>
                  </a:lnTo>
                  <a:lnTo>
                    <a:pt x="1571" y="1624"/>
                  </a:lnTo>
                  <a:lnTo>
                    <a:pt x="1571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9" y="1624"/>
                  </a:lnTo>
                  <a:lnTo>
                    <a:pt x="1589" y="1615"/>
                  </a:lnTo>
                  <a:lnTo>
                    <a:pt x="1589" y="1615"/>
                  </a:lnTo>
                  <a:lnTo>
                    <a:pt x="1589" y="1615"/>
                  </a:lnTo>
                  <a:lnTo>
                    <a:pt x="1589" y="1615"/>
                  </a:lnTo>
                  <a:lnTo>
                    <a:pt x="1589" y="1615"/>
                  </a:lnTo>
                  <a:lnTo>
                    <a:pt x="1589" y="1615"/>
                  </a:lnTo>
                  <a:cubicBezTo>
                    <a:pt x="1598" y="1615"/>
                    <a:pt x="1598" y="1615"/>
                    <a:pt x="1598" y="1606"/>
                  </a:cubicBezTo>
                  <a:lnTo>
                    <a:pt x="1598" y="1606"/>
                  </a:lnTo>
                  <a:lnTo>
                    <a:pt x="1598" y="1606"/>
                  </a:lnTo>
                  <a:lnTo>
                    <a:pt x="1598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89"/>
                  </a:lnTo>
                  <a:lnTo>
                    <a:pt x="1615" y="1589"/>
                  </a:lnTo>
                  <a:lnTo>
                    <a:pt x="1615" y="1589"/>
                  </a:lnTo>
                  <a:lnTo>
                    <a:pt x="1615" y="1589"/>
                  </a:lnTo>
                  <a:lnTo>
                    <a:pt x="1624" y="1589"/>
                  </a:lnTo>
                  <a:lnTo>
                    <a:pt x="1624" y="1589"/>
                  </a:lnTo>
                  <a:lnTo>
                    <a:pt x="1624" y="1589"/>
                  </a:lnTo>
                  <a:lnTo>
                    <a:pt x="1624" y="1580"/>
                  </a:lnTo>
                  <a:lnTo>
                    <a:pt x="1624" y="1580"/>
                  </a:lnTo>
                  <a:lnTo>
                    <a:pt x="1624" y="1580"/>
                  </a:lnTo>
                  <a:lnTo>
                    <a:pt x="1624" y="1580"/>
                  </a:lnTo>
                  <a:lnTo>
                    <a:pt x="1624" y="1580"/>
                  </a:lnTo>
                  <a:lnTo>
                    <a:pt x="1624" y="1580"/>
                  </a:lnTo>
                  <a:cubicBezTo>
                    <a:pt x="1624" y="1571"/>
                    <a:pt x="1633" y="1553"/>
                    <a:pt x="1633" y="1544"/>
                  </a:cubicBezTo>
                  <a:lnTo>
                    <a:pt x="1633" y="1544"/>
                  </a:lnTo>
                  <a:lnTo>
                    <a:pt x="1633" y="1544"/>
                  </a:lnTo>
                  <a:lnTo>
                    <a:pt x="1633" y="1544"/>
                  </a:lnTo>
                  <a:lnTo>
                    <a:pt x="1633" y="1544"/>
                  </a:lnTo>
                  <a:cubicBezTo>
                    <a:pt x="1633" y="1535"/>
                    <a:pt x="1624" y="1517"/>
                    <a:pt x="1624" y="1508"/>
                  </a:cubicBezTo>
                  <a:lnTo>
                    <a:pt x="1624" y="1508"/>
                  </a:lnTo>
                  <a:lnTo>
                    <a:pt x="1624" y="1508"/>
                  </a:lnTo>
                  <a:lnTo>
                    <a:pt x="1624" y="1508"/>
                  </a:lnTo>
                  <a:lnTo>
                    <a:pt x="1624" y="1508"/>
                  </a:lnTo>
                  <a:lnTo>
                    <a:pt x="1624" y="1508"/>
                  </a:lnTo>
                  <a:lnTo>
                    <a:pt x="1624" y="1508"/>
                  </a:lnTo>
                  <a:lnTo>
                    <a:pt x="1624" y="1508"/>
                  </a:lnTo>
                  <a:lnTo>
                    <a:pt x="1624" y="1499"/>
                  </a:lnTo>
                  <a:lnTo>
                    <a:pt x="1624" y="1499"/>
                  </a:lnTo>
                  <a:cubicBezTo>
                    <a:pt x="1428" y="1116"/>
                    <a:pt x="1482" y="902"/>
                    <a:pt x="1508" y="777"/>
                  </a:cubicBezTo>
                  <a:lnTo>
                    <a:pt x="1508" y="777"/>
                  </a:lnTo>
                  <a:cubicBezTo>
                    <a:pt x="1517" y="732"/>
                    <a:pt x="1526" y="705"/>
                    <a:pt x="1526" y="670"/>
                  </a:cubicBezTo>
                  <a:lnTo>
                    <a:pt x="1526" y="670"/>
                  </a:lnTo>
                  <a:cubicBezTo>
                    <a:pt x="1526" y="536"/>
                    <a:pt x="1455" y="500"/>
                    <a:pt x="1152" y="491"/>
                  </a:cubicBezTo>
                  <a:lnTo>
                    <a:pt x="1152" y="491"/>
                  </a:lnTo>
                  <a:lnTo>
                    <a:pt x="581" y="491"/>
                  </a:lnTo>
                  <a:cubicBezTo>
                    <a:pt x="527" y="491"/>
                    <a:pt x="491" y="536"/>
                    <a:pt x="491" y="581"/>
                  </a:cubicBezTo>
                  <a:moveTo>
                    <a:pt x="1294" y="670"/>
                  </a:moveTo>
                  <a:cubicBezTo>
                    <a:pt x="1330" y="670"/>
                    <a:pt x="1339" y="670"/>
                    <a:pt x="1339" y="670"/>
                  </a:cubicBezTo>
                  <a:lnTo>
                    <a:pt x="1339" y="670"/>
                  </a:lnTo>
                  <a:cubicBezTo>
                    <a:pt x="1339" y="679"/>
                    <a:pt x="1339" y="705"/>
                    <a:pt x="1330" y="732"/>
                  </a:cubicBezTo>
                  <a:lnTo>
                    <a:pt x="1330" y="732"/>
                  </a:lnTo>
                  <a:cubicBezTo>
                    <a:pt x="1303" y="857"/>
                    <a:pt x="1259" y="1053"/>
                    <a:pt x="1366" y="1375"/>
                  </a:cubicBezTo>
                  <a:lnTo>
                    <a:pt x="1366" y="1375"/>
                  </a:lnTo>
                  <a:cubicBezTo>
                    <a:pt x="1053" y="1259"/>
                    <a:pt x="857" y="1303"/>
                    <a:pt x="732" y="1330"/>
                  </a:cubicBezTo>
                  <a:lnTo>
                    <a:pt x="732" y="1330"/>
                  </a:lnTo>
                  <a:cubicBezTo>
                    <a:pt x="705" y="1339"/>
                    <a:pt x="679" y="1348"/>
                    <a:pt x="670" y="1348"/>
                  </a:cubicBezTo>
                  <a:lnTo>
                    <a:pt x="670" y="1348"/>
                  </a:lnTo>
                  <a:cubicBezTo>
                    <a:pt x="661" y="1348"/>
                    <a:pt x="670" y="1312"/>
                    <a:pt x="670" y="1160"/>
                  </a:cubicBezTo>
                  <a:lnTo>
                    <a:pt x="670" y="1160"/>
                  </a:lnTo>
                  <a:lnTo>
                    <a:pt x="670" y="670"/>
                  </a:lnTo>
                  <a:lnTo>
                    <a:pt x="1152" y="679"/>
                  </a:lnTo>
                  <a:lnTo>
                    <a:pt x="1169" y="679"/>
                  </a:lnTo>
                  <a:lnTo>
                    <a:pt x="1169" y="679"/>
                  </a:lnTo>
                  <a:cubicBezTo>
                    <a:pt x="1223" y="679"/>
                    <a:pt x="1259" y="670"/>
                    <a:pt x="1294" y="670"/>
                  </a:cubicBezTo>
                  <a:close/>
                  <a:moveTo>
                    <a:pt x="3864" y="759"/>
                  </a:moveTo>
                  <a:cubicBezTo>
                    <a:pt x="3810" y="812"/>
                    <a:pt x="3810" y="902"/>
                    <a:pt x="3864" y="955"/>
                  </a:cubicBezTo>
                  <a:lnTo>
                    <a:pt x="3864" y="955"/>
                  </a:lnTo>
                  <a:cubicBezTo>
                    <a:pt x="3917" y="1009"/>
                    <a:pt x="4006" y="1009"/>
                    <a:pt x="4060" y="955"/>
                  </a:cubicBezTo>
                  <a:lnTo>
                    <a:pt x="4060" y="955"/>
                  </a:lnTo>
                  <a:cubicBezTo>
                    <a:pt x="4113" y="902"/>
                    <a:pt x="4113" y="812"/>
                    <a:pt x="4060" y="759"/>
                  </a:cubicBezTo>
                  <a:lnTo>
                    <a:pt x="4060" y="759"/>
                  </a:lnTo>
                  <a:cubicBezTo>
                    <a:pt x="4033" y="723"/>
                    <a:pt x="3997" y="714"/>
                    <a:pt x="3962" y="714"/>
                  </a:cubicBezTo>
                  <a:lnTo>
                    <a:pt x="3962" y="714"/>
                  </a:lnTo>
                  <a:cubicBezTo>
                    <a:pt x="3926" y="714"/>
                    <a:pt x="3890" y="723"/>
                    <a:pt x="3864" y="759"/>
                  </a:cubicBezTo>
                  <a:moveTo>
                    <a:pt x="3346" y="1062"/>
                  </a:moveTo>
                  <a:cubicBezTo>
                    <a:pt x="3293" y="1116"/>
                    <a:pt x="3293" y="1205"/>
                    <a:pt x="3346" y="1267"/>
                  </a:cubicBezTo>
                  <a:lnTo>
                    <a:pt x="3346" y="1267"/>
                  </a:lnTo>
                  <a:cubicBezTo>
                    <a:pt x="3400" y="1321"/>
                    <a:pt x="3489" y="1321"/>
                    <a:pt x="3551" y="1267"/>
                  </a:cubicBezTo>
                  <a:lnTo>
                    <a:pt x="3551" y="1267"/>
                  </a:lnTo>
                  <a:cubicBezTo>
                    <a:pt x="3605" y="1205"/>
                    <a:pt x="3605" y="1116"/>
                    <a:pt x="3551" y="1062"/>
                  </a:cubicBezTo>
                  <a:lnTo>
                    <a:pt x="3551" y="1062"/>
                  </a:lnTo>
                  <a:cubicBezTo>
                    <a:pt x="3516" y="1036"/>
                    <a:pt x="3480" y="1027"/>
                    <a:pt x="3444" y="1027"/>
                  </a:cubicBezTo>
                  <a:lnTo>
                    <a:pt x="3444" y="1027"/>
                  </a:lnTo>
                  <a:cubicBezTo>
                    <a:pt x="3409" y="1027"/>
                    <a:pt x="3373" y="1036"/>
                    <a:pt x="3346" y="1062"/>
                  </a:cubicBezTo>
                  <a:close/>
                  <a:moveTo>
                    <a:pt x="3061" y="1553"/>
                  </a:moveTo>
                  <a:cubicBezTo>
                    <a:pt x="3007" y="1606"/>
                    <a:pt x="3007" y="1696"/>
                    <a:pt x="3061" y="1758"/>
                  </a:cubicBezTo>
                  <a:lnTo>
                    <a:pt x="3061" y="1758"/>
                  </a:lnTo>
                  <a:cubicBezTo>
                    <a:pt x="3114" y="1812"/>
                    <a:pt x="3203" y="1812"/>
                    <a:pt x="3257" y="1758"/>
                  </a:cubicBezTo>
                  <a:lnTo>
                    <a:pt x="3257" y="1758"/>
                  </a:lnTo>
                  <a:cubicBezTo>
                    <a:pt x="3310" y="1696"/>
                    <a:pt x="3310" y="1606"/>
                    <a:pt x="3257" y="1553"/>
                  </a:cubicBezTo>
                  <a:lnTo>
                    <a:pt x="3257" y="1553"/>
                  </a:lnTo>
                  <a:cubicBezTo>
                    <a:pt x="3230" y="1526"/>
                    <a:pt x="3194" y="1517"/>
                    <a:pt x="3159" y="1517"/>
                  </a:cubicBezTo>
                  <a:lnTo>
                    <a:pt x="3159" y="1517"/>
                  </a:lnTo>
                  <a:cubicBezTo>
                    <a:pt x="3123" y="1517"/>
                    <a:pt x="3087" y="1526"/>
                    <a:pt x="3061" y="1553"/>
                  </a:cubicBezTo>
                  <a:close/>
                  <a:moveTo>
                    <a:pt x="2998" y="2124"/>
                  </a:moveTo>
                  <a:cubicBezTo>
                    <a:pt x="2945" y="2177"/>
                    <a:pt x="2945" y="2267"/>
                    <a:pt x="2998" y="2320"/>
                  </a:cubicBezTo>
                  <a:lnTo>
                    <a:pt x="2998" y="2320"/>
                  </a:lnTo>
                  <a:cubicBezTo>
                    <a:pt x="3052" y="2383"/>
                    <a:pt x="3141" y="2383"/>
                    <a:pt x="3194" y="2320"/>
                  </a:cubicBezTo>
                  <a:lnTo>
                    <a:pt x="3194" y="2320"/>
                  </a:lnTo>
                  <a:cubicBezTo>
                    <a:pt x="3248" y="2267"/>
                    <a:pt x="3248" y="2177"/>
                    <a:pt x="3194" y="2124"/>
                  </a:cubicBezTo>
                  <a:lnTo>
                    <a:pt x="3194" y="2124"/>
                  </a:lnTo>
                  <a:cubicBezTo>
                    <a:pt x="3168" y="2097"/>
                    <a:pt x="3132" y="2088"/>
                    <a:pt x="3096" y="2088"/>
                  </a:cubicBezTo>
                  <a:lnTo>
                    <a:pt x="3096" y="2088"/>
                  </a:lnTo>
                  <a:cubicBezTo>
                    <a:pt x="3061" y="2088"/>
                    <a:pt x="3025" y="2097"/>
                    <a:pt x="2998" y="2124"/>
                  </a:cubicBezTo>
                  <a:close/>
                  <a:moveTo>
                    <a:pt x="3212" y="2659"/>
                  </a:moveTo>
                  <a:cubicBezTo>
                    <a:pt x="3159" y="2713"/>
                    <a:pt x="3159" y="2802"/>
                    <a:pt x="3212" y="2855"/>
                  </a:cubicBezTo>
                  <a:lnTo>
                    <a:pt x="3212" y="2855"/>
                  </a:lnTo>
                  <a:cubicBezTo>
                    <a:pt x="3266" y="2909"/>
                    <a:pt x="3355" y="2909"/>
                    <a:pt x="3409" y="2855"/>
                  </a:cubicBezTo>
                  <a:lnTo>
                    <a:pt x="3409" y="2855"/>
                  </a:lnTo>
                  <a:cubicBezTo>
                    <a:pt x="3462" y="2802"/>
                    <a:pt x="3462" y="2713"/>
                    <a:pt x="3409" y="2659"/>
                  </a:cubicBezTo>
                  <a:lnTo>
                    <a:pt x="3409" y="2659"/>
                  </a:lnTo>
                  <a:cubicBezTo>
                    <a:pt x="3382" y="2632"/>
                    <a:pt x="3346" y="2615"/>
                    <a:pt x="3310" y="2615"/>
                  </a:cubicBezTo>
                  <a:lnTo>
                    <a:pt x="3310" y="2615"/>
                  </a:lnTo>
                  <a:cubicBezTo>
                    <a:pt x="3275" y="2615"/>
                    <a:pt x="3239" y="2632"/>
                    <a:pt x="3212" y="2659"/>
                  </a:cubicBezTo>
                  <a:moveTo>
                    <a:pt x="2124" y="2998"/>
                  </a:moveTo>
                  <a:cubicBezTo>
                    <a:pt x="2070" y="3052"/>
                    <a:pt x="2070" y="3141"/>
                    <a:pt x="2124" y="3203"/>
                  </a:cubicBezTo>
                  <a:lnTo>
                    <a:pt x="2124" y="3203"/>
                  </a:lnTo>
                  <a:cubicBezTo>
                    <a:pt x="2177" y="3257"/>
                    <a:pt x="2267" y="3257"/>
                    <a:pt x="2320" y="3203"/>
                  </a:cubicBezTo>
                  <a:lnTo>
                    <a:pt x="2320" y="3203"/>
                  </a:lnTo>
                  <a:cubicBezTo>
                    <a:pt x="2374" y="3141"/>
                    <a:pt x="2374" y="3052"/>
                    <a:pt x="2320" y="2998"/>
                  </a:cubicBezTo>
                  <a:lnTo>
                    <a:pt x="2320" y="2998"/>
                  </a:lnTo>
                  <a:cubicBezTo>
                    <a:pt x="2293" y="2971"/>
                    <a:pt x="2258" y="2962"/>
                    <a:pt x="2222" y="2962"/>
                  </a:cubicBezTo>
                  <a:lnTo>
                    <a:pt x="2222" y="2962"/>
                  </a:lnTo>
                  <a:cubicBezTo>
                    <a:pt x="2186" y="2962"/>
                    <a:pt x="2151" y="2971"/>
                    <a:pt x="2124" y="2998"/>
                  </a:cubicBezTo>
                  <a:close/>
                  <a:moveTo>
                    <a:pt x="1553" y="3061"/>
                  </a:moveTo>
                  <a:cubicBezTo>
                    <a:pt x="1499" y="3114"/>
                    <a:pt x="1499" y="3203"/>
                    <a:pt x="1553" y="3257"/>
                  </a:cubicBezTo>
                  <a:lnTo>
                    <a:pt x="1553" y="3257"/>
                  </a:lnTo>
                  <a:cubicBezTo>
                    <a:pt x="1606" y="3319"/>
                    <a:pt x="1696" y="3319"/>
                    <a:pt x="1749" y="3257"/>
                  </a:cubicBezTo>
                  <a:lnTo>
                    <a:pt x="1749" y="3257"/>
                  </a:lnTo>
                  <a:cubicBezTo>
                    <a:pt x="1803" y="3203"/>
                    <a:pt x="1803" y="3114"/>
                    <a:pt x="1749" y="3061"/>
                  </a:cubicBezTo>
                  <a:lnTo>
                    <a:pt x="1749" y="3061"/>
                  </a:lnTo>
                  <a:cubicBezTo>
                    <a:pt x="1722" y="3034"/>
                    <a:pt x="1687" y="3025"/>
                    <a:pt x="1651" y="3025"/>
                  </a:cubicBezTo>
                  <a:lnTo>
                    <a:pt x="1651" y="3025"/>
                  </a:lnTo>
                  <a:cubicBezTo>
                    <a:pt x="1615" y="3025"/>
                    <a:pt x="1580" y="3034"/>
                    <a:pt x="1553" y="3061"/>
                  </a:cubicBezTo>
                  <a:close/>
                  <a:moveTo>
                    <a:pt x="2659" y="3212"/>
                  </a:moveTo>
                  <a:cubicBezTo>
                    <a:pt x="2606" y="3266"/>
                    <a:pt x="2606" y="3355"/>
                    <a:pt x="2659" y="3408"/>
                  </a:cubicBezTo>
                  <a:lnTo>
                    <a:pt x="2659" y="3408"/>
                  </a:lnTo>
                  <a:cubicBezTo>
                    <a:pt x="2713" y="3462"/>
                    <a:pt x="2802" y="3462"/>
                    <a:pt x="2855" y="3408"/>
                  </a:cubicBezTo>
                  <a:lnTo>
                    <a:pt x="2855" y="3408"/>
                  </a:lnTo>
                  <a:cubicBezTo>
                    <a:pt x="2909" y="3355"/>
                    <a:pt x="2909" y="3266"/>
                    <a:pt x="2855" y="3212"/>
                  </a:cubicBezTo>
                  <a:lnTo>
                    <a:pt x="2855" y="3212"/>
                  </a:lnTo>
                  <a:cubicBezTo>
                    <a:pt x="2829" y="3185"/>
                    <a:pt x="2793" y="3168"/>
                    <a:pt x="2757" y="3168"/>
                  </a:cubicBezTo>
                  <a:lnTo>
                    <a:pt x="2757" y="3168"/>
                  </a:lnTo>
                  <a:cubicBezTo>
                    <a:pt x="2722" y="3168"/>
                    <a:pt x="2686" y="3185"/>
                    <a:pt x="2659" y="3212"/>
                  </a:cubicBezTo>
                  <a:close/>
                  <a:moveTo>
                    <a:pt x="1062" y="3346"/>
                  </a:moveTo>
                  <a:cubicBezTo>
                    <a:pt x="1009" y="3408"/>
                    <a:pt x="1009" y="3498"/>
                    <a:pt x="1062" y="3551"/>
                  </a:cubicBezTo>
                  <a:lnTo>
                    <a:pt x="1062" y="3551"/>
                  </a:lnTo>
                  <a:cubicBezTo>
                    <a:pt x="1116" y="3605"/>
                    <a:pt x="1205" y="3605"/>
                    <a:pt x="1259" y="3551"/>
                  </a:cubicBezTo>
                  <a:lnTo>
                    <a:pt x="1259" y="3551"/>
                  </a:lnTo>
                  <a:cubicBezTo>
                    <a:pt x="1312" y="3498"/>
                    <a:pt x="1312" y="3408"/>
                    <a:pt x="1259" y="3346"/>
                  </a:cubicBezTo>
                  <a:lnTo>
                    <a:pt x="1259" y="3346"/>
                  </a:lnTo>
                  <a:cubicBezTo>
                    <a:pt x="1232" y="3319"/>
                    <a:pt x="1196" y="3310"/>
                    <a:pt x="1160" y="3310"/>
                  </a:cubicBezTo>
                  <a:lnTo>
                    <a:pt x="1160" y="3310"/>
                  </a:lnTo>
                  <a:cubicBezTo>
                    <a:pt x="1125" y="3310"/>
                    <a:pt x="1089" y="3319"/>
                    <a:pt x="1062" y="3346"/>
                  </a:cubicBezTo>
                  <a:close/>
                  <a:moveTo>
                    <a:pt x="750" y="3863"/>
                  </a:moveTo>
                  <a:cubicBezTo>
                    <a:pt x="697" y="3917"/>
                    <a:pt x="697" y="4006"/>
                    <a:pt x="750" y="4060"/>
                  </a:cubicBezTo>
                  <a:lnTo>
                    <a:pt x="750" y="4060"/>
                  </a:lnTo>
                  <a:cubicBezTo>
                    <a:pt x="804" y="4113"/>
                    <a:pt x="893" y="4113"/>
                    <a:pt x="946" y="4060"/>
                  </a:cubicBezTo>
                  <a:lnTo>
                    <a:pt x="946" y="4060"/>
                  </a:lnTo>
                  <a:cubicBezTo>
                    <a:pt x="1009" y="4006"/>
                    <a:pt x="1009" y="3917"/>
                    <a:pt x="946" y="3863"/>
                  </a:cubicBezTo>
                  <a:lnTo>
                    <a:pt x="946" y="3863"/>
                  </a:lnTo>
                  <a:cubicBezTo>
                    <a:pt x="920" y="3837"/>
                    <a:pt x="884" y="3819"/>
                    <a:pt x="848" y="3819"/>
                  </a:cubicBezTo>
                  <a:lnTo>
                    <a:pt x="848" y="3819"/>
                  </a:lnTo>
                  <a:cubicBezTo>
                    <a:pt x="813" y="3819"/>
                    <a:pt x="777" y="3837"/>
                    <a:pt x="750" y="3863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8675789" y="125342"/>
              <a:ext cx="344463" cy="343931"/>
            </a:xfrm>
            <a:custGeom>
              <a:avLst/>
              <a:gdLst/>
              <a:ahLst/>
              <a:cxnLst/>
              <a:rect l="l" t="t" r="r" b="b"/>
              <a:pathLst>
                <a:path w="5827" h="5818" extrusionOk="0">
                  <a:moveTo>
                    <a:pt x="1785" y="366"/>
                  </a:moveTo>
                  <a:cubicBezTo>
                    <a:pt x="1696" y="358"/>
                    <a:pt x="1606" y="349"/>
                    <a:pt x="1526" y="349"/>
                  </a:cubicBezTo>
                  <a:lnTo>
                    <a:pt x="1526" y="349"/>
                  </a:lnTo>
                  <a:cubicBezTo>
                    <a:pt x="1089" y="349"/>
                    <a:pt x="661" y="518"/>
                    <a:pt x="331" y="839"/>
                  </a:cubicBezTo>
                  <a:lnTo>
                    <a:pt x="331" y="839"/>
                  </a:lnTo>
                  <a:lnTo>
                    <a:pt x="331" y="848"/>
                  </a:lnTo>
                  <a:cubicBezTo>
                    <a:pt x="108" y="1062"/>
                    <a:pt x="1" y="1357"/>
                    <a:pt x="1" y="1642"/>
                  </a:cubicBezTo>
                  <a:lnTo>
                    <a:pt x="1" y="1642"/>
                  </a:lnTo>
                  <a:cubicBezTo>
                    <a:pt x="1" y="1928"/>
                    <a:pt x="108" y="2222"/>
                    <a:pt x="331" y="2436"/>
                  </a:cubicBezTo>
                  <a:lnTo>
                    <a:pt x="331" y="2436"/>
                  </a:lnTo>
                  <a:lnTo>
                    <a:pt x="331" y="2445"/>
                  </a:lnTo>
                  <a:cubicBezTo>
                    <a:pt x="554" y="2659"/>
                    <a:pt x="839" y="2775"/>
                    <a:pt x="1125" y="2775"/>
                  </a:cubicBezTo>
                  <a:lnTo>
                    <a:pt x="1125" y="2775"/>
                  </a:lnTo>
                  <a:cubicBezTo>
                    <a:pt x="1419" y="2775"/>
                    <a:pt x="1705" y="2659"/>
                    <a:pt x="1928" y="2445"/>
                  </a:cubicBezTo>
                  <a:lnTo>
                    <a:pt x="1928" y="2445"/>
                  </a:lnTo>
                  <a:cubicBezTo>
                    <a:pt x="2070" y="2302"/>
                    <a:pt x="2142" y="2115"/>
                    <a:pt x="2142" y="1928"/>
                  </a:cubicBezTo>
                  <a:lnTo>
                    <a:pt x="2142" y="1928"/>
                  </a:lnTo>
                  <a:cubicBezTo>
                    <a:pt x="2142" y="1740"/>
                    <a:pt x="2070" y="1553"/>
                    <a:pt x="1928" y="1410"/>
                  </a:cubicBezTo>
                  <a:lnTo>
                    <a:pt x="1928" y="1410"/>
                  </a:lnTo>
                  <a:cubicBezTo>
                    <a:pt x="1785" y="1267"/>
                    <a:pt x="1598" y="1196"/>
                    <a:pt x="1410" y="1196"/>
                  </a:cubicBezTo>
                  <a:lnTo>
                    <a:pt x="1410" y="1196"/>
                  </a:lnTo>
                  <a:cubicBezTo>
                    <a:pt x="1294" y="1196"/>
                    <a:pt x="1169" y="1223"/>
                    <a:pt x="1062" y="1276"/>
                  </a:cubicBezTo>
                  <a:lnTo>
                    <a:pt x="1062" y="1276"/>
                  </a:lnTo>
                  <a:cubicBezTo>
                    <a:pt x="982" y="1232"/>
                    <a:pt x="875" y="1241"/>
                    <a:pt x="804" y="1312"/>
                  </a:cubicBezTo>
                  <a:lnTo>
                    <a:pt x="804" y="1312"/>
                  </a:lnTo>
                  <a:cubicBezTo>
                    <a:pt x="714" y="1401"/>
                    <a:pt x="714" y="1544"/>
                    <a:pt x="804" y="1624"/>
                  </a:cubicBezTo>
                  <a:lnTo>
                    <a:pt x="804" y="1624"/>
                  </a:lnTo>
                  <a:cubicBezTo>
                    <a:pt x="884" y="1714"/>
                    <a:pt x="1027" y="1714"/>
                    <a:pt x="1116" y="1624"/>
                  </a:cubicBezTo>
                  <a:lnTo>
                    <a:pt x="1116" y="1624"/>
                  </a:lnTo>
                  <a:cubicBezTo>
                    <a:pt x="1169" y="1571"/>
                    <a:pt x="1187" y="1499"/>
                    <a:pt x="1169" y="1428"/>
                  </a:cubicBezTo>
                  <a:lnTo>
                    <a:pt x="1169" y="1428"/>
                  </a:lnTo>
                  <a:cubicBezTo>
                    <a:pt x="1250" y="1392"/>
                    <a:pt x="1330" y="1375"/>
                    <a:pt x="1410" y="1375"/>
                  </a:cubicBezTo>
                  <a:lnTo>
                    <a:pt x="1410" y="1375"/>
                  </a:lnTo>
                  <a:cubicBezTo>
                    <a:pt x="1553" y="1375"/>
                    <a:pt x="1696" y="1428"/>
                    <a:pt x="1803" y="1535"/>
                  </a:cubicBezTo>
                  <a:lnTo>
                    <a:pt x="1803" y="1535"/>
                  </a:lnTo>
                  <a:cubicBezTo>
                    <a:pt x="1910" y="1642"/>
                    <a:pt x="1963" y="1785"/>
                    <a:pt x="1963" y="1928"/>
                  </a:cubicBezTo>
                  <a:lnTo>
                    <a:pt x="1963" y="1928"/>
                  </a:lnTo>
                  <a:cubicBezTo>
                    <a:pt x="1963" y="2061"/>
                    <a:pt x="1910" y="2204"/>
                    <a:pt x="1803" y="2311"/>
                  </a:cubicBezTo>
                  <a:lnTo>
                    <a:pt x="1803" y="2311"/>
                  </a:lnTo>
                  <a:cubicBezTo>
                    <a:pt x="1615" y="2499"/>
                    <a:pt x="1375" y="2588"/>
                    <a:pt x="1125" y="2588"/>
                  </a:cubicBezTo>
                  <a:lnTo>
                    <a:pt x="1125" y="2588"/>
                  </a:lnTo>
                  <a:cubicBezTo>
                    <a:pt x="884" y="2588"/>
                    <a:pt x="643" y="2499"/>
                    <a:pt x="456" y="2311"/>
                  </a:cubicBezTo>
                  <a:lnTo>
                    <a:pt x="456" y="2311"/>
                  </a:lnTo>
                  <a:lnTo>
                    <a:pt x="456" y="2311"/>
                  </a:lnTo>
                  <a:cubicBezTo>
                    <a:pt x="268" y="2133"/>
                    <a:pt x="179" y="1883"/>
                    <a:pt x="179" y="1642"/>
                  </a:cubicBezTo>
                  <a:lnTo>
                    <a:pt x="179" y="1642"/>
                  </a:lnTo>
                  <a:cubicBezTo>
                    <a:pt x="179" y="1401"/>
                    <a:pt x="268" y="1151"/>
                    <a:pt x="456" y="973"/>
                  </a:cubicBezTo>
                  <a:lnTo>
                    <a:pt x="456" y="973"/>
                  </a:lnTo>
                  <a:cubicBezTo>
                    <a:pt x="750" y="679"/>
                    <a:pt x="1134" y="536"/>
                    <a:pt x="1526" y="536"/>
                  </a:cubicBezTo>
                  <a:lnTo>
                    <a:pt x="1526" y="536"/>
                  </a:lnTo>
                  <a:cubicBezTo>
                    <a:pt x="1910" y="536"/>
                    <a:pt x="2293" y="679"/>
                    <a:pt x="2588" y="973"/>
                  </a:cubicBezTo>
                  <a:lnTo>
                    <a:pt x="2588" y="973"/>
                  </a:lnTo>
                  <a:cubicBezTo>
                    <a:pt x="2882" y="1267"/>
                    <a:pt x="3025" y="1651"/>
                    <a:pt x="3025" y="2035"/>
                  </a:cubicBezTo>
                  <a:lnTo>
                    <a:pt x="3025" y="2035"/>
                  </a:lnTo>
                  <a:lnTo>
                    <a:pt x="3025" y="2035"/>
                  </a:lnTo>
                  <a:cubicBezTo>
                    <a:pt x="3025" y="2427"/>
                    <a:pt x="2882" y="2811"/>
                    <a:pt x="2588" y="3105"/>
                  </a:cubicBezTo>
                  <a:lnTo>
                    <a:pt x="2588" y="3105"/>
                  </a:lnTo>
                  <a:lnTo>
                    <a:pt x="1508" y="4185"/>
                  </a:lnTo>
                  <a:cubicBezTo>
                    <a:pt x="1473" y="4220"/>
                    <a:pt x="1473" y="4283"/>
                    <a:pt x="1508" y="4318"/>
                  </a:cubicBezTo>
                  <a:lnTo>
                    <a:pt x="1508" y="4318"/>
                  </a:lnTo>
                  <a:cubicBezTo>
                    <a:pt x="1544" y="4345"/>
                    <a:pt x="1598" y="4345"/>
                    <a:pt x="1633" y="4318"/>
                  </a:cubicBezTo>
                  <a:lnTo>
                    <a:pt x="1633" y="4318"/>
                  </a:lnTo>
                  <a:lnTo>
                    <a:pt x="2436" y="3507"/>
                  </a:lnTo>
                  <a:lnTo>
                    <a:pt x="2436" y="3507"/>
                  </a:lnTo>
                  <a:lnTo>
                    <a:pt x="2713" y="3230"/>
                  </a:lnTo>
                  <a:cubicBezTo>
                    <a:pt x="3007" y="2936"/>
                    <a:pt x="3400" y="2793"/>
                    <a:pt x="3783" y="2793"/>
                  </a:cubicBezTo>
                  <a:lnTo>
                    <a:pt x="3783" y="2793"/>
                  </a:lnTo>
                  <a:cubicBezTo>
                    <a:pt x="4167" y="2793"/>
                    <a:pt x="4559" y="2936"/>
                    <a:pt x="4845" y="3230"/>
                  </a:cubicBezTo>
                  <a:lnTo>
                    <a:pt x="4845" y="3230"/>
                  </a:lnTo>
                  <a:cubicBezTo>
                    <a:pt x="5139" y="3524"/>
                    <a:pt x="5291" y="3908"/>
                    <a:pt x="5291" y="4292"/>
                  </a:cubicBezTo>
                  <a:lnTo>
                    <a:pt x="5291" y="4292"/>
                  </a:lnTo>
                  <a:lnTo>
                    <a:pt x="5291" y="4292"/>
                  </a:lnTo>
                  <a:cubicBezTo>
                    <a:pt x="5291" y="4684"/>
                    <a:pt x="5139" y="5068"/>
                    <a:pt x="4854" y="5362"/>
                  </a:cubicBezTo>
                  <a:lnTo>
                    <a:pt x="4854" y="5362"/>
                  </a:lnTo>
                  <a:lnTo>
                    <a:pt x="4854" y="5362"/>
                  </a:lnTo>
                  <a:cubicBezTo>
                    <a:pt x="4666" y="5550"/>
                    <a:pt x="4426" y="5639"/>
                    <a:pt x="4176" y="5639"/>
                  </a:cubicBezTo>
                  <a:lnTo>
                    <a:pt x="4176" y="5639"/>
                  </a:lnTo>
                  <a:cubicBezTo>
                    <a:pt x="3935" y="5639"/>
                    <a:pt x="3694" y="5550"/>
                    <a:pt x="3507" y="5362"/>
                  </a:cubicBezTo>
                  <a:lnTo>
                    <a:pt x="3507" y="5362"/>
                  </a:lnTo>
                  <a:lnTo>
                    <a:pt x="3507" y="5362"/>
                  </a:lnTo>
                  <a:cubicBezTo>
                    <a:pt x="3319" y="5175"/>
                    <a:pt x="3230" y="4934"/>
                    <a:pt x="3230" y="4693"/>
                  </a:cubicBezTo>
                  <a:lnTo>
                    <a:pt x="3230" y="4693"/>
                  </a:lnTo>
                  <a:cubicBezTo>
                    <a:pt x="3230" y="4443"/>
                    <a:pt x="3319" y="4202"/>
                    <a:pt x="3507" y="4015"/>
                  </a:cubicBezTo>
                  <a:lnTo>
                    <a:pt x="3507" y="4015"/>
                  </a:lnTo>
                  <a:cubicBezTo>
                    <a:pt x="3614" y="3908"/>
                    <a:pt x="3756" y="3855"/>
                    <a:pt x="3899" y="3855"/>
                  </a:cubicBezTo>
                  <a:lnTo>
                    <a:pt x="3899" y="3855"/>
                  </a:lnTo>
                  <a:cubicBezTo>
                    <a:pt x="4033" y="3855"/>
                    <a:pt x="4176" y="3908"/>
                    <a:pt x="4283" y="4015"/>
                  </a:cubicBezTo>
                  <a:lnTo>
                    <a:pt x="4283" y="4015"/>
                  </a:lnTo>
                  <a:cubicBezTo>
                    <a:pt x="4390" y="4122"/>
                    <a:pt x="4443" y="4265"/>
                    <a:pt x="4443" y="4408"/>
                  </a:cubicBezTo>
                  <a:lnTo>
                    <a:pt x="4443" y="4408"/>
                  </a:lnTo>
                  <a:cubicBezTo>
                    <a:pt x="4443" y="4488"/>
                    <a:pt x="4426" y="4568"/>
                    <a:pt x="4390" y="4649"/>
                  </a:cubicBezTo>
                  <a:lnTo>
                    <a:pt x="4390" y="4649"/>
                  </a:lnTo>
                  <a:cubicBezTo>
                    <a:pt x="4318" y="4631"/>
                    <a:pt x="4247" y="4649"/>
                    <a:pt x="4194" y="4702"/>
                  </a:cubicBezTo>
                  <a:lnTo>
                    <a:pt x="4194" y="4702"/>
                  </a:lnTo>
                  <a:cubicBezTo>
                    <a:pt x="4104" y="4791"/>
                    <a:pt x="4104" y="4934"/>
                    <a:pt x="4194" y="5014"/>
                  </a:cubicBezTo>
                  <a:lnTo>
                    <a:pt x="4194" y="5014"/>
                  </a:lnTo>
                  <a:cubicBezTo>
                    <a:pt x="4283" y="5103"/>
                    <a:pt x="4417" y="5103"/>
                    <a:pt x="4506" y="5014"/>
                  </a:cubicBezTo>
                  <a:lnTo>
                    <a:pt x="4506" y="5014"/>
                  </a:lnTo>
                  <a:cubicBezTo>
                    <a:pt x="4577" y="4943"/>
                    <a:pt x="4586" y="4836"/>
                    <a:pt x="4541" y="4756"/>
                  </a:cubicBezTo>
                  <a:lnTo>
                    <a:pt x="4541" y="4756"/>
                  </a:lnTo>
                  <a:cubicBezTo>
                    <a:pt x="4595" y="4649"/>
                    <a:pt x="4622" y="4524"/>
                    <a:pt x="4622" y="4408"/>
                  </a:cubicBezTo>
                  <a:lnTo>
                    <a:pt x="4622" y="4408"/>
                  </a:lnTo>
                  <a:cubicBezTo>
                    <a:pt x="4622" y="4220"/>
                    <a:pt x="4559" y="4033"/>
                    <a:pt x="4417" y="3890"/>
                  </a:cubicBezTo>
                  <a:lnTo>
                    <a:pt x="4417" y="3890"/>
                  </a:lnTo>
                  <a:cubicBezTo>
                    <a:pt x="4274" y="3747"/>
                    <a:pt x="4087" y="3676"/>
                    <a:pt x="3899" y="3676"/>
                  </a:cubicBezTo>
                  <a:lnTo>
                    <a:pt x="3899" y="3676"/>
                  </a:lnTo>
                  <a:cubicBezTo>
                    <a:pt x="3712" y="3676"/>
                    <a:pt x="3524" y="3747"/>
                    <a:pt x="3382" y="3890"/>
                  </a:cubicBezTo>
                  <a:lnTo>
                    <a:pt x="3382" y="3890"/>
                  </a:lnTo>
                  <a:cubicBezTo>
                    <a:pt x="3159" y="4113"/>
                    <a:pt x="3052" y="4399"/>
                    <a:pt x="3052" y="4693"/>
                  </a:cubicBezTo>
                  <a:lnTo>
                    <a:pt x="3052" y="4693"/>
                  </a:lnTo>
                  <a:cubicBezTo>
                    <a:pt x="3052" y="4979"/>
                    <a:pt x="3159" y="5264"/>
                    <a:pt x="3373" y="5487"/>
                  </a:cubicBezTo>
                  <a:lnTo>
                    <a:pt x="3373" y="5487"/>
                  </a:lnTo>
                  <a:lnTo>
                    <a:pt x="3382" y="5487"/>
                  </a:lnTo>
                  <a:cubicBezTo>
                    <a:pt x="3596" y="5710"/>
                    <a:pt x="3890" y="5817"/>
                    <a:pt x="4176" y="5817"/>
                  </a:cubicBezTo>
                  <a:lnTo>
                    <a:pt x="4176" y="5817"/>
                  </a:lnTo>
                  <a:cubicBezTo>
                    <a:pt x="4470" y="5817"/>
                    <a:pt x="4756" y="5710"/>
                    <a:pt x="4979" y="5487"/>
                  </a:cubicBezTo>
                  <a:lnTo>
                    <a:pt x="4979" y="5487"/>
                  </a:lnTo>
                  <a:lnTo>
                    <a:pt x="4979" y="5487"/>
                  </a:lnTo>
                  <a:cubicBezTo>
                    <a:pt x="5309" y="5157"/>
                    <a:pt x="5469" y="4729"/>
                    <a:pt x="5469" y="4292"/>
                  </a:cubicBezTo>
                  <a:lnTo>
                    <a:pt x="5469" y="4292"/>
                  </a:lnTo>
                  <a:lnTo>
                    <a:pt x="5469" y="4292"/>
                  </a:lnTo>
                  <a:cubicBezTo>
                    <a:pt x="5469" y="4211"/>
                    <a:pt x="5460" y="4122"/>
                    <a:pt x="5451" y="4033"/>
                  </a:cubicBezTo>
                  <a:lnTo>
                    <a:pt x="5451" y="4033"/>
                  </a:lnTo>
                  <a:cubicBezTo>
                    <a:pt x="5701" y="3774"/>
                    <a:pt x="5826" y="3444"/>
                    <a:pt x="5826" y="3105"/>
                  </a:cubicBezTo>
                  <a:lnTo>
                    <a:pt x="5826" y="3105"/>
                  </a:lnTo>
                  <a:cubicBezTo>
                    <a:pt x="5826" y="2757"/>
                    <a:pt x="5692" y="2418"/>
                    <a:pt x="5434" y="2160"/>
                  </a:cubicBezTo>
                  <a:lnTo>
                    <a:pt x="5434" y="2160"/>
                  </a:lnTo>
                  <a:cubicBezTo>
                    <a:pt x="5175" y="1892"/>
                    <a:pt x="4827" y="1767"/>
                    <a:pt x="4488" y="1767"/>
                  </a:cubicBezTo>
                  <a:lnTo>
                    <a:pt x="4488" y="1767"/>
                  </a:lnTo>
                  <a:cubicBezTo>
                    <a:pt x="4301" y="1767"/>
                    <a:pt x="4113" y="1803"/>
                    <a:pt x="3944" y="1883"/>
                  </a:cubicBezTo>
                  <a:lnTo>
                    <a:pt x="3944" y="1883"/>
                  </a:lnTo>
                  <a:cubicBezTo>
                    <a:pt x="4015" y="1705"/>
                    <a:pt x="4051" y="1517"/>
                    <a:pt x="4051" y="1339"/>
                  </a:cubicBezTo>
                  <a:lnTo>
                    <a:pt x="4051" y="1339"/>
                  </a:lnTo>
                  <a:lnTo>
                    <a:pt x="4051" y="1339"/>
                  </a:lnTo>
                  <a:cubicBezTo>
                    <a:pt x="4051" y="991"/>
                    <a:pt x="3926" y="652"/>
                    <a:pt x="3658" y="384"/>
                  </a:cubicBezTo>
                  <a:lnTo>
                    <a:pt x="3658" y="384"/>
                  </a:lnTo>
                  <a:cubicBezTo>
                    <a:pt x="3400" y="126"/>
                    <a:pt x="3061" y="1"/>
                    <a:pt x="2713" y="1"/>
                  </a:cubicBezTo>
                  <a:lnTo>
                    <a:pt x="2713" y="1"/>
                  </a:lnTo>
                  <a:cubicBezTo>
                    <a:pt x="2374" y="1"/>
                    <a:pt x="2044" y="126"/>
                    <a:pt x="1785" y="366"/>
                  </a:cubicBezTo>
                  <a:moveTo>
                    <a:pt x="3212" y="2035"/>
                  </a:moveTo>
                  <a:lnTo>
                    <a:pt x="3212" y="2035"/>
                  </a:lnTo>
                  <a:cubicBezTo>
                    <a:pt x="3212" y="1606"/>
                    <a:pt x="3043" y="1169"/>
                    <a:pt x="2713" y="839"/>
                  </a:cubicBezTo>
                  <a:lnTo>
                    <a:pt x="2713" y="839"/>
                  </a:lnTo>
                  <a:cubicBezTo>
                    <a:pt x="2507" y="634"/>
                    <a:pt x="2267" y="500"/>
                    <a:pt x="1999" y="420"/>
                  </a:cubicBezTo>
                  <a:lnTo>
                    <a:pt x="1999" y="420"/>
                  </a:lnTo>
                  <a:cubicBezTo>
                    <a:pt x="2213" y="259"/>
                    <a:pt x="2463" y="179"/>
                    <a:pt x="2713" y="179"/>
                  </a:cubicBezTo>
                  <a:lnTo>
                    <a:pt x="2713" y="179"/>
                  </a:lnTo>
                  <a:cubicBezTo>
                    <a:pt x="3007" y="179"/>
                    <a:pt x="3310" y="286"/>
                    <a:pt x="3533" y="518"/>
                  </a:cubicBezTo>
                  <a:lnTo>
                    <a:pt x="3533" y="518"/>
                  </a:lnTo>
                  <a:cubicBezTo>
                    <a:pt x="3756" y="741"/>
                    <a:pt x="3872" y="1036"/>
                    <a:pt x="3872" y="1339"/>
                  </a:cubicBezTo>
                  <a:lnTo>
                    <a:pt x="3872" y="1339"/>
                  </a:lnTo>
                  <a:lnTo>
                    <a:pt x="3872" y="1339"/>
                  </a:lnTo>
                  <a:cubicBezTo>
                    <a:pt x="3872" y="1633"/>
                    <a:pt x="3756" y="1928"/>
                    <a:pt x="3533" y="2160"/>
                  </a:cubicBezTo>
                  <a:lnTo>
                    <a:pt x="3533" y="2160"/>
                  </a:lnTo>
                  <a:lnTo>
                    <a:pt x="3123" y="2570"/>
                  </a:lnTo>
                  <a:cubicBezTo>
                    <a:pt x="3177" y="2392"/>
                    <a:pt x="3203" y="2213"/>
                    <a:pt x="3203" y="2035"/>
                  </a:cubicBezTo>
                  <a:moveTo>
                    <a:pt x="3658" y="2284"/>
                  </a:moveTo>
                  <a:cubicBezTo>
                    <a:pt x="3890" y="2061"/>
                    <a:pt x="4185" y="1945"/>
                    <a:pt x="4479" y="1945"/>
                  </a:cubicBezTo>
                  <a:lnTo>
                    <a:pt x="4479" y="1945"/>
                  </a:lnTo>
                  <a:cubicBezTo>
                    <a:pt x="4782" y="1945"/>
                    <a:pt x="5077" y="2061"/>
                    <a:pt x="5300" y="2284"/>
                  </a:cubicBezTo>
                  <a:lnTo>
                    <a:pt x="5300" y="2284"/>
                  </a:lnTo>
                  <a:cubicBezTo>
                    <a:pt x="5532" y="2507"/>
                    <a:pt x="5639" y="2811"/>
                    <a:pt x="5639" y="3105"/>
                  </a:cubicBezTo>
                  <a:lnTo>
                    <a:pt x="5639" y="3105"/>
                  </a:lnTo>
                  <a:cubicBezTo>
                    <a:pt x="5639" y="3355"/>
                    <a:pt x="5558" y="3605"/>
                    <a:pt x="5398" y="3819"/>
                  </a:cubicBezTo>
                  <a:lnTo>
                    <a:pt x="5398" y="3819"/>
                  </a:lnTo>
                  <a:cubicBezTo>
                    <a:pt x="5327" y="3551"/>
                    <a:pt x="5184" y="3310"/>
                    <a:pt x="4979" y="3105"/>
                  </a:cubicBezTo>
                  <a:lnTo>
                    <a:pt x="4979" y="3105"/>
                  </a:lnTo>
                  <a:cubicBezTo>
                    <a:pt x="4649" y="2775"/>
                    <a:pt x="4211" y="2606"/>
                    <a:pt x="3783" y="2606"/>
                  </a:cubicBezTo>
                  <a:lnTo>
                    <a:pt x="3783" y="2606"/>
                  </a:lnTo>
                  <a:cubicBezTo>
                    <a:pt x="3605" y="2606"/>
                    <a:pt x="3426" y="2641"/>
                    <a:pt x="3248" y="2695"/>
                  </a:cubicBezTo>
                  <a:lnTo>
                    <a:pt x="3248" y="2695"/>
                  </a:lnTo>
                  <a:close/>
                  <a:moveTo>
                    <a:pt x="4666" y="491"/>
                  </a:moveTo>
                  <a:cubicBezTo>
                    <a:pt x="4363" y="500"/>
                    <a:pt x="4292" y="536"/>
                    <a:pt x="4292" y="670"/>
                  </a:cubicBezTo>
                  <a:lnTo>
                    <a:pt x="4292" y="670"/>
                  </a:lnTo>
                  <a:cubicBezTo>
                    <a:pt x="4292" y="705"/>
                    <a:pt x="4301" y="732"/>
                    <a:pt x="4310" y="777"/>
                  </a:cubicBezTo>
                  <a:lnTo>
                    <a:pt x="4310" y="777"/>
                  </a:lnTo>
                  <a:cubicBezTo>
                    <a:pt x="4336" y="902"/>
                    <a:pt x="4390" y="1116"/>
                    <a:pt x="4194" y="1499"/>
                  </a:cubicBezTo>
                  <a:lnTo>
                    <a:pt x="4194" y="1499"/>
                  </a:lnTo>
                  <a:lnTo>
                    <a:pt x="4194" y="1499"/>
                  </a:lnTo>
                  <a:lnTo>
                    <a:pt x="4194" y="1508"/>
                  </a:lnTo>
                  <a:lnTo>
                    <a:pt x="4194" y="1508"/>
                  </a:lnTo>
                  <a:lnTo>
                    <a:pt x="4194" y="1508"/>
                  </a:lnTo>
                  <a:lnTo>
                    <a:pt x="4194" y="1508"/>
                  </a:lnTo>
                  <a:lnTo>
                    <a:pt x="4194" y="1508"/>
                  </a:lnTo>
                  <a:lnTo>
                    <a:pt x="4194" y="1508"/>
                  </a:lnTo>
                  <a:lnTo>
                    <a:pt x="4194" y="1508"/>
                  </a:lnTo>
                  <a:cubicBezTo>
                    <a:pt x="4185" y="1517"/>
                    <a:pt x="4185" y="1535"/>
                    <a:pt x="4185" y="1544"/>
                  </a:cubicBezTo>
                  <a:lnTo>
                    <a:pt x="4185" y="1544"/>
                  </a:lnTo>
                  <a:lnTo>
                    <a:pt x="4185" y="1544"/>
                  </a:lnTo>
                  <a:lnTo>
                    <a:pt x="4185" y="1544"/>
                  </a:lnTo>
                  <a:lnTo>
                    <a:pt x="4185" y="1544"/>
                  </a:lnTo>
                  <a:cubicBezTo>
                    <a:pt x="4185" y="1553"/>
                    <a:pt x="4185" y="1571"/>
                    <a:pt x="4194" y="1580"/>
                  </a:cubicBezTo>
                  <a:lnTo>
                    <a:pt x="4194" y="1580"/>
                  </a:lnTo>
                  <a:lnTo>
                    <a:pt x="4194" y="1580"/>
                  </a:lnTo>
                  <a:lnTo>
                    <a:pt x="4194" y="1580"/>
                  </a:lnTo>
                  <a:lnTo>
                    <a:pt x="4194" y="1580"/>
                  </a:lnTo>
                  <a:lnTo>
                    <a:pt x="4194" y="1580"/>
                  </a:lnTo>
                  <a:lnTo>
                    <a:pt x="4194" y="1580"/>
                  </a:lnTo>
                  <a:lnTo>
                    <a:pt x="4194" y="1589"/>
                  </a:lnTo>
                  <a:lnTo>
                    <a:pt x="4194" y="1589"/>
                  </a:lnTo>
                  <a:lnTo>
                    <a:pt x="4194" y="1589"/>
                  </a:lnTo>
                  <a:lnTo>
                    <a:pt x="4194" y="1589"/>
                  </a:lnTo>
                  <a:lnTo>
                    <a:pt x="4194" y="1589"/>
                  </a:lnTo>
                  <a:lnTo>
                    <a:pt x="4194" y="1589"/>
                  </a:lnTo>
                  <a:lnTo>
                    <a:pt x="4194" y="1589"/>
                  </a:lnTo>
                  <a:lnTo>
                    <a:pt x="4194" y="1598"/>
                  </a:lnTo>
                  <a:lnTo>
                    <a:pt x="4194" y="1598"/>
                  </a:lnTo>
                  <a:lnTo>
                    <a:pt x="4194" y="1598"/>
                  </a:lnTo>
                  <a:lnTo>
                    <a:pt x="4194" y="1598"/>
                  </a:lnTo>
                  <a:lnTo>
                    <a:pt x="4194" y="1598"/>
                  </a:lnTo>
                  <a:lnTo>
                    <a:pt x="4202" y="1598"/>
                  </a:lnTo>
                  <a:lnTo>
                    <a:pt x="4202" y="1598"/>
                  </a:lnTo>
                  <a:lnTo>
                    <a:pt x="4202" y="1598"/>
                  </a:lnTo>
                  <a:lnTo>
                    <a:pt x="4202" y="1598"/>
                  </a:lnTo>
                  <a:lnTo>
                    <a:pt x="4202" y="1598"/>
                  </a:lnTo>
                  <a:lnTo>
                    <a:pt x="4202" y="1598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11" y="1606"/>
                  </a:lnTo>
                  <a:lnTo>
                    <a:pt x="4211" y="1606"/>
                  </a:lnTo>
                  <a:lnTo>
                    <a:pt x="4211" y="1606"/>
                  </a:lnTo>
                  <a:lnTo>
                    <a:pt x="4211" y="1606"/>
                  </a:lnTo>
                  <a:cubicBezTo>
                    <a:pt x="4211" y="1615"/>
                    <a:pt x="4220" y="1615"/>
                    <a:pt x="4220" y="1615"/>
                  </a:cubicBezTo>
                  <a:lnTo>
                    <a:pt x="4220" y="1615"/>
                  </a:lnTo>
                  <a:lnTo>
                    <a:pt x="4220" y="1615"/>
                  </a:lnTo>
                  <a:lnTo>
                    <a:pt x="4220" y="1615"/>
                  </a:lnTo>
                  <a:lnTo>
                    <a:pt x="4220" y="1615"/>
                  </a:lnTo>
                  <a:lnTo>
                    <a:pt x="4220" y="1615"/>
                  </a:lnTo>
                  <a:lnTo>
                    <a:pt x="4220" y="1615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38" y="1624"/>
                  </a:lnTo>
                  <a:lnTo>
                    <a:pt x="4238" y="1624"/>
                  </a:lnTo>
                  <a:lnTo>
                    <a:pt x="4238" y="1624"/>
                  </a:lnTo>
                  <a:lnTo>
                    <a:pt x="4238" y="1624"/>
                  </a:lnTo>
                  <a:lnTo>
                    <a:pt x="4238" y="1624"/>
                  </a:lnTo>
                  <a:lnTo>
                    <a:pt x="4238" y="1624"/>
                  </a:lnTo>
                  <a:lnTo>
                    <a:pt x="4238" y="1624"/>
                  </a:lnTo>
                  <a:cubicBezTo>
                    <a:pt x="4247" y="1633"/>
                    <a:pt x="4256" y="1633"/>
                    <a:pt x="4274" y="1633"/>
                  </a:cubicBezTo>
                  <a:lnTo>
                    <a:pt x="4274" y="1633"/>
                  </a:lnTo>
                  <a:lnTo>
                    <a:pt x="4274" y="1633"/>
                  </a:lnTo>
                  <a:lnTo>
                    <a:pt x="4274" y="1633"/>
                  </a:lnTo>
                  <a:lnTo>
                    <a:pt x="4274" y="1633"/>
                  </a:lnTo>
                  <a:cubicBezTo>
                    <a:pt x="4283" y="1633"/>
                    <a:pt x="4292" y="1633"/>
                    <a:pt x="4301" y="1624"/>
                  </a:cubicBezTo>
                  <a:lnTo>
                    <a:pt x="4301" y="1624"/>
                  </a:lnTo>
                  <a:lnTo>
                    <a:pt x="4301" y="1624"/>
                  </a:lnTo>
                  <a:lnTo>
                    <a:pt x="4301" y="1624"/>
                  </a:lnTo>
                  <a:lnTo>
                    <a:pt x="4301" y="1624"/>
                  </a:lnTo>
                  <a:lnTo>
                    <a:pt x="4301" y="1624"/>
                  </a:lnTo>
                  <a:lnTo>
                    <a:pt x="4301" y="1624"/>
                  </a:lnTo>
                  <a:lnTo>
                    <a:pt x="4310" y="1624"/>
                  </a:lnTo>
                  <a:lnTo>
                    <a:pt x="4310" y="1624"/>
                  </a:lnTo>
                  <a:lnTo>
                    <a:pt x="4310" y="1624"/>
                  </a:lnTo>
                  <a:lnTo>
                    <a:pt x="4310" y="1624"/>
                  </a:lnTo>
                  <a:lnTo>
                    <a:pt x="4310" y="1624"/>
                  </a:lnTo>
                  <a:lnTo>
                    <a:pt x="4310" y="1624"/>
                  </a:lnTo>
                  <a:cubicBezTo>
                    <a:pt x="4693" y="1428"/>
                    <a:pt x="4907" y="1482"/>
                    <a:pt x="5032" y="1508"/>
                  </a:cubicBezTo>
                  <a:lnTo>
                    <a:pt x="5032" y="1508"/>
                  </a:lnTo>
                  <a:cubicBezTo>
                    <a:pt x="5077" y="1517"/>
                    <a:pt x="5112" y="1526"/>
                    <a:pt x="5139" y="1526"/>
                  </a:cubicBezTo>
                  <a:lnTo>
                    <a:pt x="5139" y="1526"/>
                  </a:lnTo>
                  <a:cubicBezTo>
                    <a:pt x="5282" y="1526"/>
                    <a:pt x="5318" y="1455"/>
                    <a:pt x="5318" y="1160"/>
                  </a:cubicBezTo>
                  <a:lnTo>
                    <a:pt x="5318" y="1160"/>
                  </a:lnTo>
                  <a:lnTo>
                    <a:pt x="5318" y="581"/>
                  </a:lnTo>
                  <a:cubicBezTo>
                    <a:pt x="5318" y="536"/>
                    <a:pt x="5282" y="491"/>
                    <a:pt x="5228" y="491"/>
                  </a:cubicBezTo>
                  <a:lnTo>
                    <a:pt x="5228" y="491"/>
                  </a:lnTo>
                  <a:lnTo>
                    <a:pt x="4657" y="491"/>
                  </a:lnTo>
                  <a:close/>
                  <a:moveTo>
                    <a:pt x="4488" y="732"/>
                  </a:moveTo>
                  <a:cubicBezTo>
                    <a:pt x="4479" y="705"/>
                    <a:pt x="4470" y="679"/>
                    <a:pt x="4470" y="670"/>
                  </a:cubicBezTo>
                  <a:lnTo>
                    <a:pt x="4470" y="670"/>
                  </a:lnTo>
                  <a:cubicBezTo>
                    <a:pt x="4470" y="670"/>
                    <a:pt x="4488" y="670"/>
                    <a:pt x="4524" y="670"/>
                  </a:cubicBezTo>
                  <a:lnTo>
                    <a:pt x="4524" y="670"/>
                  </a:lnTo>
                  <a:cubicBezTo>
                    <a:pt x="4559" y="670"/>
                    <a:pt x="4595" y="679"/>
                    <a:pt x="4666" y="679"/>
                  </a:cubicBezTo>
                  <a:lnTo>
                    <a:pt x="4666" y="679"/>
                  </a:lnTo>
                  <a:lnTo>
                    <a:pt x="5148" y="670"/>
                  </a:lnTo>
                  <a:lnTo>
                    <a:pt x="5148" y="1160"/>
                  </a:lnTo>
                  <a:cubicBezTo>
                    <a:pt x="5148" y="1312"/>
                    <a:pt x="5157" y="1348"/>
                    <a:pt x="5148" y="1348"/>
                  </a:cubicBezTo>
                  <a:lnTo>
                    <a:pt x="5148" y="1348"/>
                  </a:lnTo>
                  <a:cubicBezTo>
                    <a:pt x="5139" y="1348"/>
                    <a:pt x="5112" y="1339"/>
                    <a:pt x="5086" y="1330"/>
                  </a:cubicBezTo>
                  <a:lnTo>
                    <a:pt x="5086" y="1330"/>
                  </a:lnTo>
                  <a:cubicBezTo>
                    <a:pt x="4961" y="1303"/>
                    <a:pt x="4765" y="1259"/>
                    <a:pt x="4452" y="1375"/>
                  </a:cubicBezTo>
                  <a:lnTo>
                    <a:pt x="4452" y="1375"/>
                  </a:lnTo>
                  <a:cubicBezTo>
                    <a:pt x="4559" y="1053"/>
                    <a:pt x="4515" y="857"/>
                    <a:pt x="4488" y="732"/>
                  </a:cubicBezTo>
                  <a:moveTo>
                    <a:pt x="1758" y="759"/>
                  </a:moveTo>
                  <a:cubicBezTo>
                    <a:pt x="1696" y="812"/>
                    <a:pt x="1696" y="902"/>
                    <a:pt x="1758" y="955"/>
                  </a:cubicBezTo>
                  <a:lnTo>
                    <a:pt x="1758" y="955"/>
                  </a:lnTo>
                  <a:cubicBezTo>
                    <a:pt x="1812" y="1009"/>
                    <a:pt x="1901" y="1009"/>
                    <a:pt x="1954" y="955"/>
                  </a:cubicBezTo>
                  <a:lnTo>
                    <a:pt x="1954" y="955"/>
                  </a:lnTo>
                  <a:cubicBezTo>
                    <a:pt x="2008" y="902"/>
                    <a:pt x="2008" y="812"/>
                    <a:pt x="1954" y="759"/>
                  </a:cubicBezTo>
                  <a:lnTo>
                    <a:pt x="1954" y="759"/>
                  </a:lnTo>
                  <a:cubicBezTo>
                    <a:pt x="1928" y="723"/>
                    <a:pt x="1892" y="714"/>
                    <a:pt x="1856" y="714"/>
                  </a:cubicBezTo>
                  <a:lnTo>
                    <a:pt x="1856" y="714"/>
                  </a:lnTo>
                  <a:cubicBezTo>
                    <a:pt x="1821" y="714"/>
                    <a:pt x="1785" y="723"/>
                    <a:pt x="1758" y="759"/>
                  </a:cubicBezTo>
                  <a:close/>
                  <a:moveTo>
                    <a:pt x="2267" y="1062"/>
                  </a:moveTo>
                  <a:cubicBezTo>
                    <a:pt x="2213" y="1116"/>
                    <a:pt x="2213" y="1205"/>
                    <a:pt x="2267" y="1267"/>
                  </a:cubicBezTo>
                  <a:lnTo>
                    <a:pt x="2267" y="1267"/>
                  </a:lnTo>
                  <a:cubicBezTo>
                    <a:pt x="2320" y="1321"/>
                    <a:pt x="2409" y="1321"/>
                    <a:pt x="2463" y="1267"/>
                  </a:cubicBezTo>
                  <a:lnTo>
                    <a:pt x="2463" y="1267"/>
                  </a:lnTo>
                  <a:cubicBezTo>
                    <a:pt x="2525" y="1205"/>
                    <a:pt x="2525" y="1116"/>
                    <a:pt x="2463" y="1062"/>
                  </a:cubicBezTo>
                  <a:lnTo>
                    <a:pt x="2463" y="1062"/>
                  </a:lnTo>
                  <a:cubicBezTo>
                    <a:pt x="2436" y="1036"/>
                    <a:pt x="2400" y="1027"/>
                    <a:pt x="2365" y="1027"/>
                  </a:cubicBezTo>
                  <a:lnTo>
                    <a:pt x="2365" y="1027"/>
                  </a:lnTo>
                  <a:cubicBezTo>
                    <a:pt x="2329" y="1027"/>
                    <a:pt x="2293" y="1036"/>
                    <a:pt x="2267" y="1062"/>
                  </a:cubicBezTo>
                  <a:close/>
                  <a:moveTo>
                    <a:pt x="2552" y="1553"/>
                  </a:moveTo>
                  <a:cubicBezTo>
                    <a:pt x="2499" y="1606"/>
                    <a:pt x="2499" y="1696"/>
                    <a:pt x="2552" y="1758"/>
                  </a:cubicBezTo>
                  <a:lnTo>
                    <a:pt x="2552" y="1758"/>
                  </a:lnTo>
                  <a:cubicBezTo>
                    <a:pt x="2615" y="1812"/>
                    <a:pt x="2704" y="1812"/>
                    <a:pt x="2757" y="1758"/>
                  </a:cubicBezTo>
                  <a:lnTo>
                    <a:pt x="2757" y="1758"/>
                  </a:lnTo>
                  <a:cubicBezTo>
                    <a:pt x="2811" y="1696"/>
                    <a:pt x="2811" y="1606"/>
                    <a:pt x="2757" y="1553"/>
                  </a:cubicBezTo>
                  <a:lnTo>
                    <a:pt x="2757" y="1553"/>
                  </a:lnTo>
                  <a:cubicBezTo>
                    <a:pt x="2731" y="1526"/>
                    <a:pt x="2695" y="1517"/>
                    <a:pt x="2659" y="1517"/>
                  </a:cubicBezTo>
                  <a:lnTo>
                    <a:pt x="2659" y="1517"/>
                  </a:lnTo>
                  <a:cubicBezTo>
                    <a:pt x="2623" y="1517"/>
                    <a:pt x="2588" y="1526"/>
                    <a:pt x="2552" y="1553"/>
                  </a:cubicBezTo>
                  <a:close/>
                  <a:moveTo>
                    <a:pt x="2615" y="2124"/>
                  </a:moveTo>
                  <a:cubicBezTo>
                    <a:pt x="2561" y="2177"/>
                    <a:pt x="2561" y="2267"/>
                    <a:pt x="2615" y="2320"/>
                  </a:cubicBezTo>
                  <a:lnTo>
                    <a:pt x="2615" y="2320"/>
                  </a:lnTo>
                  <a:cubicBezTo>
                    <a:pt x="2677" y="2383"/>
                    <a:pt x="2766" y="2383"/>
                    <a:pt x="2820" y="2320"/>
                  </a:cubicBezTo>
                  <a:lnTo>
                    <a:pt x="2820" y="2320"/>
                  </a:lnTo>
                  <a:cubicBezTo>
                    <a:pt x="2873" y="2267"/>
                    <a:pt x="2873" y="2177"/>
                    <a:pt x="2820" y="2124"/>
                  </a:cubicBezTo>
                  <a:lnTo>
                    <a:pt x="2820" y="2124"/>
                  </a:lnTo>
                  <a:cubicBezTo>
                    <a:pt x="2793" y="2097"/>
                    <a:pt x="2757" y="2088"/>
                    <a:pt x="2722" y="2088"/>
                  </a:cubicBezTo>
                  <a:lnTo>
                    <a:pt x="2722" y="2088"/>
                  </a:lnTo>
                  <a:cubicBezTo>
                    <a:pt x="2686" y="2088"/>
                    <a:pt x="2650" y="2097"/>
                    <a:pt x="2615" y="2124"/>
                  </a:cubicBezTo>
                  <a:close/>
                  <a:moveTo>
                    <a:pt x="2409" y="2659"/>
                  </a:moveTo>
                  <a:cubicBezTo>
                    <a:pt x="2356" y="2713"/>
                    <a:pt x="2356" y="2802"/>
                    <a:pt x="2409" y="2855"/>
                  </a:cubicBezTo>
                  <a:lnTo>
                    <a:pt x="2409" y="2855"/>
                  </a:lnTo>
                  <a:cubicBezTo>
                    <a:pt x="2463" y="2909"/>
                    <a:pt x="2552" y="2909"/>
                    <a:pt x="2606" y="2855"/>
                  </a:cubicBezTo>
                  <a:lnTo>
                    <a:pt x="2606" y="2855"/>
                  </a:lnTo>
                  <a:cubicBezTo>
                    <a:pt x="2659" y="2802"/>
                    <a:pt x="2659" y="2713"/>
                    <a:pt x="2606" y="2659"/>
                  </a:cubicBezTo>
                  <a:lnTo>
                    <a:pt x="2606" y="2659"/>
                  </a:lnTo>
                  <a:cubicBezTo>
                    <a:pt x="2579" y="2632"/>
                    <a:pt x="2543" y="2615"/>
                    <a:pt x="2507" y="2615"/>
                  </a:cubicBezTo>
                  <a:lnTo>
                    <a:pt x="2507" y="2615"/>
                  </a:lnTo>
                  <a:cubicBezTo>
                    <a:pt x="2472" y="2615"/>
                    <a:pt x="2436" y="2632"/>
                    <a:pt x="2409" y="2659"/>
                  </a:cubicBezTo>
                  <a:moveTo>
                    <a:pt x="3498" y="2998"/>
                  </a:moveTo>
                  <a:cubicBezTo>
                    <a:pt x="3435" y="3052"/>
                    <a:pt x="3435" y="3141"/>
                    <a:pt x="3498" y="3203"/>
                  </a:cubicBezTo>
                  <a:lnTo>
                    <a:pt x="3498" y="3203"/>
                  </a:lnTo>
                  <a:cubicBezTo>
                    <a:pt x="3551" y="3257"/>
                    <a:pt x="3640" y="3257"/>
                    <a:pt x="3694" y="3203"/>
                  </a:cubicBezTo>
                  <a:lnTo>
                    <a:pt x="3694" y="3203"/>
                  </a:lnTo>
                  <a:cubicBezTo>
                    <a:pt x="3748" y="3141"/>
                    <a:pt x="3748" y="3052"/>
                    <a:pt x="3694" y="2998"/>
                  </a:cubicBezTo>
                  <a:lnTo>
                    <a:pt x="3694" y="2998"/>
                  </a:lnTo>
                  <a:cubicBezTo>
                    <a:pt x="3667" y="2971"/>
                    <a:pt x="3632" y="2962"/>
                    <a:pt x="3596" y="2962"/>
                  </a:cubicBezTo>
                  <a:lnTo>
                    <a:pt x="3596" y="2962"/>
                  </a:lnTo>
                  <a:cubicBezTo>
                    <a:pt x="3560" y="2962"/>
                    <a:pt x="3524" y="2971"/>
                    <a:pt x="3498" y="2998"/>
                  </a:cubicBezTo>
                  <a:close/>
                  <a:moveTo>
                    <a:pt x="4060" y="3061"/>
                  </a:moveTo>
                  <a:cubicBezTo>
                    <a:pt x="4006" y="3114"/>
                    <a:pt x="4006" y="3203"/>
                    <a:pt x="4060" y="3257"/>
                  </a:cubicBezTo>
                  <a:lnTo>
                    <a:pt x="4060" y="3257"/>
                  </a:lnTo>
                  <a:cubicBezTo>
                    <a:pt x="4122" y="3319"/>
                    <a:pt x="4211" y="3319"/>
                    <a:pt x="4265" y="3257"/>
                  </a:cubicBezTo>
                  <a:lnTo>
                    <a:pt x="4265" y="3257"/>
                  </a:lnTo>
                  <a:cubicBezTo>
                    <a:pt x="4318" y="3203"/>
                    <a:pt x="4318" y="3114"/>
                    <a:pt x="4265" y="3061"/>
                  </a:cubicBezTo>
                  <a:lnTo>
                    <a:pt x="4265" y="3061"/>
                  </a:lnTo>
                  <a:cubicBezTo>
                    <a:pt x="4238" y="3034"/>
                    <a:pt x="4202" y="3025"/>
                    <a:pt x="4167" y="3025"/>
                  </a:cubicBezTo>
                  <a:lnTo>
                    <a:pt x="4167" y="3025"/>
                  </a:lnTo>
                  <a:cubicBezTo>
                    <a:pt x="4131" y="3025"/>
                    <a:pt x="4095" y="3034"/>
                    <a:pt x="4060" y="3061"/>
                  </a:cubicBezTo>
                  <a:moveTo>
                    <a:pt x="2962" y="3212"/>
                  </a:moveTo>
                  <a:cubicBezTo>
                    <a:pt x="2909" y="3266"/>
                    <a:pt x="2909" y="3355"/>
                    <a:pt x="2962" y="3408"/>
                  </a:cubicBezTo>
                  <a:lnTo>
                    <a:pt x="2962" y="3408"/>
                  </a:lnTo>
                  <a:cubicBezTo>
                    <a:pt x="3016" y="3462"/>
                    <a:pt x="3105" y="3462"/>
                    <a:pt x="3159" y="3408"/>
                  </a:cubicBezTo>
                  <a:lnTo>
                    <a:pt x="3159" y="3408"/>
                  </a:lnTo>
                  <a:cubicBezTo>
                    <a:pt x="3212" y="3355"/>
                    <a:pt x="3212" y="3266"/>
                    <a:pt x="3159" y="3212"/>
                  </a:cubicBezTo>
                  <a:lnTo>
                    <a:pt x="3159" y="3212"/>
                  </a:lnTo>
                  <a:cubicBezTo>
                    <a:pt x="3132" y="3185"/>
                    <a:pt x="3096" y="3168"/>
                    <a:pt x="3061" y="3168"/>
                  </a:cubicBezTo>
                  <a:lnTo>
                    <a:pt x="3061" y="3168"/>
                  </a:lnTo>
                  <a:cubicBezTo>
                    <a:pt x="3025" y="3168"/>
                    <a:pt x="2989" y="3185"/>
                    <a:pt x="2962" y="3212"/>
                  </a:cubicBezTo>
                  <a:close/>
                  <a:moveTo>
                    <a:pt x="4559" y="3346"/>
                  </a:moveTo>
                  <a:cubicBezTo>
                    <a:pt x="4497" y="3408"/>
                    <a:pt x="4497" y="3498"/>
                    <a:pt x="4559" y="3551"/>
                  </a:cubicBezTo>
                  <a:lnTo>
                    <a:pt x="4559" y="3551"/>
                  </a:lnTo>
                  <a:cubicBezTo>
                    <a:pt x="4613" y="3605"/>
                    <a:pt x="4702" y="3605"/>
                    <a:pt x="4756" y="3551"/>
                  </a:cubicBezTo>
                  <a:lnTo>
                    <a:pt x="4756" y="3551"/>
                  </a:lnTo>
                  <a:cubicBezTo>
                    <a:pt x="4809" y="3498"/>
                    <a:pt x="4809" y="3408"/>
                    <a:pt x="4756" y="3346"/>
                  </a:cubicBezTo>
                  <a:lnTo>
                    <a:pt x="4756" y="3346"/>
                  </a:lnTo>
                  <a:cubicBezTo>
                    <a:pt x="4729" y="3319"/>
                    <a:pt x="4693" y="3310"/>
                    <a:pt x="4657" y="3310"/>
                  </a:cubicBezTo>
                  <a:lnTo>
                    <a:pt x="4657" y="3310"/>
                  </a:lnTo>
                  <a:cubicBezTo>
                    <a:pt x="4622" y="3310"/>
                    <a:pt x="4586" y="3319"/>
                    <a:pt x="4559" y="3346"/>
                  </a:cubicBezTo>
                  <a:close/>
                  <a:moveTo>
                    <a:pt x="4863" y="3863"/>
                  </a:moveTo>
                  <a:cubicBezTo>
                    <a:pt x="4809" y="3917"/>
                    <a:pt x="4809" y="4006"/>
                    <a:pt x="4863" y="4060"/>
                  </a:cubicBezTo>
                  <a:lnTo>
                    <a:pt x="4863" y="4060"/>
                  </a:lnTo>
                  <a:cubicBezTo>
                    <a:pt x="4916" y="4113"/>
                    <a:pt x="5005" y="4113"/>
                    <a:pt x="5068" y="4060"/>
                  </a:cubicBezTo>
                  <a:lnTo>
                    <a:pt x="5068" y="4060"/>
                  </a:lnTo>
                  <a:cubicBezTo>
                    <a:pt x="5121" y="4006"/>
                    <a:pt x="5121" y="3917"/>
                    <a:pt x="5068" y="3863"/>
                  </a:cubicBezTo>
                  <a:lnTo>
                    <a:pt x="5068" y="3863"/>
                  </a:lnTo>
                  <a:cubicBezTo>
                    <a:pt x="5041" y="3837"/>
                    <a:pt x="4996" y="3819"/>
                    <a:pt x="4961" y="3819"/>
                  </a:cubicBezTo>
                  <a:lnTo>
                    <a:pt x="4961" y="3819"/>
                  </a:lnTo>
                  <a:cubicBezTo>
                    <a:pt x="4925" y="3819"/>
                    <a:pt x="4889" y="3837"/>
                    <a:pt x="4863" y="3863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5"/>
            <p:cNvSpPr/>
            <p:nvPr/>
          </p:nvSpPr>
          <p:spPr>
            <a:xfrm>
              <a:off x="123643" y="4674267"/>
              <a:ext cx="344463" cy="343872"/>
            </a:xfrm>
            <a:custGeom>
              <a:avLst/>
              <a:gdLst/>
              <a:ahLst/>
              <a:cxnLst/>
              <a:rect l="l" t="t" r="r" b="b"/>
              <a:pathLst>
                <a:path w="5827" h="5817" extrusionOk="0">
                  <a:moveTo>
                    <a:pt x="848" y="322"/>
                  </a:moveTo>
                  <a:lnTo>
                    <a:pt x="848" y="331"/>
                  </a:lnTo>
                  <a:cubicBezTo>
                    <a:pt x="518" y="652"/>
                    <a:pt x="349" y="1089"/>
                    <a:pt x="349" y="1517"/>
                  </a:cubicBezTo>
                  <a:lnTo>
                    <a:pt x="349" y="1517"/>
                  </a:lnTo>
                  <a:lnTo>
                    <a:pt x="349" y="1517"/>
                  </a:lnTo>
                  <a:cubicBezTo>
                    <a:pt x="349" y="1606"/>
                    <a:pt x="358" y="1695"/>
                    <a:pt x="375" y="1785"/>
                  </a:cubicBezTo>
                  <a:lnTo>
                    <a:pt x="375" y="1785"/>
                  </a:lnTo>
                  <a:cubicBezTo>
                    <a:pt x="126" y="2043"/>
                    <a:pt x="1" y="2373"/>
                    <a:pt x="1" y="2712"/>
                  </a:cubicBezTo>
                  <a:lnTo>
                    <a:pt x="1" y="2712"/>
                  </a:lnTo>
                  <a:cubicBezTo>
                    <a:pt x="1" y="3051"/>
                    <a:pt x="126" y="3399"/>
                    <a:pt x="393" y="3658"/>
                  </a:cubicBezTo>
                  <a:lnTo>
                    <a:pt x="393" y="3658"/>
                  </a:lnTo>
                  <a:cubicBezTo>
                    <a:pt x="652" y="3917"/>
                    <a:pt x="991" y="4051"/>
                    <a:pt x="1339" y="4051"/>
                  </a:cubicBezTo>
                  <a:lnTo>
                    <a:pt x="1339" y="4051"/>
                  </a:lnTo>
                  <a:cubicBezTo>
                    <a:pt x="1526" y="4051"/>
                    <a:pt x="1714" y="4015"/>
                    <a:pt x="1883" y="3935"/>
                  </a:cubicBezTo>
                  <a:lnTo>
                    <a:pt x="1883" y="3935"/>
                  </a:lnTo>
                  <a:cubicBezTo>
                    <a:pt x="1803" y="4113"/>
                    <a:pt x="1767" y="4291"/>
                    <a:pt x="1767" y="4479"/>
                  </a:cubicBezTo>
                  <a:lnTo>
                    <a:pt x="1767" y="4479"/>
                  </a:lnTo>
                  <a:lnTo>
                    <a:pt x="1767" y="4479"/>
                  </a:lnTo>
                  <a:cubicBezTo>
                    <a:pt x="1767" y="4827"/>
                    <a:pt x="1901" y="5166"/>
                    <a:pt x="2160" y="5433"/>
                  </a:cubicBezTo>
                  <a:lnTo>
                    <a:pt x="2160" y="5433"/>
                  </a:lnTo>
                  <a:cubicBezTo>
                    <a:pt x="2418" y="5692"/>
                    <a:pt x="2766" y="5817"/>
                    <a:pt x="3105" y="5817"/>
                  </a:cubicBezTo>
                  <a:lnTo>
                    <a:pt x="3105" y="5817"/>
                  </a:lnTo>
                  <a:cubicBezTo>
                    <a:pt x="3444" y="5817"/>
                    <a:pt x="3783" y="5692"/>
                    <a:pt x="4042" y="5442"/>
                  </a:cubicBezTo>
                  <a:lnTo>
                    <a:pt x="4042" y="5442"/>
                  </a:lnTo>
                  <a:cubicBezTo>
                    <a:pt x="4122" y="5460"/>
                    <a:pt x="4211" y="5469"/>
                    <a:pt x="4301" y="5469"/>
                  </a:cubicBezTo>
                  <a:lnTo>
                    <a:pt x="4301" y="5469"/>
                  </a:lnTo>
                  <a:cubicBezTo>
                    <a:pt x="4729" y="5469"/>
                    <a:pt x="5166" y="5300"/>
                    <a:pt x="5496" y="4969"/>
                  </a:cubicBezTo>
                  <a:lnTo>
                    <a:pt x="5496" y="4969"/>
                  </a:lnTo>
                  <a:lnTo>
                    <a:pt x="5496" y="4969"/>
                  </a:lnTo>
                  <a:cubicBezTo>
                    <a:pt x="5719" y="4755"/>
                    <a:pt x="5826" y="4461"/>
                    <a:pt x="5826" y="4176"/>
                  </a:cubicBezTo>
                  <a:lnTo>
                    <a:pt x="5826" y="4176"/>
                  </a:lnTo>
                  <a:cubicBezTo>
                    <a:pt x="5826" y="3881"/>
                    <a:pt x="5719" y="3596"/>
                    <a:pt x="5496" y="3373"/>
                  </a:cubicBezTo>
                  <a:lnTo>
                    <a:pt x="5496" y="3373"/>
                  </a:lnTo>
                  <a:lnTo>
                    <a:pt x="5496" y="3373"/>
                  </a:lnTo>
                  <a:cubicBezTo>
                    <a:pt x="5273" y="3159"/>
                    <a:pt x="4988" y="3043"/>
                    <a:pt x="4693" y="3043"/>
                  </a:cubicBezTo>
                  <a:lnTo>
                    <a:pt x="4693" y="3043"/>
                  </a:lnTo>
                  <a:cubicBezTo>
                    <a:pt x="4408" y="3043"/>
                    <a:pt x="4113" y="3159"/>
                    <a:pt x="3899" y="3373"/>
                  </a:cubicBezTo>
                  <a:lnTo>
                    <a:pt x="3899" y="3373"/>
                  </a:lnTo>
                  <a:cubicBezTo>
                    <a:pt x="3756" y="3515"/>
                    <a:pt x="3685" y="3703"/>
                    <a:pt x="3685" y="3890"/>
                  </a:cubicBezTo>
                  <a:lnTo>
                    <a:pt x="3685" y="3890"/>
                  </a:lnTo>
                  <a:cubicBezTo>
                    <a:pt x="3685" y="4077"/>
                    <a:pt x="3756" y="4265"/>
                    <a:pt x="3899" y="4407"/>
                  </a:cubicBezTo>
                  <a:lnTo>
                    <a:pt x="3899" y="4407"/>
                  </a:lnTo>
                  <a:cubicBezTo>
                    <a:pt x="4033" y="4550"/>
                    <a:pt x="4229" y="4622"/>
                    <a:pt x="4417" y="4622"/>
                  </a:cubicBezTo>
                  <a:lnTo>
                    <a:pt x="4417" y="4622"/>
                  </a:lnTo>
                  <a:cubicBezTo>
                    <a:pt x="4533" y="4622"/>
                    <a:pt x="4649" y="4595"/>
                    <a:pt x="4756" y="4541"/>
                  </a:cubicBezTo>
                  <a:lnTo>
                    <a:pt x="4756" y="4541"/>
                  </a:lnTo>
                  <a:cubicBezTo>
                    <a:pt x="4845" y="4586"/>
                    <a:pt x="4952" y="4577"/>
                    <a:pt x="5023" y="4497"/>
                  </a:cubicBezTo>
                  <a:lnTo>
                    <a:pt x="5023" y="4497"/>
                  </a:lnTo>
                  <a:cubicBezTo>
                    <a:pt x="5104" y="4416"/>
                    <a:pt x="5104" y="4274"/>
                    <a:pt x="5023" y="4193"/>
                  </a:cubicBezTo>
                  <a:lnTo>
                    <a:pt x="5023" y="4193"/>
                  </a:lnTo>
                  <a:cubicBezTo>
                    <a:pt x="4934" y="4104"/>
                    <a:pt x="4800" y="4104"/>
                    <a:pt x="4711" y="4193"/>
                  </a:cubicBezTo>
                  <a:lnTo>
                    <a:pt x="4711" y="4193"/>
                  </a:lnTo>
                  <a:cubicBezTo>
                    <a:pt x="4657" y="4247"/>
                    <a:pt x="4640" y="4318"/>
                    <a:pt x="4649" y="4390"/>
                  </a:cubicBezTo>
                  <a:lnTo>
                    <a:pt x="4649" y="4390"/>
                  </a:lnTo>
                  <a:cubicBezTo>
                    <a:pt x="4577" y="4425"/>
                    <a:pt x="4497" y="4443"/>
                    <a:pt x="4417" y="4443"/>
                  </a:cubicBezTo>
                  <a:lnTo>
                    <a:pt x="4417" y="4443"/>
                  </a:lnTo>
                  <a:cubicBezTo>
                    <a:pt x="4274" y="4443"/>
                    <a:pt x="4131" y="4390"/>
                    <a:pt x="4024" y="4283"/>
                  </a:cubicBezTo>
                  <a:lnTo>
                    <a:pt x="4024" y="4283"/>
                  </a:lnTo>
                  <a:cubicBezTo>
                    <a:pt x="3917" y="4176"/>
                    <a:pt x="3864" y="4033"/>
                    <a:pt x="3864" y="3890"/>
                  </a:cubicBezTo>
                  <a:lnTo>
                    <a:pt x="3864" y="3890"/>
                  </a:lnTo>
                  <a:cubicBezTo>
                    <a:pt x="3864" y="3747"/>
                    <a:pt x="3917" y="3613"/>
                    <a:pt x="4024" y="3506"/>
                  </a:cubicBezTo>
                  <a:lnTo>
                    <a:pt x="4024" y="3506"/>
                  </a:lnTo>
                  <a:cubicBezTo>
                    <a:pt x="4211" y="3319"/>
                    <a:pt x="4452" y="3230"/>
                    <a:pt x="4693" y="3230"/>
                  </a:cubicBezTo>
                  <a:lnTo>
                    <a:pt x="4693" y="3230"/>
                  </a:lnTo>
                  <a:cubicBezTo>
                    <a:pt x="4934" y="3230"/>
                    <a:pt x="5184" y="3319"/>
                    <a:pt x="5362" y="3506"/>
                  </a:cubicBezTo>
                  <a:lnTo>
                    <a:pt x="5362" y="3506"/>
                  </a:lnTo>
                  <a:lnTo>
                    <a:pt x="5362" y="3506"/>
                  </a:lnTo>
                  <a:cubicBezTo>
                    <a:pt x="5550" y="3685"/>
                    <a:pt x="5639" y="3935"/>
                    <a:pt x="5639" y="4176"/>
                  </a:cubicBezTo>
                  <a:lnTo>
                    <a:pt x="5639" y="4176"/>
                  </a:lnTo>
                  <a:cubicBezTo>
                    <a:pt x="5639" y="4416"/>
                    <a:pt x="5550" y="4657"/>
                    <a:pt x="5362" y="4845"/>
                  </a:cubicBezTo>
                  <a:lnTo>
                    <a:pt x="5362" y="4845"/>
                  </a:lnTo>
                  <a:cubicBezTo>
                    <a:pt x="5077" y="5139"/>
                    <a:pt x="4684" y="5282"/>
                    <a:pt x="4301" y="5282"/>
                  </a:cubicBezTo>
                  <a:lnTo>
                    <a:pt x="4301" y="5282"/>
                  </a:lnTo>
                  <a:cubicBezTo>
                    <a:pt x="3917" y="5282"/>
                    <a:pt x="3525" y="5139"/>
                    <a:pt x="3230" y="4845"/>
                  </a:cubicBezTo>
                  <a:lnTo>
                    <a:pt x="3230" y="4845"/>
                  </a:lnTo>
                  <a:cubicBezTo>
                    <a:pt x="2945" y="4550"/>
                    <a:pt x="2793" y="4167"/>
                    <a:pt x="2793" y="3783"/>
                  </a:cubicBezTo>
                  <a:lnTo>
                    <a:pt x="2793" y="3783"/>
                  </a:lnTo>
                  <a:lnTo>
                    <a:pt x="2793" y="3783"/>
                  </a:lnTo>
                  <a:cubicBezTo>
                    <a:pt x="2793" y="3390"/>
                    <a:pt x="2945" y="3007"/>
                    <a:pt x="3230" y="2712"/>
                  </a:cubicBezTo>
                  <a:lnTo>
                    <a:pt x="3230" y="2712"/>
                  </a:lnTo>
                  <a:lnTo>
                    <a:pt x="4318" y="1633"/>
                  </a:lnTo>
                  <a:cubicBezTo>
                    <a:pt x="4354" y="1597"/>
                    <a:pt x="4354" y="1535"/>
                    <a:pt x="4318" y="1499"/>
                  </a:cubicBezTo>
                  <a:lnTo>
                    <a:pt x="4318" y="1499"/>
                  </a:lnTo>
                  <a:cubicBezTo>
                    <a:pt x="4283" y="1464"/>
                    <a:pt x="4229" y="1464"/>
                    <a:pt x="4194" y="1499"/>
                  </a:cubicBezTo>
                  <a:lnTo>
                    <a:pt x="4194" y="1499"/>
                  </a:lnTo>
                  <a:lnTo>
                    <a:pt x="3382" y="2311"/>
                  </a:lnTo>
                  <a:lnTo>
                    <a:pt x="3382" y="2311"/>
                  </a:lnTo>
                  <a:lnTo>
                    <a:pt x="3105" y="2588"/>
                  </a:lnTo>
                  <a:cubicBezTo>
                    <a:pt x="2811" y="2882"/>
                    <a:pt x="2427" y="3025"/>
                    <a:pt x="2044" y="3025"/>
                  </a:cubicBezTo>
                  <a:lnTo>
                    <a:pt x="2044" y="3025"/>
                  </a:lnTo>
                  <a:cubicBezTo>
                    <a:pt x="1651" y="3025"/>
                    <a:pt x="1267" y="2882"/>
                    <a:pt x="973" y="2588"/>
                  </a:cubicBezTo>
                  <a:lnTo>
                    <a:pt x="973" y="2588"/>
                  </a:lnTo>
                  <a:cubicBezTo>
                    <a:pt x="679" y="2293"/>
                    <a:pt x="536" y="1910"/>
                    <a:pt x="536" y="1517"/>
                  </a:cubicBezTo>
                  <a:lnTo>
                    <a:pt x="536" y="1517"/>
                  </a:lnTo>
                  <a:lnTo>
                    <a:pt x="536" y="1517"/>
                  </a:lnTo>
                  <a:cubicBezTo>
                    <a:pt x="536" y="1133"/>
                    <a:pt x="679" y="750"/>
                    <a:pt x="973" y="455"/>
                  </a:cubicBezTo>
                  <a:lnTo>
                    <a:pt x="973" y="455"/>
                  </a:lnTo>
                  <a:lnTo>
                    <a:pt x="973" y="455"/>
                  </a:lnTo>
                  <a:cubicBezTo>
                    <a:pt x="1160" y="268"/>
                    <a:pt x="1401" y="179"/>
                    <a:pt x="1651" y="179"/>
                  </a:cubicBezTo>
                  <a:lnTo>
                    <a:pt x="1651" y="179"/>
                  </a:lnTo>
                  <a:cubicBezTo>
                    <a:pt x="1892" y="179"/>
                    <a:pt x="2133" y="268"/>
                    <a:pt x="2320" y="455"/>
                  </a:cubicBezTo>
                  <a:lnTo>
                    <a:pt x="2320" y="455"/>
                  </a:lnTo>
                  <a:lnTo>
                    <a:pt x="2320" y="455"/>
                  </a:lnTo>
                  <a:cubicBezTo>
                    <a:pt x="2508" y="643"/>
                    <a:pt x="2597" y="884"/>
                    <a:pt x="2597" y="1125"/>
                  </a:cubicBezTo>
                  <a:lnTo>
                    <a:pt x="2597" y="1125"/>
                  </a:lnTo>
                  <a:cubicBezTo>
                    <a:pt x="2597" y="1374"/>
                    <a:pt x="2508" y="1615"/>
                    <a:pt x="2320" y="1794"/>
                  </a:cubicBezTo>
                  <a:lnTo>
                    <a:pt x="2320" y="1794"/>
                  </a:lnTo>
                  <a:cubicBezTo>
                    <a:pt x="2213" y="1901"/>
                    <a:pt x="2070" y="1954"/>
                    <a:pt x="1928" y="1954"/>
                  </a:cubicBezTo>
                  <a:lnTo>
                    <a:pt x="1928" y="1954"/>
                  </a:lnTo>
                  <a:cubicBezTo>
                    <a:pt x="1785" y="1954"/>
                    <a:pt x="1651" y="1901"/>
                    <a:pt x="1544" y="1794"/>
                  </a:cubicBezTo>
                  <a:lnTo>
                    <a:pt x="1544" y="1794"/>
                  </a:lnTo>
                  <a:cubicBezTo>
                    <a:pt x="1437" y="1687"/>
                    <a:pt x="1383" y="1553"/>
                    <a:pt x="1383" y="1410"/>
                  </a:cubicBezTo>
                  <a:lnTo>
                    <a:pt x="1383" y="1410"/>
                  </a:lnTo>
                  <a:cubicBezTo>
                    <a:pt x="1383" y="1330"/>
                    <a:pt x="1401" y="1249"/>
                    <a:pt x="1428" y="1169"/>
                  </a:cubicBezTo>
                  <a:lnTo>
                    <a:pt x="1428" y="1169"/>
                  </a:lnTo>
                  <a:cubicBezTo>
                    <a:pt x="1499" y="1187"/>
                    <a:pt x="1580" y="1169"/>
                    <a:pt x="1633" y="1116"/>
                  </a:cubicBezTo>
                  <a:lnTo>
                    <a:pt x="1633" y="1116"/>
                  </a:lnTo>
                  <a:cubicBezTo>
                    <a:pt x="1714" y="1026"/>
                    <a:pt x="1714" y="884"/>
                    <a:pt x="1633" y="803"/>
                  </a:cubicBezTo>
                  <a:lnTo>
                    <a:pt x="1633" y="803"/>
                  </a:lnTo>
                  <a:cubicBezTo>
                    <a:pt x="1544" y="714"/>
                    <a:pt x="1410" y="714"/>
                    <a:pt x="1321" y="803"/>
                  </a:cubicBezTo>
                  <a:lnTo>
                    <a:pt x="1321" y="803"/>
                  </a:lnTo>
                  <a:cubicBezTo>
                    <a:pt x="1250" y="875"/>
                    <a:pt x="1232" y="982"/>
                    <a:pt x="1285" y="1062"/>
                  </a:cubicBezTo>
                  <a:lnTo>
                    <a:pt x="1285" y="1062"/>
                  </a:lnTo>
                  <a:cubicBezTo>
                    <a:pt x="1223" y="1169"/>
                    <a:pt x="1196" y="1294"/>
                    <a:pt x="1196" y="1410"/>
                  </a:cubicBezTo>
                  <a:lnTo>
                    <a:pt x="1196" y="1410"/>
                  </a:lnTo>
                  <a:cubicBezTo>
                    <a:pt x="1196" y="1597"/>
                    <a:pt x="1267" y="1785"/>
                    <a:pt x="1410" y="1927"/>
                  </a:cubicBezTo>
                  <a:lnTo>
                    <a:pt x="1410" y="1927"/>
                  </a:lnTo>
                  <a:cubicBezTo>
                    <a:pt x="1553" y="2070"/>
                    <a:pt x="1740" y="2142"/>
                    <a:pt x="1928" y="2142"/>
                  </a:cubicBezTo>
                  <a:lnTo>
                    <a:pt x="1928" y="2142"/>
                  </a:lnTo>
                  <a:cubicBezTo>
                    <a:pt x="2115" y="2142"/>
                    <a:pt x="2302" y="2070"/>
                    <a:pt x="2445" y="1927"/>
                  </a:cubicBezTo>
                  <a:lnTo>
                    <a:pt x="2445" y="1927"/>
                  </a:lnTo>
                  <a:cubicBezTo>
                    <a:pt x="2668" y="1704"/>
                    <a:pt x="2775" y="1419"/>
                    <a:pt x="2775" y="1125"/>
                  </a:cubicBezTo>
                  <a:lnTo>
                    <a:pt x="2775" y="1125"/>
                  </a:lnTo>
                  <a:cubicBezTo>
                    <a:pt x="2775" y="839"/>
                    <a:pt x="2668" y="545"/>
                    <a:pt x="2445" y="331"/>
                  </a:cubicBezTo>
                  <a:lnTo>
                    <a:pt x="2445" y="331"/>
                  </a:lnTo>
                  <a:lnTo>
                    <a:pt x="2445" y="331"/>
                  </a:lnTo>
                  <a:cubicBezTo>
                    <a:pt x="2222" y="108"/>
                    <a:pt x="1937" y="0"/>
                    <a:pt x="1651" y="0"/>
                  </a:cubicBezTo>
                  <a:lnTo>
                    <a:pt x="1651" y="0"/>
                  </a:lnTo>
                  <a:cubicBezTo>
                    <a:pt x="1357" y="0"/>
                    <a:pt x="1071" y="108"/>
                    <a:pt x="848" y="322"/>
                  </a:cubicBezTo>
                  <a:moveTo>
                    <a:pt x="518" y="3533"/>
                  </a:moveTo>
                  <a:cubicBezTo>
                    <a:pt x="295" y="3310"/>
                    <a:pt x="179" y="3007"/>
                    <a:pt x="179" y="2712"/>
                  </a:cubicBezTo>
                  <a:lnTo>
                    <a:pt x="179" y="2712"/>
                  </a:lnTo>
                  <a:cubicBezTo>
                    <a:pt x="179" y="2463"/>
                    <a:pt x="259" y="2204"/>
                    <a:pt x="420" y="1999"/>
                  </a:cubicBezTo>
                  <a:lnTo>
                    <a:pt x="420" y="1999"/>
                  </a:lnTo>
                  <a:cubicBezTo>
                    <a:pt x="500" y="2266"/>
                    <a:pt x="643" y="2507"/>
                    <a:pt x="848" y="2712"/>
                  </a:cubicBezTo>
                  <a:lnTo>
                    <a:pt x="848" y="2712"/>
                  </a:lnTo>
                  <a:cubicBezTo>
                    <a:pt x="1178" y="3043"/>
                    <a:pt x="1606" y="3203"/>
                    <a:pt x="2044" y="3203"/>
                  </a:cubicBezTo>
                  <a:lnTo>
                    <a:pt x="2044" y="3203"/>
                  </a:lnTo>
                  <a:cubicBezTo>
                    <a:pt x="2222" y="3203"/>
                    <a:pt x="2400" y="3176"/>
                    <a:pt x="2570" y="3123"/>
                  </a:cubicBezTo>
                  <a:lnTo>
                    <a:pt x="2570" y="3123"/>
                  </a:lnTo>
                  <a:lnTo>
                    <a:pt x="2160" y="3533"/>
                  </a:lnTo>
                  <a:cubicBezTo>
                    <a:pt x="1937" y="3756"/>
                    <a:pt x="1642" y="3872"/>
                    <a:pt x="1339" y="3872"/>
                  </a:cubicBezTo>
                  <a:lnTo>
                    <a:pt x="1339" y="3872"/>
                  </a:lnTo>
                  <a:cubicBezTo>
                    <a:pt x="1044" y="3872"/>
                    <a:pt x="741" y="3756"/>
                    <a:pt x="518" y="3533"/>
                  </a:cubicBezTo>
                  <a:moveTo>
                    <a:pt x="2293" y="3658"/>
                  </a:moveTo>
                  <a:lnTo>
                    <a:pt x="2704" y="3248"/>
                  </a:lnTo>
                  <a:cubicBezTo>
                    <a:pt x="2641" y="3426"/>
                    <a:pt x="2615" y="3605"/>
                    <a:pt x="2615" y="3783"/>
                  </a:cubicBezTo>
                  <a:lnTo>
                    <a:pt x="2615" y="3783"/>
                  </a:lnTo>
                  <a:lnTo>
                    <a:pt x="2615" y="3783"/>
                  </a:lnTo>
                  <a:cubicBezTo>
                    <a:pt x="2615" y="4211"/>
                    <a:pt x="2775" y="4648"/>
                    <a:pt x="3105" y="4969"/>
                  </a:cubicBezTo>
                  <a:lnTo>
                    <a:pt x="3105" y="4969"/>
                  </a:lnTo>
                  <a:cubicBezTo>
                    <a:pt x="3310" y="5184"/>
                    <a:pt x="3560" y="5317"/>
                    <a:pt x="3819" y="5398"/>
                  </a:cubicBezTo>
                  <a:lnTo>
                    <a:pt x="3819" y="5398"/>
                  </a:lnTo>
                  <a:cubicBezTo>
                    <a:pt x="3614" y="5558"/>
                    <a:pt x="3364" y="5639"/>
                    <a:pt x="3114" y="5639"/>
                  </a:cubicBezTo>
                  <a:lnTo>
                    <a:pt x="3114" y="5639"/>
                  </a:lnTo>
                  <a:cubicBezTo>
                    <a:pt x="2811" y="5639"/>
                    <a:pt x="2516" y="5523"/>
                    <a:pt x="2293" y="5300"/>
                  </a:cubicBezTo>
                  <a:lnTo>
                    <a:pt x="2293" y="5300"/>
                  </a:lnTo>
                  <a:cubicBezTo>
                    <a:pt x="2061" y="5077"/>
                    <a:pt x="1954" y="4782"/>
                    <a:pt x="1954" y="4479"/>
                  </a:cubicBezTo>
                  <a:lnTo>
                    <a:pt x="1954" y="4479"/>
                  </a:lnTo>
                  <a:lnTo>
                    <a:pt x="1954" y="4479"/>
                  </a:lnTo>
                  <a:cubicBezTo>
                    <a:pt x="1954" y="4184"/>
                    <a:pt x="2061" y="3890"/>
                    <a:pt x="2293" y="3658"/>
                  </a:cubicBezTo>
                  <a:moveTo>
                    <a:pt x="759" y="1758"/>
                  </a:moveTo>
                  <a:cubicBezTo>
                    <a:pt x="705" y="1811"/>
                    <a:pt x="705" y="1901"/>
                    <a:pt x="759" y="1954"/>
                  </a:cubicBezTo>
                  <a:lnTo>
                    <a:pt x="759" y="1954"/>
                  </a:lnTo>
                  <a:cubicBezTo>
                    <a:pt x="813" y="2008"/>
                    <a:pt x="902" y="2008"/>
                    <a:pt x="955" y="1954"/>
                  </a:cubicBezTo>
                  <a:lnTo>
                    <a:pt x="955" y="1954"/>
                  </a:lnTo>
                  <a:cubicBezTo>
                    <a:pt x="1009" y="1901"/>
                    <a:pt x="1009" y="1811"/>
                    <a:pt x="955" y="1758"/>
                  </a:cubicBezTo>
                  <a:lnTo>
                    <a:pt x="955" y="1758"/>
                  </a:lnTo>
                  <a:cubicBezTo>
                    <a:pt x="928" y="1731"/>
                    <a:pt x="893" y="1713"/>
                    <a:pt x="857" y="1713"/>
                  </a:cubicBezTo>
                  <a:lnTo>
                    <a:pt x="857" y="1713"/>
                  </a:lnTo>
                  <a:cubicBezTo>
                    <a:pt x="821" y="1713"/>
                    <a:pt x="786" y="1731"/>
                    <a:pt x="759" y="1758"/>
                  </a:cubicBezTo>
                  <a:moveTo>
                    <a:pt x="1071" y="2266"/>
                  </a:moveTo>
                  <a:cubicBezTo>
                    <a:pt x="1018" y="2320"/>
                    <a:pt x="1018" y="2409"/>
                    <a:pt x="1071" y="2463"/>
                  </a:cubicBezTo>
                  <a:lnTo>
                    <a:pt x="1071" y="2463"/>
                  </a:lnTo>
                  <a:cubicBezTo>
                    <a:pt x="1125" y="2525"/>
                    <a:pt x="1214" y="2525"/>
                    <a:pt x="1267" y="2463"/>
                  </a:cubicBezTo>
                  <a:lnTo>
                    <a:pt x="1267" y="2463"/>
                  </a:lnTo>
                  <a:cubicBezTo>
                    <a:pt x="1321" y="2409"/>
                    <a:pt x="1321" y="2320"/>
                    <a:pt x="1267" y="2266"/>
                  </a:cubicBezTo>
                  <a:lnTo>
                    <a:pt x="1267" y="2266"/>
                  </a:lnTo>
                  <a:cubicBezTo>
                    <a:pt x="1241" y="2240"/>
                    <a:pt x="1205" y="2231"/>
                    <a:pt x="1169" y="2231"/>
                  </a:cubicBezTo>
                  <a:lnTo>
                    <a:pt x="1169" y="2231"/>
                  </a:lnTo>
                  <a:cubicBezTo>
                    <a:pt x="1134" y="2231"/>
                    <a:pt x="1098" y="2240"/>
                    <a:pt x="1071" y="2266"/>
                  </a:cubicBezTo>
                  <a:close/>
                  <a:moveTo>
                    <a:pt x="2668" y="2409"/>
                  </a:moveTo>
                  <a:cubicBezTo>
                    <a:pt x="2615" y="2463"/>
                    <a:pt x="2615" y="2552"/>
                    <a:pt x="2668" y="2605"/>
                  </a:cubicBezTo>
                  <a:lnTo>
                    <a:pt x="2668" y="2605"/>
                  </a:lnTo>
                  <a:cubicBezTo>
                    <a:pt x="2722" y="2659"/>
                    <a:pt x="2811" y="2659"/>
                    <a:pt x="2864" y="2605"/>
                  </a:cubicBezTo>
                  <a:lnTo>
                    <a:pt x="2864" y="2605"/>
                  </a:lnTo>
                  <a:cubicBezTo>
                    <a:pt x="2918" y="2552"/>
                    <a:pt x="2918" y="2463"/>
                    <a:pt x="2864" y="2409"/>
                  </a:cubicBezTo>
                  <a:lnTo>
                    <a:pt x="2864" y="2409"/>
                  </a:lnTo>
                  <a:cubicBezTo>
                    <a:pt x="2838" y="2382"/>
                    <a:pt x="2802" y="2365"/>
                    <a:pt x="2766" y="2365"/>
                  </a:cubicBezTo>
                  <a:lnTo>
                    <a:pt x="2766" y="2365"/>
                  </a:lnTo>
                  <a:cubicBezTo>
                    <a:pt x="2731" y="2365"/>
                    <a:pt x="2695" y="2382"/>
                    <a:pt x="2668" y="2409"/>
                  </a:cubicBezTo>
                  <a:close/>
                  <a:moveTo>
                    <a:pt x="1562" y="2552"/>
                  </a:moveTo>
                  <a:cubicBezTo>
                    <a:pt x="1508" y="2614"/>
                    <a:pt x="1508" y="2704"/>
                    <a:pt x="1562" y="2757"/>
                  </a:cubicBezTo>
                  <a:lnTo>
                    <a:pt x="1562" y="2757"/>
                  </a:lnTo>
                  <a:cubicBezTo>
                    <a:pt x="1615" y="2811"/>
                    <a:pt x="1705" y="2811"/>
                    <a:pt x="1758" y="2757"/>
                  </a:cubicBezTo>
                  <a:lnTo>
                    <a:pt x="1758" y="2757"/>
                  </a:lnTo>
                  <a:cubicBezTo>
                    <a:pt x="1812" y="2704"/>
                    <a:pt x="1812" y="2614"/>
                    <a:pt x="1758" y="2552"/>
                  </a:cubicBezTo>
                  <a:lnTo>
                    <a:pt x="1758" y="2552"/>
                  </a:lnTo>
                  <a:cubicBezTo>
                    <a:pt x="1731" y="2525"/>
                    <a:pt x="1696" y="2516"/>
                    <a:pt x="1660" y="2516"/>
                  </a:cubicBezTo>
                  <a:lnTo>
                    <a:pt x="1660" y="2516"/>
                  </a:lnTo>
                  <a:cubicBezTo>
                    <a:pt x="1624" y="2516"/>
                    <a:pt x="1589" y="2525"/>
                    <a:pt x="1562" y="2552"/>
                  </a:cubicBezTo>
                  <a:close/>
                  <a:moveTo>
                    <a:pt x="2133" y="2614"/>
                  </a:moveTo>
                  <a:cubicBezTo>
                    <a:pt x="2079" y="2677"/>
                    <a:pt x="2079" y="2757"/>
                    <a:pt x="2133" y="2820"/>
                  </a:cubicBezTo>
                  <a:lnTo>
                    <a:pt x="2133" y="2820"/>
                  </a:lnTo>
                  <a:cubicBezTo>
                    <a:pt x="2186" y="2873"/>
                    <a:pt x="2276" y="2873"/>
                    <a:pt x="2329" y="2820"/>
                  </a:cubicBezTo>
                  <a:lnTo>
                    <a:pt x="2329" y="2820"/>
                  </a:lnTo>
                  <a:cubicBezTo>
                    <a:pt x="2383" y="2757"/>
                    <a:pt x="2383" y="2677"/>
                    <a:pt x="2329" y="2614"/>
                  </a:cubicBezTo>
                  <a:lnTo>
                    <a:pt x="2329" y="2614"/>
                  </a:lnTo>
                  <a:cubicBezTo>
                    <a:pt x="2302" y="2588"/>
                    <a:pt x="2267" y="2579"/>
                    <a:pt x="2231" y="2579"/>
                  </a:cubicBezTo>
                  <a:lnTo>
                    <a:pt x="2231" y="2579"/>
                  </a:lnTo>
                  <a:cubicBezTo>
                    <a:pt x="2195" y="2579"/>
                    <a:pt x="2160" y="2588"/>
                    <a:pt x="2133" y="2614"/>
                  </a:cubicBezTo>
                  <a:close/>
                  <a:moveTo>
                    <a:pt x="3221" y="2962"/>
                  </a:moveTo>
                  <a:cubicBezTo>
                    <a:pt x="3159" y="3016"/>
                    <a:pt x="3159" y="3105"/>
                    <a:pt x="3221" y="3159"/>
                  </a:cubicBezTo>
                  <a:lnTo>
                    <a:pt x="3221" y="3159"/>
                  </a:lnTo>
                  <a:cubicBezTo>
                    <a:pt x="3275" y="3212"/>
                    <a:pt x="3364" y="3212"/>
                    <a:pt x="3417" y="3159"/>
                  </a:cubicBezTo>
                  <a:lnTo>
                    <a:pt x="3417" y="3159"/>
                  </a:lnTo>
                  <a:cubicBezTo>
                    <a:pt x="3471" y="3105"/>
                    <a:pt x="3471" y="3016"/>
                    <a:pt x="3417" y="2962"/>
                  </a:cubicBezTo>
                  <a:lnTo>
                    <a:pt x="3417" y="2962"/>
                  </a:lnTo>
                  <a:cubicBezTo>
                    <a:pt x="3391" y="2935"/>
                    <a:pt x="3355" y="2918"/>
                    <a:pt x="3319" y="2918"/>
                  </a:cubicBezTo>
                  <a:lnTo>
                    <a:pt x="3319" y="2918"/>
                  </a:lnTo>
                  <a:cubicBezTo>
                    <a:pt x="3284" y="2918"/>
                    <a:pt x="3248" y="2935"/>
                    <a:pt x="3221" y="2962"/>
                  </a:cubicBezTo>
                  <a:moveTo>
                    <a:pt x="3007" y="3489"/>
                  </a:moveTo>
                  <a:cubicBezTo>
                    <a:pt x="2954" y="3551"/>
                    <a:pt x="2954" y="3640"/>
                    <a:pt x="3007" y="3694"/>
                  </a:cubicBezTo>
                  <a:lnTo>
                    <a:pt x="3007" y="3694"/>
                  </a:lnTo>
                  <a:cubicBezTo>
                    <a:pt x="3061" y="3747"/>
                    <a:pt x="3150" y="3747"/>
                    <a:pt x="3203" y="3694"/>
                  </a:cubicBezTo>
                  <a:lnTo>
                    <a:pt x="3203" y="3694"/>
                  </a:lnTo>
                  <a:cubicBezTo>
                    <a:pt x="3257" y="3640"/>
                    <a:pt x="3257" y="3551"/>
                    <a:pt x="3203" y="3489"/>
                  </a:cubicBezTo>
                  <a:lnTo>
                    <a:pt x="3203" y="3489"/>
                  </a:lnTo>
                  <a:cubicBezTo>
                    <a:pt x="3177" y="3462"/>
                    <a:pt x="3141" y="3453"/>
                    <a:pt x="3105" y="3453"/>
                  </a:cubicBezTo>
                  <a:lnTo>
                    <a:pt x="3105" y="3453"/>
                  </a:lnTo>
                  <a:cubicBezTo>
                    <a:pt x="3070" y="3453"/>
                    <a:pt x="3034" y="3462"/>
                    <a:pt x="3007" y="3489"/>
                  </a:cubicBezTo>
                  <a:close/>
                  <a:moveTo>
                    <a:pt x="3070" y="4060"/>
                  </a:moveTo>
                  <a:cubicBezTo>
                    <a:pt x="3016" y="4113"/>
                    <a:pt x="3016" y="4202"/>
                    <a:pt x="3070" y="4265"/>
                  </a:cubicBezTo>
                  <a:lnTo>
                    <a:pt x="3070" y="4265"/>
                  </a:lnTo>
                  <a:cubicBezTo>
                    <a:pt x="3123" y="4318"/>
                    <a:pt x="3212" y="4318"/>
                    <a:pt x="3266" y="4265"/>
                  </a:cubicBezTo>
                  <a:lnTo>
                    <a:pt x="3266" y="4265"/>
                  </a:lnTo>
                  <a:cubicBezTo>
                    <a:pt x="3319" y="4202"/>
                    <a:pt x="3319" y="4113"/>
                    <a:pt x="3266" y="4060"/>
                  </a:cubicBezTo>
                  <a:lnTo>
                    <a:pt x="3266" y="4060"/>
                  </a:lnTo>
                  <a:cubicBezTo>
                    <a:pt x="3239" y="4033"/>
                    <a:pt x="3203" y="4024"/>
                    <a:pt x="3168" y="4024"/>
                  </a:cubicBezTo>
                  <a:lnTo>
                    <a:pt x="3168" y="4024"/>
                  </a:lnTo>
                  <a:cubicBezTo>
                    <a:pt x="3132" y="4024"/>
                    <a:pt x="3096" y="4033"/>
                    <a:pt x="3070" y="4060"/>
                  </a:cubicBezTo>
                  <a:close/>
                  <a:moveTo>
                    <a:pt x="1544" y="4184"/>
                  </a:moveTo>
                  <a:lnTo>
                    <a:pt x="1544" y="4184"/>
                  </a:lnTo>
                  <a:lnTo>
                    <a:pt x="1544" y="4184"/>
                  </a:lnTo>
                  <a:cubicBezTo>
                    <a:pt x="1535" y="4184"/>
                    <a:pt x="1526" y="4184"/>
                    <a:pt x="1517" y="4184"/>
                  </a:cubicBezTo>
                  <a:lnTo>
                    <a:pt x="1517" y="4184"/>
                  </a:lnTo>
                  <a:lnTo>
                    <a:pt x="1517" y="4193"/>
                  </a:lnTo>
                  <a:lnTo>
                    <a:pt x="1517" y="4193"/>
                  </a:lnTo>
                  <a:lnTo>
                    <a:pt x="1517" y="4193"/>
                  </a:lnTo>
                  <a:lnTo>
                    <a:pt x="1517" y="4193"/>
                  </a:lnTo>
                  <a:lnTo>
                    <a:pt x="1517" y="4193"/>
                  </a:lnTo>
                  <a:lnTo>
                    <a:pt x="1508" y="4193"/>
                  </a:lnTo>
                  <a:lnTo>
                    <a:pt x="1508" y="4193"/>
                  </a:lnTo>
                  <a:lnTo>
                    <a:pt x="1508" y="4193"/>
                  </a:lnTo>
                  <a:lnTo>
                    <a:pt x="1508" y="4193"/>
                  </a:lnTo>
                  <a:lnTo>
                    <a:pt x="1508" y="4193"/>
                  </a:lnTo>
                  <a:lnTo>
                    <a:pt x="1508" y="4193"/>
                  </a:lnTo>
                  <a:lnTo>
                    <a:pt x="1508" y="4193"/>
                  </a:lnTo>
                  <a:cubicBezTo>
                    <a:pt x="1125" y="4390"/>
                    <a:pt x="902" y="4336"/>
                    <a:pt x="777" y="4309"/>
                  </a:cubicBezTo>
                  <a:lnTo>
                    <a:pt x="777" y="4309"/>
                  </a:lnTo>
                  <a:cubicBezTo>
                    <a:pt x="741" y="4300"/>
                    <a:pt x="705" y="4291"/>
                    <a:pt x="679" y="4291"/>
                  </a:cubicBezTo>
                  <a:lnTo>
                    <a:pt x="679" y="4291"/>
                  </a:lnTo>
                  <a:cubicBezTo>
                    <a:pt x="536" y="4291"/>
                    <a:pt x="500" y="4363"/>
                    <a:pt x="500" y="4657"/>
                  </a:cubicBezTo>
                  <a:lnTo>
                    <a:pt x="500" y="4657"/>
                  </a:lnTo>
                  <a:lnTo>
                    <a:pt x="500" y="5237"/>
                  </a:lnTo>
                  <a:cubicBezTo>
                    <a:pt x="500" y="5282"/>
                    <a:pt x="536" y="5326"/>
                    <a:pt x="589" y="5326"/>
                  </a:cubicBezTo>
                  <a:lnTo>
                    <a:pt x="589" y="5326"/>
                  </a:lnTo>
                  <a:lnTo>
                    <a:pt x="1160" y="5317"/>
                  </a:lnTo>
                  <a:cubicBezTo>
                    <a:pt x="1464" y="5317"/>
                    <a:pt x="1535" y="5282"/>
                    <a:pt x="1526" y="5148"/>
                  </a:cubicBezTo>
                  <a:lnTo>
                    <a:pt x="1526" y="5148"/>
                  </a:lnTo>
                  <a:cubicBezTo>
                    <a:pt x="1526" y="5112"/>
                    <a:pt x="1526" y="5077"/>
                    <a:pt x="1517" y="5041"/>
                  </a:cubicBezTo>
                  <a:lnTo>
                    <a:pt x="1517" y="5041"/>
                  </a:lnTo>
                  <a:cubicBezTo>
                    <a:pt x="1482" y="4916"/>
                    <a:pt x="1437" y="4693"/>
                    <a:pt x="1624" y="4318"/>
                  </a:cubicBezTo>
                  <a:lnTo>
                    <a:pt x="1624" y="4318"/>
                  </a:lnTo>
                  <a:lnTo>
                    <a:pt x="1624" y="4318"/>
                  </a:lnTo>
                  <a:lnTo>
                    <a:pt x="1633" y="4309"/>
                  </a:lnTo>
                  <a:lnTo>
                    <a:pt x="1633" y="4309"/>
                  </a:lnTo>
                  <a:lnTo>
                    <a:pt x="1633" y="4309"/>
                  </a:lnTo>
                  <a:lnTo>
                    <a:pt x="1633" y="4309"/>
                  </a:lnTo>
                  <a:lnTo>
                    <a:pt x="1633" y="4309"/>
                  </a:lnTo>
                  <a:lnTo>
                    <a:pt x="1633" y="4309"/>
                  </a:lnTo>
                  <a:lnTo>
                    <a:pt x="1633" y="4309"/>
                  </a:lnTo>
                  <a:cubicBezTo>
                    <a:pt x="1633" y="4300"/>
                    <a:pt x="1642" y="4283"/>
                    <a:pt x="1642" y="4274"/>
                  </a:cubicBezTo>
                  <a:lnTo>
                    <a:pt x="1642" y="4274"/>
                  </a:lnTo>
                  <a:lnTo>
                    <a:pt x="1642" y="4274"/>
                  </a:lnTo>
                  <a:lnTo>
                    <a:pt x="1642" y="4274"/>
                  </a:lnTo>
                  <a:lnTo>
                    <a:pt x="1642" y="4274"/>
                  </a:lnTo>
                  <a:cubicBezTo>
                    <a:pt x="1642" y="4265"/>
                    <a:pt x="1633" y="4247"/>
                    <a:pt x="1633" y="4238"/>
                  </a:cubicBezTo>
                  <a:lnTo>
                    <a:pt x="1633" y="4238"/>
                  </a:lnTo>
                  <a:lnTo>
                    <a:pt x="1633" y="4238"/>
                  </a:lnTo>
                  <a:lnTo>
                    <a:pt x="1633" y="4238"/>
                  </a:lnTo>
                  <a:lnTo>
                    <a:pt x="1624" y="4238"/>
                  </a:lnTo>
                  <a:lnTo>
                    <a:pt x="1624" y="4238"/>
                  </a:lnTo>
                  <a:lnTo>
                    <a:pt x="1624" y="4238"/>
                  </a:lnTo>
                  <a:lnTo>
                    <a:pt x="1624" y="4229"/>
                  </a:lnTo>
                  <a:lnTo>
                    <a:pt x="1624" y="4229"/>
                  </a:lnTo>
                  <a:lnTo>
                    <a:pt x="1624" y="4229"/>
                  </a:lnTo>
                  <a:lnTo>
                    <a:pt x="1624" y="4229"/>
                  </a:lnTo>
                  <a:lnTo>
                    <a:pt x="1624" y="4229"/>
                  </a:lnTo>
                  <a:lnTo>
                    <a:pt x="1624" y="4229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15" y="4220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06" y="4211"/>
                  </a:lnTo>
                  <a:lnTo>
                    <a:pt x="1606" y="4202"/>
                  </a:lnTo>
                  <a:lnTo>
                    <a:pt x="1606" y="4202"/>
                  </a:lnTo>
                  <a:cubicBezTo>
                    <a:pt x="1606" y="4202"/>
                    <a:pt x="1606" y="4202"/>
                    <a:pt x="1598" y="4202"/>
                  </a:cubicBezTo>
                  <a:lnTo>
                    <a:pt x="1598" y="4202"/>
                  </a:lnTo>
                  <a:lnTo>
                    <a:pt x="1598" y="4202"/>
                  </a:lnTo>
                  <a:lnTo>
                    <a:pt x="1598" y="4202"/>
                  </a:lnTo>
                  <a:lnTo>
                    <a:pt x="1598" y="4202"/>
                  </a:lnTo>
                  <a:lnTo>
                    <a:pt x="1598" y="4193"/>
                  </a:lnTo>
                  <a:lnTo>
                    <a:pt x="1598" y="4193"/>
                  </a:lnTo>
                  <a:lnTo>
                    <a:pt x="1598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0" y="4193"/>
                  </a:lnTo>
                  <a:lnTo>
                    <a:pt x="1580" y="4193"/>
                  </a:lnTo>
                  <a:lnTo>
                    <a:pt x="1580" y="4193"/>
                  </a:lnTo>
                  <a:lnTo>
                    <a:pt x="1580" y="4193"/>
                  </a:lnTo>
                  <a:lnTo>
                    <a:pt x="1580" y="4193"/>
                  </a:lnTo>
                  <a:cubicBezTo>
                    <a:pt x="1571" y="4184"/>
                    <a:pt x="1562" y="4184"/>
                    <a:pt x="1553" y="4184"/>
                  </a:cubicBezTo>
                  <a:lnTo>
                    <a:pt x="1553" y="4184"/>
                  </a:lnTo>
                  <a:lnTo>
                    <a:pt x="1553" y="4184"/>
                  </a:lnTo>
                  <a:close/>
                  <a:moveTo>
                    <a:pt x="1375" y="4443"/>
                  </a:moveTo>
                  <a:cubicBezTo>
                    <a:pt x="1267" y="4764"/>
                    <a:pt x="1312" y="4961"/>
                    <a:pt x="1339" y="5077"/>
                  </a:cubicBezTo>
                  <a:lnTo>
                    <a:pt x="1339" y="5077"/>
                  </a:lnTo>
                  <a:cubicBezTo>
                    <a:pt x="1348" y="5112"/>
                    <a:pt x="1348" y="5130"/>
                    <a:pt x="1348" y="5148"/>
                  </a:cubicBezTo>
                  <a:lnTo>
                    <a:pt x="1348" y="5148"/>
                  </a:lnTo>
                  <a:cubicBezTo>
                    <a:pt x="1348" y="5148"/>
                    <a:pt x="1339" y="5148"/>
                    <a:pt x="1294" y="5148"/>
                  </a:cubicBezTo>
                  <a:lnTo>
                    <a:pt x="1294" y="5148"/>
                  </a:lnTo>
                  <a:cubicBezTo>
                    <a:pt x="1267" y="5139"/>
                    <a:pt x="1223" y="5139"/>
                    <a:pt x="1160" y="5139"/>
                  </a:cubicBezTo>
                  <a:lnTo>
                    <a:pt x="1160" y="5139"/>
                  </a:lnTo>
                  <a:lnTo>
                    <a:pt x="679" y="5139"/>
                  </a:lnTo>
                  <a:lnTo>
                    <a:pt x="679" y="4657"/>
                  </a:lnTo>
                  <a:cubicBezTo>
                    <a:pt x="679" y="4506"/>
                    <a:pt x="670" y="4470"/>
                    <a:pt x="679" y="4470"/>
                  </a:cubicBezTo>
                  <a:lnTo>
                    <a:pt x="679" y="4470"/>
                  </a:lnTo>
                  <a:cubicBezTo>
                    <a:pt x="688" y="4470"/>
                    <a:pt x="714" y="4479"/>
                    <a:pt x="741" y="4488"/>
                  </a:cubicBezTo>
                  <a:lnTo>
                    <a:pt x="741" y="4488"/>
                  </a:lnTo>
                  <a:cubicBezTo>
                    <a:pt x="866" y="4515"/>
                    <a:pt x="1062" y="4559"/>
                    <a:pt x="1375" y="4443"/>
                  </a:cubicBezTo>
                  <a:lnTo>
                    <a:pt x="1375" y="4443"/>
                  </a:lnTo>
                  <a:lnTo>
                    <a:pt x="1375" y="4443"/>
                  </a:lnTo>
                  <a:close/>
                  <a:moveTo>
                    <a:pt x="3355" y="4550"/>
                  </a:moveTo>
                  <a:cubicBezTo>
                    <a:pt x="3301" y="4604"/>
                    <a:pt x="3301" y="4693"/>
                    <a:pt x="3355" y="4755"/>
                  </a:cubicBezTo>
                  <a:lnTo>
                    <a:pt x="3355" y="4755"/>
                  </a:lnTo>
                  <a:cubicBezTo>
                    <a:pt x="3409" y="4809"/>
                    <a:pt x="3498" y="4809"/>
                    <a:pt x="3551" y="4755"/>
                  </a:cubicBezTo>
                  <a:lnTo>
                    <a:pt x="3551" y="4755"/>
                  </a:lnTo>
                  <a:cubicBezTo>
                    <a:pt x="3614" y="4693"/>
                    <a:pt x="3614" y="4604"/>
                    <a:pt x="3551" y="4550"/>
                  </a:cubicBezTo>
                  <a:lnTo>
                    <a:pt x="3551" y="4550"/>
                  </a:lnTo>
                  <a:cubicBezTo>
                    <a:pt x="3525" y="4523"/>
                    <a:pt x="3489" y="4515"/>
                    <a:pt x="3453" y="4515"/>
                  </a:cubicBezTo>
                  <a:lnTo>
                    <a:pt x="3453" y="4515"/>
                  </a:lnTo>
                  <a:cubicBezTo>
                    <a:pt x="3417" y="4515"/>
                    <a:pt x="3382" y="4523"/>
                    <a:pt x="3355" y="4550"/>
                  </a:cubicBezTo>
                  <a:close/>
                  <a:moveTo>
                    <a:pt x="3872" y="4862"/>
                  </a:moveTo>
                  <a:cubicBezTo>
                    <a:pt x="3819" y="4916"/>
                    <a:pt x="3819" y="5005"/>
                    <a:pt x="3872" y="5059"/>
                  </a:cubicBezTo>
                  <a:lnTo>
                    <a:pt x="3872" y="5059"/>
                  </a:lnTo>
                  <a:cubicBezTo>
                    <a:pt x="3926" y="5121"/>
                    <a:pt x="4015" y="5121"/>
                    <a:pt x="4069" y="5059"/>
                  </a:cubicBezTo>
                  <a:lnTo>
                    <a:pt x="4069" y="5059"/>
                  </a:lnTo>
                  <a:cubicBezTo>
                    <a:pt x="4122" y="5005"/>
                    <a:pt x="4122" y="4916"/>
                    <a:pt x="4069" y="4862"/>
                  </a:cubicBezTo>
                  <a:lnTo>
                    <a:pt x="4069" y="4862"/>
                  </a:lnTo>
                  <a:cubicBezTo>
                    <a:pt x="4042" y="4836"/>
                    <a:pt x="4006" y="4818"/>
                    <a:pt x="3971" y="4818"/>
                  </a:cubicBezTo>
                  <a:lnTo>
                    <a:pt x="3971" y="4818"/>
                  </a:lnTo>
                  <a:cubicBezTo>
                    <a:pt x="3935" y="4818"/>
                    <a:pt x="3899" y="4836"/>
                    <a:pt x="3872" y="4862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5"/>
            <p:cNvSpPr/>
            <p:nvPr/>
          </p:nvSpPr>
          <p:spPr>
            <a:xfrm>
              <a:off x="8675789" y="4674267"/>
              <a:ext cx="344463" cy="343872"/>
            </a:xfrm>
            <a:custGeom>
              <a:avLst/>
              <a:gdLst/>
              <a:ahLst/>
              <a:cxnLst/>
              <a:rect l="l" t="t" r="r" b="b"/>
              <a:pathLst>
                <a:path w="5827" h="5817" extrusionOk="0">
                  <a:moveTo>
                    <a:pt x="3382" y="331"/>
                  </a:moveTo>
                  <a:lnTo>
                    <a:pt x="3373" y="331"/>
                  </a:lnTo>
                  <a:cubicBezTo>
                    <a:pt x="3159" y="545"/>
                    <a:pt x="3052" y="839"/>
                    <a:pt x="3052" y="1125"/>
                  </a:cubicBezTo>
                  <a:lnTo>
                    <a:pt x="3052" y="1125"/>
                  </a:lnTo>
                  <a:cubicBezTo>
                    <a:pt x="3052" y="1419"/>
                    <a:pt x="3159" y="1704"/>
                    <a:pt x="3382" y="1927"/>
                  </a:cubicBezTo>
                  <a:lnTo>
                    <a:pt x="3382" y="1927"/>
                  </a:lnTo>
                  <a:cubicBezTo>
                    <a:pt x="3524" y="2070"/>
                    <a:pt x="3712" y="2142"/>
                    <a:pt x="3899" y="2142"/>
                  </a:cubicBezTo>
                  <a:lnTo>
                    <a:pt x="3899" y="2142"/>
                  </a:lnTo>
                  <a:cubicBezTo>
                    <a:pt x="4087" y="2142"/>
                    <a:pt x="4274" y="2070"/>
                    <a:pt x="4417" y="1927"/>
                  </a:cubicBezTo>
                  <a:lnTo>
                    <a:pt x="4417" y="1927"/>
                  </a:lnTo>
                  <a:cubicBezTo>
                    <a:pt x="4559" y="1785"/>
                    <a:pt x="4631" y="1597"/>
                    <a:pt x="4631" y="1410"/>
                  </a:cubicBezTo>
                  <a:lnTo>
                    <a:pt x="4631" y="1410"/>
                  </a:lnTo>
                  <a:cubicBezTo>
                    <a:pt x="4631" y="1294"/>
                    <a:pt x="4595" y="1169"/>
                    <a:pt x="4541" y="1062"/>
                  </a:cubicBezTo>
                  <a:lnTo>
                    <a:pt x="4541" y="1062"/>
                  </a:lnTo>
                  <a:cubicBezTo>
                    <a:pt x="4586" y="982"/>
                    <a:pt x="4577" y="875"/>
                    <a:pt x="4506" y="803"/>
                  </a:cubicBezTo>
                  <a:lnTo>
                    <a:pt x="4506" y="803"/>
                  </a:lnTo>
                  <a:cubicBezTo>
                    <a:pt x="4417" y="714"/>
                    <a:pt x="4283" y="714"/>
                    <a:pt x="4194" y="803"/>
                  </a:cubicBezTo>
                  <a:lnTo>
                    <a:pt x="4194" y="803"/>
                  </a:lnTo>
                  <a:cubicBezTo>
                    <a:pt x="4104" y="884"/>
                    <a:pt x="4104" y="1026"/>
                    <a:pt x="4194" y="1116"/>
                  </a:cubicBezTo>
                  <a:lnTo>
                    <a:pt x="4194" y="1116"/>
                  </a:lnTo>
                  <a:cubicBezTo>
                    <a:pt x="4247" y="1169"/>
                    <a:pt x="4318" y="1187"/>
                    <a:pt x="4390" y="1169"/>
                  </a:cubicBezTo>
                  <a:lnTo>
                    <a:pt x="4390" y="1169"/>
                  </a:lnTo>
                  <a:cubicBezTo>
                    <a:pt x="4426" y="1249"/>
                    <a:pt x="4443" y="1330"/>
                    <a:pt x="4443" y="1410"/>
                  </a:cubicBezTo>
                  <a:lnTo>
                    <a:pt x="4443" y="1410"/>
                  </a:lnTo>
                  <a:cubicBezTo>
                    <a:pt x="4443" y="1553"/>
                    <a:pt x="4390" y="1687"/>
                    <a:pt x="4283" y="1794"/>
                  </a:cubicBezTo>
                  <a:lnTo>
                    <a:pt x="4283" y="1794"/>
                  </a:lnTo>
                  <a:cubicBezTo>
                    <a:pt x="4176" y="1901"/>
                    <a:pt x="4033" y="1954"/>
                    <a:pt x="3899" y="1954"/>
                  </a:cubicBezTo>
                  <a:lnTo>
                    <a:pt x="3899" y="1954"/>
                  </a:lnTo>
                  <a:cubicBezTo>
                    <a:pt x="3756" y="1954"/>
                    <a:pt x="3614" y="1901"/>
                    <a:pt x="3507" y="1794"/>
                  </a:cubicBezTo>
                  <a:lnTo>
                    <a:pt x="3507" y="1794"/>
                  </a:lnTo>
                  <a:cubicBezTo>
                    <a:pt x="3319" y="1615"/>
                    <a:pt x="3230" y="1374"/>
                    <a:pt x="3230" y="1125"/>
                  </a:cubicBezTo>
                  <a:lnTo>
                    <a:pt x="3230" y="1125"/>
                  </a:lnTo>
                  <a:cubicBezTo>
                    <a:pt x="3230" y="884"/>
                    <a:pt x="3319" y="643"/>
                    <a:pt x="3507" y="455"/>
                  </a:cubicBezTo>
                  <a:lnTo>
                    <a:pt x="3507" y="455"/>
                  </a:lnTo>
                  <a:lnTo>
                    <a:pt x="3507" y="455"/>
                  </a:lnTo>
                  <a:cubicBezTo>
                    <a:pt x="3694" y="268"/>
                    <a:pt x="3935" y="179"/>
                    <a:pt x="4176" y="179"/>
                  </a:cubicBezTo>
                  <a:lnTo>
                    <a:pt x="4176" y="179"/>
                  </a:lnTo>
                  <a:cubicBezTo>
                    <a:pt x="4426" y="179"/>
                    <a:pt x="4666" y="268"/>
                    <a:pt x="4854" y="455"/>
                  </a:cubicBezTo>
                  <a:lnTo>
                    <a:pt x="4854" y="455"/>
                  </a:lnTo>
                  <a:lnTo>
                    <a:pt x="4854" y="455"/>
                  </a:lnTo>
                  <a:cubicBezTo>
                    <a:pt x="5139" y="750"/>
                    <a:pt x="5291" y="1133"/>
                    <a:pt x="5291" y="1517"/>
                  </a:cubicBezTo>
                  <a:lnTo>
                    <a:pt x="5291" y="1517"/>
                  </a:lnTo>
                  <a:lnTo>
                    <a:pt x="5291" y="1517"/>
                  </a:lnTo>
                  <a:cubicBezTo>
                    <a:pt x="5291" y="1910"/>
                    <a:pt x="5139" y="2293"/>
                    <a:pt x="4854" y="2588"/>
                  </a:cubicBezTo>
                  <a:lnTo>
                    <a:pt x="4854" y="2588"/>
                  </a:lnTo>
                  <a:cubicBezTo>
                    <a:pt x="4559" y="2882"/>
                    <a:pt x="4167" y="3025"/>
                    <a:pt x="3783" y="3025"/>
                  </a:cubicBezTo>
                  <a:lnTo>
                    <a:pt x="3783" y="3025"/>
                  </a:lnTo>
                  <a:cubicBezTo>
                    <a:pt x="3400" y="3025"/>
                    <a:pt x="3007" y="2882"/>
                    <a:pt x="2722" y="2588"/>
                  </a:cubicBezTo>
                  <a:lnTo>
                    <a:pt x="2722" y="2588"/>
                  </a:lnTo>
                  <a:lnTo>
                    <a:pt x="2436" y="2311"/>
                  </a:lnTo>
                  <a:lnTo>
                    <a:pt x="2436" y="2311"/>
                  </a:lnTo>
                  <a:lnTo>
                    <a:pt x="1633" y="1499"/>
                  </a:lnTo>
                  <a:cubicBezTo>
                    <a:pt x="1598" y="1464"/>
                    <a:pt x="1544" y="1464"/>
                    <a:pt x="1508" y="1499"/>
                  </a:cubicBezTo>
                  <a:lnTo>
                    <a:pt x="1508" y="1499"/>
                  </a:lnTo>
                  <a:cubicBezTo>
                    <a:pt x="1473" y="1535"/>
                    <a:pt x="1473" y="1597"/>
                    <a:pt x="1508" y="1633"/>
                  </a:cubicBezTo>
                  <a:lnTo>
                    <a:pt x="1508" y="1633"/>
                  </a:lnTo>
                  <a:lnTo>
                    <a:pt x="2463" y="2588"/>
                  </a:lnTo>
                  <a:lnTo>
                    <a:pt x="2588" y="2712"/>
                  </a:lnTo>
                  <a:cubicBezTo>
                    <a:pt x="2882" y="3007"/>
                    <a:pt x="3034" y="3390"/>
                    <a:pt x="3034" y="3783"/>
                  </a:cubicBezTo>
                  <a:lnTo>
                    <a:pt x="3034" y="3783"/>
                  </a:lnTo>
                  <a:lnTo>
                    <a:pt x="3034" y="3783"/>
                  </a:lnTo>
                  <a:cubicBezTo>
                    <a:pt x="3034" y="4167"/>
                    <a:pt x="2882" y="4550"/>
                    <a:pt x="2588" y="4845"/>
                  </a:cubicBezTo>
                  <a:lnTo>
                    <a:pt x="2588" y="4845"/>
                  </a:lnTo>
                  <a:cubicBezTo>
                    <a:pt x="2293" y="5139"/>
                    <a:pt x="1910" y="5282"/>
                    <a:pt x="1526" y="5282"/>
                  </a:cubicBezTo>
                  <a:lnTo>
                    <a:pt x="1526" y="5282"/>
                  </a:lnTo>
                  <a:cubicBezTo>
                    <a:pt x="1134" y="5282"/>
                    <a:pt x="750" y="5139"/>
                    <a:pt x="456" y="4845"/>
                  </a:cubicBezTo>
                  <a:lnTo>
                    <a:pt x="456" y="4845"/>
                  </a:lnTo>
                  <a:cubicBezTo>
                    <a:pt x="277" y="4657"/>
                    <a:pt x="179" y="4416"/>
                    <a:pt x="179" y="4176"/>
                  </a:cubicBezTo>
                  <a:lnTo>
                    <a:pt x="179" y="4176"/>
                  </a:lnTo>
                  <a:cubicBezTo>
                    <a:pt x="179" y="3935"/>
                    <a:pt x="277" y="3685"/>
                    <a:pt x="456" y="3506"/>
                  </a:cubicBezTo>
                  <a:lnTo>
                    <a:pt x="456" y="3506"/>
                  </a:lnTo>
                  <a:lnTo>
                    <a:pt x="456" y="3506"/>
                  </a:lnTo>
                  <a:cubicBezTo>
                    <a:pt x="643" y="3319"/>
                    <a:pt x="884" y="3230"/>
                    <a:pt x="1125" y="3230"/>
                  </a:cubicBezTo>
                  <a:lnTo>
                    <a:pt x="1125" y="3230"/>
                  </a:lnTo>
                  <a:cubicBezTo>
                    <a:pt x="1375" y="3230"/>
                    <a:pt x="1615" y="3319"/>
                    <a:pt x="1803" y="3506"/>
                  </a:cubicBezTo>
                  <a:lnTo>
                    <a:pt x="1803" y="3506"/>
                  </a:lnTo>
                  <a:cubicBezTo>
                    <a:pt x="1910" y="3613"/>
                    <a:pt x="1963" y="3747"/>
                    <a:pt x="1963" y="3890"/>
                  </a:cubicBezTo>
                  <a:lnTo>
                    <a:pt x="1963" y="3890"/>
                  </a:lnTo>
                  <a:cubicBezTo>
                    <a:pt x="1963" y="4033"/>
                    <a:pt x="1910" y="4176"/>
                    <a:pt x="1803" y="4283"/>
                  </a:cubicBezTo>
                  <a:lnTo>
                    <a:pt x="1803" y="4283"/>
                  </a:lnTo>
                  <a:cubicBezTo>
                    <a:pt x="1696" y="4390"/>
                    <a:pt x="1553" y="4443"/>
                    <a:pt x="1410" y="4443"/>
                  </a:cubicBezTo>
                  <a:lnTo>
                    <a:pt x="1410" y="4443"/>
                  </a:lnTo>
                  <a:cubicBezTo>
                    <a:pt x="1330" y="4443"/>
                    <a:pt x="1250" y="4425"/>
                    <a:pt x="1178" y="4390"/>
                  </a:cubicBezTo>
                  <a:lnTo>
                    <a:pt x="1178" y="4390"/>
                  </a:lnTo>
                  <a:cubicBezTo>
                    <a:pt x="1187" y="4318"/>
                    <a:pt x="1169" y="4247"/>
                    <a:pt x="1116" y="4193"/>
                  </a:cubicBezTo>
                  <a:lnTo>
                    <a:pt x="1116" y="4193"/>
                  </a:lnTo>
                  <a:cubicBezTo>
                    <a:pt x="1027" y="4104"/>
                    <a:pt x="884" y="4104"/>
                    <a:pt x="804" y="4193"/>
                  </a:cubicBezTo>
                  <a:lnTo>
                    <a:pt x="804" y="4193"/>
                  </a:lnTo>
                  <a:cubicBezTo>
                    <a:pt x="714" y="4274"/>
                    <a:pt x="714" y="4416"/>
                    <a:pt x="804" y="4497"/>
                  </a:cubicBezTo>
                  <a:lnTo>
                    <a:pt x="804" y="4497"/>
                  </a:lnTo>
                  <a:cubicBezTo>
                    <a:pt x="875" y="4577"/>
                    <a:pt x="982" y="4586"/>
                    <a:pt x="1062" y="4541"/>
                  </a:cubicBezTo>
                  <a:lnTo>
                    <a:pt x="1062" y="4541"/>
                  </a:lnTo>
                  <a:cubicBezTo>
                    <a:pt x="1169" y="4595"/>
                    <a:pt x="1294" y="4622"/>
                    <a:pt x="1410" y="4622"/>
                  </a:cubicBezTo>
                  <a:lnTo>
                    <a:pt x="1410" y="4622"/>
                  </a:lnTo>
                  <a:cubicBezTo>
                    <a:pt x="1598" y="4622"/>
                    <a:pt x="1785" y="4550"/>
                    <a:pt x="1928" y="4407"/>
                  </a:cubicBezTo>
                  <a:lnTo>
                    <a:pt x="1928" y="4407"/>
                  </a:lnTo>
                  <a:cubicBezTo>
                    <a:pt x="2070" y="4265"/>
                    <a:pt x="2142" y="4077"/>
                    <a:pt x="2142" y="3890"/>
                  </a:cubicBezTo>
                  <a:lnTo>
                    <a:pt x="2142" y="3890"/>
                  </a:lnTo>
                  <a:cubicBezTo>
                    <a:pt x="2142" y="3703"/>
                    <a:pt x="2070" y="3515"/>
                    <a:pt x="1928" y="3373"/>
                  </a:cubicBezTo>
                  <a:lnTo>
                    <a:pt x="1928" y="3373"/>
                  </a:lnTo>
                  <a:cubicBezTo>
                    <a:pt x="1705" y="3159"/>
                    <a:pt x="1419" y="3043"/>
                    <a:pt x="1125" y="3043"/>
                  </a:cubicBezTo>
                  <a:lnTo>
                    <a:pt x="1125" y="3043"/>
                  </a:lnTo>
                  <a:cubicBezTo>
                    <a:pt x="839" y="3043"/>
                    <a:pt x="554" y="3159"/>
                    <a:pt x="331" y="3373"/>
                  </a:cubicBezTo>
                  <a:lnTo>
                    <a:pt x="331" y="3373"/>
                  </a:lnTo>
                  <a:lnTo>
                    <a:pt x="331" y="3373"/>
                  </a:lnTo>
                  <a:cubicBezTo>
                    <a:pt x="108" y="3596"/>
                    <a:pt x="1" y="3881"/>
                    <a:pt x="1" y="4176"/>
                  </a:cubicBezTo>
                  <a:lnTo>
                    <a:pt x="1" y="4176"/>
                  </a:lnTo>
                  <a:cubicBezTo>
                    <a:pt x="1" y="4461"/>
                    <a:pt x="108" y="4755"/>
                    <a:pt x="331" y="4969"/>
                  </a:cubicBezTo>
                  <a:lnTo>
                    <a:pt x="331" y="4969"/>
                  </a:lnTo>
                  <a:lnTo>
                    <a:pt x="331" y="4969"/>
                  </a:lnTo>
                  <a:cubicBezTo>
                    <a:pt x="661" y="5300"/>
                    <a:pt x="1089" y="5469"/>
                    <a:pt x="1526" y="5469"/>
                  </a:cubicBezTo>
                  <a:lnTo>
                    <a:pt x="1526" y="5469"/>
                  </a:lnTo>
                  <a:cubicBezTo>
                    <a:pt x="1606" y="5469"/>
                    <a:pt x="1696" y="5460"/>
                    <a:pt x="1785" y="5442"/>
                  </a:cubicBezTo>
                  <a:lnTo>
                    <a:pt x="1785" y="5442"/>
                  </a:lnTo>
                  <a:cubicBezTo>
                    <a:pt x="2044" y="5692"/>
                    <a:pt x="2383" y="5817"/>
                    <a:pt x="2713" y="5817"/>
                  </a:cubicBezTo>
                  <a:lnTo>
                    <a:pt x="2713" y="5817"/>
                  </a:lnTo>
                  <a:cubicBezTo>
                    <a:pt x="3061" y="5817"/>
                    <a:pt x="3400" y="5692"/>
                    <a:pt x="3667" y="5433"/>
                  </a:cubicBezTo>
                  <a:lnTo>
                    <a:pt x="3667" y="5433"/>
                  </a:lnTo>
                  <a:cubicBezTo>
                    <a:pt x="3926" y="5166"/>
                    <a:pt x="4060" y="4827"/>
                    <a:pt x="4060" y="4479"/>
                  </a:cubicBezTo>
                  <a:lnTo>
                    <a:pt x="4060" y="4479"/>
                  </a:lnTo>
                  <a:lnTo>
                    <a:pt x="4060" y="4479"/>
                  </a:lnTo>
                  <a:cubicBezTo>
                    <a:pt x="4060" y="4291"/>
                    <a:pt x="4015" y="4113"/>
                    <a:pt x="3944" y="3935"/>
                  </a:cubicBezTo>
                  <a:lnTo>
                    <a:pt x="3944" y="3935"/>
                  </a:lnTo>
                  <a:cubicBezTo>
                    <a:pt x="4113" y="4015"/>
                    <a:pt x="4301" y="4051"/>
                    <a:pt x="4488" y="4051"/>
                  </a:cubicBezTo>
                  <a:lnTo>
                    <a:pt x="4488" y="4051"/>
                  </a:lnTo>
                  <a:cubicBezTo>
                    <a:pt x="4827" y="4051"/>
                    <a:pt x="5175" y="3917"/>
                    <a:pt x="5434" y="3658"/>
                  </a:cubicBezTo>
                  <a:lnTo>
                    <a:pt x="5434" y="3658"/>
                  </a:lnTo>
                  <a:cubicBezTo>
                    <a:pt x="5692" y="3399"/>
                    <a:pt x="5826" y="3051"/>
                    <a:pt x="5826" y="2712"/>
                  </a:cubicBezTo>
                  <a:lnTo>
                    <a:pt x="5826" y="2712"/>
                  </a:lnTo>
                  <a:cubicBezTo>
                    <a:pt x="5826" y="2373"/>
                    <a:pt x="5701" y="2043"/>
                    <a:pt x="5451" y="1785"/>
                  </a:cubicBezTo>
                  <a:lnTo>
                    <a:pt x="5451" y="1785"/>
                  </a:lnTo>
                  <a:cubicBezTo>
                    <a:pt x="5460" y="1695"/>
                    <a:pt x="5469" y="1606"/>
                    <a:pt x="5469" y="1517"/>
                  </a:cubicBezTo>
                  <a:lnTo>
                    <a:pt x="5469" y="1517"/>
                  </a:lnTo>
                  <a:lnTo>
                    <a:pt x="5469" y="1517"/>
                  </a:lnTo>
                  <a:cubicBezTo>
                    <a:pt x="5469" y="1089"/>
                    <a:pt x="5309" y="652"/>
                    <a:pt x="4979" y="331"/>
                  </a:cubicBezTo>
                  <a:lnTo>
                    <a:pt x="4979" y="331"/>
                  </a:lnTo>
                  <a:lnTo>
                    <a:pt x="4979" y="322"/>
                  </a:lnTo>
                  <a:cubicBezTo>
                    <a:pt x="4756" y="108"/>
                    <a:pt x="4470" y="0"/>
                    <a:pt x="4176" y="0"/>
                  </a:cubicBezTo>
                  <a:lnTo>
                    <a:pt x="4176" y="0"/>
                  </a:lnTo>
                  <a:cubicBezTo>
                    <a:pt x="3890" y="0"/>
                    <a:pt x="3605" y="108"/>
                    <a:pt x="3382" y="331"/>
                  </a:cubicBezTo>
                  <a:moveTo>
                    <a:pt x="4979" y="2712"/>
                  </a:moveTo>
                  <a:cubicBezTo>
                    <a:pt x="5184" y="2507"/>
                    <a:pt x="5327" y="2266"/>
                    <a:pt x="5407" y="1999"/>
                  </a:cubicBezTo>
                  <a:lnTo>
                    <a:pt x="5407" y="1999"/>
                  </a:lnTo>
                  <a:cubicBezTo>
                    <a:pt x="5567" y="2204"/>
                    <a:pt x="5648" y="2463"/>
                    <a:pt x="5648" y="2712"/>
                  </a:cubicBezTo>
                  <a:lnTo>
                    <a:pt x="5648" y="2712"/>
                  </a:lnTo>
                  <a:cubicBezTo>
                    <a:pt x="5648" y="3007"/>
                    <a:pt x="5532" y="3310"/>
                    <a:pt x="5309" y="3533"/>
                  </a:cubicBezTo>
                  <a:lnTo>
                    <a:pt x="5309" y="3533"/>
                  </a:lnTo>
                  <a:cubicBezTo>
                    <a:pt x="5086" y="3756"/>
                    <a:pt x="4782" y="3872"/>
                    <a:pt x="4488" y="3872"/>
                  </a:cubicBezTo>
                  <a:lnTo>
                    <a:pt x="4488" y="3872"/>
                  </a:lnTo>
                  <a:cubicBezTo>
                    <a:pt x="4185" y="3872"/>
                    <a:pt x="3890" y="3756"/>
                    <a:pt x="3667" y="3533"/>
                  </a:cubicBezTo>
                  <a:lnTo>
                    <a:pt x="3667" y="3533"/>
                  </a:lnTo>
                  <a:lnTo>
                    <a:pt x="3257" y="3123"/>
                  </a:lnTo>
                  <a:cubicBezTo>
                    <a:pt x="3426" y="3176"/>
                    <a:pt x="3605" y="3203"/>
                    <a:pt x="3783" y="3203"/>
                  </a:cubicBezTo>
                  <a:lnTo>
                    <a:pt x="3783" y="3203"/>
                  </a:lnTo>
                  <a:cubicBezTo>
                    <a:pt x="4220" y="3203"/>
                    <a:pt x="4649" y="3043"/>
                    <a:pt x="4979" y="2712"/>
                  </a:cubicBezTo>
                  <a:close/>
                  <a:moveTo>
                    <a:pt x="3123" y="3248"/>
                  </a:moveTo>
                  <a:lnTo>
                    <a:pt x="3533" y="3658"/>
                  </a:lnTo>
                  <a:lnTo>
                    <a:pt x="3533" y="3658"/>
                  </a:lnTo>
                  <a:cubicBezTo>
                    <a:pt x="3765" y="3890"/>
                    <a:pt x="3872" y="4184"/>
                    <a:pt x="3872" y="4479"/>
                  </a:cubicBezTo>
                  <a:lnTo>
                    <a:pt x="3872" y="4479"/>
                  </a:lnTo>
                  <a:lnTo>
                    <a:pt x="3872" y="4479"/>
                  </a:lnTo>
                  <a:cubicBezTo>
                    <a:pt x="3872" y="4782"/>
                    <a:pt x="3765" y="5077"/>
                    <a:pt x="3533" y="5300"/>
                  </a:cubicBezTo>
                  <a:lnTo>
                    <a:pt x="3533" y="5300"/>
                  </a:lnTo>
                  <a:cubicBezTo>
                    <a:pt x="3310" y="5523"/>
                    <a:pt x="3016" y="5639"/>
                    <a:pt x="2713" y="5639"/>
                  </a:cubicBezTo>
                  <a:lnTo>
                    <a:pt x="2713" y="5639"/>
                  </a:lnTo>
                  <a:cubicBezTo>
                    <a:pt x="2463" y="5639"/>
                    <a:pt x="2213" y="5558"/>
                    <a:pt x="2008" y="5398"/>
                  </a:cubicBezTo>
                  <a:lnTo>
                    <a:pt x="2008" y="5398"/>
                  </a:lnTo>
                  <a:cubicBezTo>
                    <a:pt x="2267" y="5317"/>
                    <a:pt x="2516" y="5184"/>
                    <a:pt x="2722" y="4969"/>
                  </a:cubicBezTo>
                  <a:lnTo>
                    <a:pt x="2722" y="4969"/>
                  </a:lnTo>
                  <a:cubicBezTo>
                    <a:pt x="3043" y="4648"/>
                    <a:pt x="3212" y="4211"/>
                    <a:pt x="3212" y="3783"/>
                  </a:cubicBezTo>
                  <a:lnTo>
                    <a:pt x="3212" y="3783"/>
                  </a:lnTo>
                  <a:lnTo>
                    <a:pt x="3212" y="3783"/>
                  </a:lnTo>
                  <a:cubicBezTo>
                    <a:pt x="3212" y="3605"/>
                    <a:pt x="3185" y="3426"/>
                    <a:pt x="3123" y="3248"/>
                  </a:cubicBezTo>
                  <a:moveTo>
                    <a:pt x="4872" y="1758"/>
                  </a:moveTo>
                  <a:cubicBezTo>
                    <a:pt x="4818" y="1811"/>
                    <a:pt x="4818" y="1901"/>
                    <a:pt x="4872" y="1954"/>
                  </a:cubicBezTo>
                  <a:lnTo>
                    <a:pt x="4872" y="1954"/>
                  </a:lnTo>
                  <a:cubicBezTo>
                    <a:pt x="4925" y="2008"/>
                    <a:pt x="5014" y="2008"/>
                    <a:pt x="5068" y="1954"/>
                  </a:cubicBezTo>
                  <a:lnTo>
                    <a:pt x="5068" y="1954"/>
                  </a:lnTo>
                  <a:cubicBezTo>
                    <a:pt x="5121" y="1901"/>
                    <a:pt x="5121" y="1811"/>
                    <a:pt x="5068" y="1758"/>
                  </a:cubicBezTo>
                  <a:lnTo>
                    <a:pt x="5068" y="1758"/>
                  </a:lnTo>
                  <a:cubicBezTo>
                    <a:pt x="5041" y="1731"/>
                    <a:pt x="5005" y="1713"/>
                    <a:pt x="4970" y="1713"/>
                  </a:cubicBezTo>
                  <a:lnTo>
                    <a:pt x="4970" y="1713"/>
                  </a:lnTo>
                  <a:cubicBezTo>
                    <a:pt x="4934" y="1713"/>
                    <a:pt x="4898" y="1731"/>
                    <a:pt x="4872" y="1758"/>
                  </a:cubicBezTo>
                  <a:moveTo>
                    <a:pt x="4559" y="2266"/>
                  </a:moveTo>
                  <a:cubicBezTo>
                    <a:pt x="4506" y="2320"/>
                    <a:pt x="4506" y="2409"/>
                    <a:pt x="4559" y="2463"/>
                  </a:cubicBezTo>
                  <a:lnTo>
                    <a:pt x="4559" y="2463"/>
                  </a:lnTo>
                  <a:cubicBezTo>
                    <a:pt x="4613" y="2525"/>
                    <a:pt x="4702" y="2525"/>
                    <a:pt x="4756" y="2463"/>
                  </a:cubicBezTo>
                  <a:lnTo>
                    <a:pt x="4756" y="2463"/>
                  </a:lnTo>
                  <a:cubicBezTo>
                    <a:pt x="4809" y="2409"/>
                    <a:pt x="4809" y="2320"/>
                    <a:pt x="4756" y="2266"/>
                  </a:cubicBezTo>
                  <a:lnTo>
                    <a:pt x="4756" y="2266"/>
                  </a:lnTo>
                  <a:cubicBezTo>
                    <a:pt x="4729" y="2240"/>
                    <a:pt x="4693" y="2231"/>
                    <a:pt x="4657" y="2231"/>
                  </a:cubicBezTo>
                  <a:lnTo>
                    <a:pt x="4657" y="2231"/>
                  </a:lnTo>
                  <a:cubicBezTo>
                    <a:pt x="4622" y="2231"/>
                    <a:pt x="4586" y="2240"/>
                    <a:pt x="4559" y="2266"/>
                  </a:cubicBezTo>
                  <a:moveTo>
                    <a:pt x="2962" y="2409"/>
                  </a:moveTo>
                  <a:cubicBezTo>
                    <a:pt x="2909" y="2463"/>
                    <a:pt x="2909" y="2552"/>
                    <a:pt x="2962" y="2605"/>
                  </a:cubicBezTo>
                  <a:lnTo>
                    <a:pt x="2962" y="2605"/>
                  </a:lnTo>
                  <a:cubicBezTo>
                    <a:pt x="3016" y="2659"/>
                    <a:pt x="3105" y="2659"/>
                    <a:pt x="3159" y="2605"/>
                  </a:cubicBezTo>
                  <a:lnTo>
                    <a:pt x="3159" y="2605"/>
                  </a:lnTo>
                  <a:cubicBezTo>
                    <a:pt x="3221" y="2552"/>
                    <a:pt x="3221" y="2463"/>
                    <a:pt x="3159" y="2409"/>
                  </a:cubicBezTo>
                  <a:lnTo>
                    <a:pt x="3159" y="2409"/>
                  </a:lnTo>
                  <a:cubicBezTo>
                    <a:pt x="3132" y="2382"/>
                    <a:pt x="3096" y="2365"/>
                    <a:pt x="3061" y="2365"/>
                  </a:cubicBezTo>
                  <a:lnTo>
                    <a:pt x="3061" y="2365"/>
                  </a:lnTo>
                  <a:cubicBezTo>
                    <a:pt x="3025" y="2365"/>
                    <a:pt x="2989" y="2382"/>
                    <a:pt x="2962" y="2409"/>
                  </a:cubicBezTo>
                  <a:close/>
                  <a:moveTo>
                    <a:pt x="4069" y="2552"/>
                  </a:moveTo>
                  <a:cubicBezTo>
                    <a:pt x="4015" y="2614"/>
                    <a:pt x="4015" y="2704"/>
                    <a:pt x="4069" y="2757"/>
                  </a:cubicBezTo>
                  <a:lnTo>
                    <a:pt x="4069" y="2757"/>
                  </a:lnTo>
                  <a:cubicBezTo>
                    <a:pt x="4122" y="2811"/>
                    <a:pt x="4211" y="2811"/>
                    <a:pt x="4265" y="2757"/>
                  </a:cubicBezTo>
                  <a:lnTo>
                    <a:pt x="4265" y="2757"/>
                  </a:lnTo>
                  <a:cubicBezTo>
                    <a:pt x="4318" y="2704"/>
                    <a:pt x="4318" y="2614"/>
                    <a:pt x="4265" y="2552"/>
                  </a:cubicBezTo>
                  <a:lnTo>
                    <a:pt x="4265" y="2552"/>
                  </a:lnTo>
                  <a:cubicBezTo>
                    <a:pt x="4238" y="2525"/>
                    <a:pt x="4202" y="2516"/>
                    <a:pt x="4167" y="2516"/>
                  </a:cubicBezTo>
                  <a:lnTo>
                    <a:pt x="4167" y="2516"/>
                  </a:lnTo>
                  <a:cubicBezTo>
                    <a:pt x="4131" y="2516"/>
                    <a:pt x="4095" y="2525"/>
                    <a:pt x="4069" y="2552"/>
                  </a:cubicBezTo>
                  <a:moveTo>
                    <a:pt x="3498" y="2614"/>
                  </a:moveTo>
                  <a:cubicBezTo>
                    <a:pt x="3444" y="2677"/>
                    <a:pt x="3444" y="2757"/>
                    <a:pt x="3498" y="2820"/>
                  </a:cubicBezTo>
                  <a:lnTo>
                    <a:pt x="3498" y="2820"/>
                  </a:lnTo>
                  <a:cubicBezTo>
                    <a:pt x="3551" y="2873"/>
                    <a:pt x="3640" y="2873"/>
                    <a:pt x="3694" y="2820"/>
                  </a:cubicBezTo>
                  <a:lnTo>
                    <a:pt x="3694" y="2820"/>
                  </a:lnTo>
                  <a:cubicBezTo>
                    <a:pt x="3748" y="2757"/>
                    <a:pt x="3748" y="2677"/>
                    <a:pt x="3694" y="2614"/>
                  </a:cubicBezTo>
                  <a:lnTo>
                    <a:pt x="3694" y="2614"/>
                  </a:lnTo>
                  <a:cubicBezTo>
                    <a:pt x="3667" y="2588"/>
                    <a:pt x="3632" y="2579"/>
                    <a:pt x="3596" y="2579"/>
                  </a:cubicBezTo>
                  <a:lnTo>
                    <a:pt x="3596" y="2579"/>
                  </a:lnTo>
                  <a:cubicBezTo>
                    <a:pt x="3560" y="2579"/>
                    <a:pt x="3524" y="2588"/>
                    <a:pt x="3498" y="2614"/>
                  </a:cubicBezTo>
                  <a:moveTo>
                    <a:pt x="2409" y="2962"/>
                  </a:moveTo>
                  <a:cubicBezTo>
                    <a:pt x="2356" y="3016"/>
                    <a:pt x="2356" y="3105"/>
                    <a:pt x="2409" y="3159"/>
                  </a:cubicBezTo>
                  <a:lnTo>
                    <a:pt x="2409" y="3159"/>
                  </a:lnTo>
                  <a:cubicBezTo>
                    <a:pt x="2463" y="3212"/>
                    <a:pt x="2552" y="3212"/>
                    <a:pt x="2606" y="3159"/>
                  </a:cubicBezTo>
                  <a:lnTo>
                    <a:pt x="2606" y="3159"/>
                  </a:lnTo>
                  <a:cubicBezTo>
                    <a:pt x="2668" y="3105"/>
                    <a:pt x="2668" y="3016"/>
                    <a:pt x="2606" y="2962"/>
                  </a:cubicBezTo>
                  <a:lnTo>
                    <a:pt x="2606" y="2962"/>
                  </a:lnTo>
                  <a:cubicBezTo>
                    <a:pt x="2579" y="2935"/>
                    <a:pt x="2543" y="2918"/>
                    <a:pt x="2507" y="2918"/>
                  </a:cubicBezTo>
                  <a:lnTo>
                    <a:pt x="2507" y="2918"/>
                  </a:lnTo>
                  <a:cubicBezTo>
                    <a:pt x="2472" y="2918"/>
                    <a:pt x="2436" y="2935"/>
                    <a:pt x="2409" y="2962"/>
                  </a:cubicBezTo>
                  <a:moveTo>
                    <a:pt x="2623" y="3489"/>
                  </a:moveTo>
                  <a:cubicBezTo>
                    <a:pt x="2570" y="3551"/>
                    <a:pt x="2570" y="3640"/>
                    <a:pt x="2623" y="3694"/>
                  </a:cubicBezTo>
                  <a:lnTo>
                    <a:pt x="2623" y="3694"/>
                  </a:lnTo>
                  <a:cubicBezTo>
                    <a:pt x="2677" y="3747"/>
                    <a:pt x="2766" y="3747"/>
                    <a:pt x="2820" y="3694"/>
                  </a:cubicBezTo>
                  <a:lnTo>
                    <a:pt x="2820" y="3694"/>
                  </a:lnTo>
                  <a:cubicBezTo>
                    <a:pt x="2873" y="3640"/>
                    <a:pt x="2873" y="3551"/>
                    <a:pt x="2820" y="3489"/>
                  </a:cubicBezTo>
                  <a:lnTo>
                    <a:pt x="2820" y="3489"/>
                  </a:lnTo>
                  <a:cubicBezTo>
                    <a:pt x="2793" y="3462"/>
                    <a:pt x="2757" y="3453"/>
                    <a:pt x="2722" y="3453"/>
                  </a:cubicBezTo>
                  <a:lnTo>
                    <a:pt x="2722" y="3453"/>
                  </a:lnTo>
                  <a:cubicBezTo>
                    <a:pt x="2686" y="3453"/>
                    <a:pt x="2650" y="3462"/>
                    <a:pt x="2623" y="3489"/>
                  </a:cubicBezTo>
                  <a:close/>
                  <a:moveTo>
                    <a:pt x="2561" y="4060"/>
                  </a:moveTo>
                  <a:cubicBezTo>
                    <a:pt x="2507" y="4113"/>
                    <a:pt x="2507" y="4202"/>
                    <a:pt x="2561" y="4265"/>
                  </a:cubicBezTo>
                  <a:lnTo>
                    <a:pt x="2561" y="4265"/>
                  </a:lnTo>
                  <a:cubicBezTo>
                    <a:pt x="2615" y="4318"/>
                    <a:pt x="2704" y="4318"/>
                    <a:pt x="2757" y="4265"/>
                  </a:cubicBezTo>
                  <a:lnTo>
                    <a:pt x="2757" y="4265"/>
                  </a:lnTo>
                  <a:cubicBezTo>
                    <a:pt x="2811" y="4202"/>
                    <a:pt x="2811" y="4113"/>
                    <a:pt x="2757" y="4060"/>
                  </a:cubicBezTo>
                  <a:lnTo>
                    <a:pt x="2757" y="4060"/>
                  </a:lnTo>
                  <a:cubicBezTo>
                    <a:pt x="2731" y="4033"/>
                    <a:pt x="2695" y="4024"/>
                    <a:pt x="2659" y="4024"/>
                  </a:cubicBezTo>
                  <a:lnTo>
                    <a:pt x="2659" y="4024"/>
                  </a:lnTo>
                  <a:cubicBezTo>
                    <a:pt x="2623" y="4024"/>
                    <a:pt x="2588" y="4033"/>
                    <a:pt x="2561" y="4060"/>
                  </a:cubicBezTo>
                  <a:close/>
                  <a:moveTo>
                    <a:pt x="4283" y="4184"/>
                  </a:moveTo>
                  <a:lnTo>
                    <a:pt x="4283" y="4184"/>
                  </a:lnTo>
                  <a:lnTo>
                    <a:pt x="4283" y="4184"/>
                  </a:lnTo>
                  <a:cubicBezTo>
                    <a:pt x="4265" y="4184"/>
                    <a:pt x="4256" y="4184"/>
                    <a:pt x="4247" y="4193"/>
                  </a:cubicBezTo>
                  <a:lnTo>
                    <a:pt x="4247" y="4193"/>
                  </a:lnTo>
                  <a:lnTo>
                    <a:pt x="4247" y="4193"/>
                  </a:lnTo>
                  <a:lnTo>
                    <a:pt x="4247" y="4193"/>
                  </a:lnTo>
                  <a:lnTo>
                    <a:pt x="4247" y="4193"/>
                  </a:lnTo>
                  <a:lnTo>
                    <a:pt x="4247" y="4193"/>
                  </a:lnTo>
                  <a:lnTo>
                    <a:pt x="4247" y="4193"/>
                  </a:lnTo>
                  <a:lnTo>
                    <a:pt x="4247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29" y="4193"/>
                  </a:lnTo>
                  <a:lnTo>
                    <a:pt x="4229" y="4193"/>
                  </a:lnTo>
                  <a:lnTo>
                    <a:pt x="4229" y="4202"/>
                  </a:lnTo>
                  <a:lnTo>
                    <a:pt x="4229" y="4202"/>
                  </a:lnTo>
                  <a:lnTo>
                    <a:pt x="4229" y="4202"/>
                  </a:lnTo>
                  <a:lnTo>
                    <a:pt x="4229" y="4202"/>
                  </a:lnTo>
                  <a:cubicBezTo>
                    <a:pt x="4229" y="4202"/>
                    <a:pt x="4220" y="4202"/>
                    <a:pt x="4220" y="4202"/>
                  </a:cubicBezTo>
                  <a:lnTo>
                    <a:pt x="4220" y="4202"/>
                  </a:lnTo>
                  <a:lnTo>
                    <a:pt x="4220" y="4202"/>
                  </a:lnTo>
                  <a:lnTo>
                    <a:pt x="4220" y="4211"/>
                  </a:lnTo>
                  <a:lnTo>
                    <a:pt x="4220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20"/>
                  </a:lnTo>
                  <a:lnTo>
                    <a:pt x="4211" y="4220"/>
                  </a:lnTo>
                  <a:lnTo>
                    <a:pt x="4211" y="4220"/>
                  </a:lnTo>
                  <a:lnTo>
                    <a:pt x="4211" y="4220"/>
                  </a:lnTo>
                  <a:lnTo>
                    <a:pt x="4211" y="4220"/>
                  </a:lnTo>
                  <a:lnTo>
                    <a:pt x="4211" y="4220"/>
                  </a:lnTo>
                  <a:lnTo>
                    <a:pt x="4202" y="4220"/>
                  </a:lnTo>
                  <a:lnTo>
                    <a:pt x="4202" y="4220"/>
                  </a:lnTo>
                  <a:lnTo>
                    <a:pt x="4202" y="4220"/>
                  </a:lnTo>
                  <a:lnTo>
                    <a:pt x="4202" y="4220"/>
                  </a:lnTo>
                  <a:lnTo>
                    <a:pt x="4202" y="4220"/>
                  </a:lnTo>
                  <a:lnTo>
                    <a:pt x="4202" y="4220"/>
                  </a:lnTo>
                  <a:lnTo>
                    <a:pt x="4202" y="4229"/>
                  </a:lnTo>
                  <a:lnTo>
                    <a:pt x="4202" y="4229"/>
                  </a:lnTo>
                  <a:lnTo>
                    <a:pt x="4202" y="4229"/>
                  </a:lnTo>
                  <a:lnTo>
                    <a:pt x="4202" y="4229"/>
                  </a:lnTo>
                  <a:lnTo>
                    <a:pt x="4202" y="4229"/>
                  </a:lnTo>
                  <a:lnTo>
                    <a:pt x="4202" y="4229"/>
                  </a:lnTo>
                  <a:lnTo>
                    <a:pt x="4202" y="4238"/>
                  </a:lnTo>
                  <a:lnTo>
                    <a:pt x="4202" y="4238"/>
                  </a:lnTo>
                  <a:lnTo>
                    <a:pt x="4202" y="4238"/>
                  </a:lnTo>
                  <a:lnTo>
                    <a:pt x="4202" y="4238"/>
                  </a:lnTo>
                  <a:lnTo>
                    <a:pt x="4202" y="4238"/>
                  </a:lnTo>
                  <a:lnTo>
                    <a:pt x="4202" y="4238"/>
                  </a:lnTo>
                  <a:cubicBezTo>
                    <a:pt x="4194" y="4247"/>
                    <a:pt x="4194" y="4265"/>
                    <a:pt x="4194" y="4274"/>
                  </a:cubicBezTo>
                  <a:lnTo>
                    <a:pt x="4194" y="4274"/>
                  </a:lnTo>
                  <a:lnTo>
                    <a:pt x="4194" y="4274"/>
                  </a:lnTo>
                  <a:lnTo>
                    <a:pt x="4194" y="4274"/>
                  </a:lnTo>
                  <a:lnTo>
                    <a:pt x="4194" y="4274"/>
                  </a:lnTo>
                  <a:cubicBezTo>
                    <a:pt x="4194" y="4283"/>
                    <a:pt x="4194" y="4300"/>
                    <a:pt x="4202" y="4309"/>
                  </a:cubicBezTo>
                  <a:lnTo>
                    <a:pt x="4202" y="4309"/>
                  </a:lnTo>
                  <a:lnTo>
                    <a:pt x="4202" y="4309"/>
                  </a:lnTo>
                  <a:lnTo>
                    <a:pt x="4202" y="4309"/>
                  </a:lnTo>
                  <a:lnTo>
                    <a:pt x="4202" y="4309"/>
                  </a:lnTo>
                  <a:lnTo>
                    <a:pt x="4202" y="4309"/>
                  </a:lnTo>
                  <a:lnTo>
                    <a:pt x="4202" y="4309"/>
                  </a:lnTo>
                  <a:lnTo>
                    <a:pt x="4202" y="4309"/>
                  </a:lnTo>
                  <a:lnTo>
                    <a:pt x="4202" y="4318"/>
                  </a:lnTo>
                  <a:lnTo>
                    <a:pt x="4202" y="4318"/>
                  </a:lnTo>
                  <a:cubicBezTo>
                    <a:pt x="4399" y="4693"/>
                    <a:pt x="4345" y="4916"/>
                    <a:pt x="4318" y="5041"/>
                  </a:cubicBezTo>
                  <a:lnTo>
                    <a:pt x="4318" y="5041"/>
                  </a:lnTo>
                  <a:cubicBezTo>
                    <a:pt x="4310" y="5077"/>
                    <a:pt x="4301" y="5112"/>
                    <a:pt x="4301" y="5148"/>
                  </a:cubicBezTo>
                  <a:lnTo>
                    <a:pt x="4301" y="5148"/>
                  </a:lnTo>
                  <a:cubicBezTo>
                    <a:pt x="4301" y="5282"/>
                    <a:pt x="4372" y="5317"/>
                    <a:pt x="4675" y="5317"/>
                  </a:cubicBezTo>
                  <a:lnTo>
                    <a:pt x="4675" y="5317"/>
                  </a:lnTo>
                  <a:lnTo>
                    <a:pt x="5246" y="5326"/>
                  </a:lnTo>
                  <a:cubicBezTo>
                    <a:pt x="5291" y="5326"/>
                    <a:pt x="5335" y="5282"/>
                    <a:pt x="5335" y="5237"/>
                  </a:cubicBezTo>
                  <a:lnTo>
                    <a:pt x="5335" y="5237"/>
                  </a:lnTo>
                  <a:lnTo>
                    <a:pt x="5335" y="4657"/>
                  </a:lnTo>
                  <a:cubicBezTo>
                    <a:pt x="5335" y="4363"/>
                    <a:pt x="5291" y="4291"/>
                    <a:pt x="5157" y="4291"/>
                  </a:cubicBezTo>
                  <a:lnTo>
                    <a:pt x="5157" y="4291"/>
                  </a:lnTo>
                  <a:cubicBezTo>
                    <a:pt x="5121" y="4291"/>
                    <a:pt x="5095" y="4300"/>
                    <a:pt x="5050" y="4309"/>
                  </a:cubicBezTo>
                  <a:lnTo>
                    <a:pt x="5050" y="4309"/>
                  </a:lnTo>
                  <a:cubicBezTo>
                    <a:pt x="4925" y="4336"/>
                    <a:pt x="4711" y="4390"/>
                    <a:pt x="4327" y="4193"/>
                  </a:cubicBezTo>
                  <a:lnTo>
                    <a:pt x="4327" y="4193"/>
                  </a:lnTo>
                  <a:lnTo>
                    <a:pt x="4327" y="4193"/>
                  </a:lnTo>
                  <a:lnTo>
                    <a:pt x="4327" y="4193"/>
                  </a:lnTo>
                  <a:lnTo>
                    <a:pt x="4327" y="4193"/>
                  </a:lnTo>
                  <a:lnTo>
                    <a:pt x="4327" y="4193"/>
                  </a:lnTo>
                  <a:lnTo>
                    <a:pt x="4318" y="4193"/>
                  </a:lnTo>
                  <a:lnTo>
                    <a:pt x="4318" y="4193"/>
                  </a:lnTo>
                  <a:lnTo>
                    <a:pt x="4318" y="4193"/>
                  </a:lnTo>
                  <a:lnTo>
                    <a:pt x="4318" y="4193"/>
                  </a:lnTo>
                  <a:lnTo>
                    <a:pt x="4318" y="4193"/>
                  </a:lnTo>
                  <a:lnTo>
                    <a:pt x="4318" y="4193"/>
                  </a:lnTo>
                  <a:lnTo>
                    <a:pt x="4310" y="4184"/>
                  </a:lnTo>
                  <a:cubicBezTo>
                    <a:pt x="4301" y="4184"/>
                    <a:pt x="4292" y="4184"/>
                    <a:pt x="4283" y="4184"/>
                  </a:cubicBezTo>
                  <a:lnTo>
                    <a:pt x="4283" y="4184"/>
                  </a:lnTo>
                  <a:lnTo>
                    <a:pt x="4283" y="4184"/>
                  </a:lnTo>
                  <a:close/>
                  <a:moveTo>
                    <a:pt x="4479" y="5148"/>
                  </a:moveTo>
                  <a:cubicBezTo>
                    <a:pt x="4479" y="5130"/>
                    <a:pt x="4479" y="5112"/>
                    <a:pt x="4488" y="5077"/>
                  </a:cubicBezTo>
                  <a:lnTo>
                    <a:pt x="4488" y="5077"/>
                  </a:lnTo>
                  <a:cubicBezTo>
                    <a:pt x="4515" y="4961"/>
                    <a:pt x="4559" y="4764"/>
                    <a:pt x="4452" y="4443"/>
                  </a:cubicBezTo>
                  <a:lnTo>
                    <a:pt x="4452" y="4443"/>
                  </a:lnTo>
                  <a:cubicBezTo>
                    <a:pt x="4765" y="4559"/>
                    <a:pt x="4961" y="4515"/>
                    <a:pt x="5086" y="4488"/>
                  </a:cubicBezTo>
                  <a:lnTo>
                    <a:pt x="5086" y="4488"/>
                  </a:lnTo>
                  <a:cubicBezTo>
                    <a:pt x="5112" y="4479"/>
                    <a:pt x="5139" y="4470"/>
                    <a:pt x="5148" y="4470"/>
                  </a:cubicBezTo>
                  <a:lnTo>
                    <a:pt x="5148" y="4470"/>
                  </a:lnTo>
                  <a:cubicBezTo>
                    <a:pt x="5157" y="4470"/>
                    <a:pt x="5148" y="4506"/>
                    <a:pt x="5148" y="4657"/>
                  </a:cubicBezTo>
                  <a:lnTo>
                    <a:pt x="5148" y="4657"/>
                  </a:lnTo>
                  <a:lnTo>
                    <a:pt x="5148" y="5139"/>
                  </a:lnTo>
                  <a:lnTo>
                    <a:pt x="4666" y="5139"/>
                  </a:lnTo>
                  <a:cubicBezTo>
                    <a:pt x="4604" y="5139"/>
                    <a:pt x="4559" y="5139"/>
                    <a:pt x="4533" y="5148"/>
                  </a:cubicBezTo>
                  <a:lnTo>
                    <a:pt x="4533" y="5148"/>
                  </a:lnTo>
                  <a:cubicBezTo>
                    <a:pt x="4506" y="5148"/>
                    <a:pt x="4488" y="5148"/>
                    <a:pt x="4479" y="5148"/>
                  </a:cubicBezTo>
                  <a:lnTo>
                    <a:pt x="4479" y="5148"/>
                  </a:lnTo>
                  <a:cubicBezTo>
                    <a:pt x="4479" y="5148"/>
                    <a:pt x="4479" y="5148"/>
                    <a:pt x="4479" y="5148"/>
                  </a:cubicBezTo>
                  <a:moveTo>
                    <a:pt x="2276" y="4550"/>
                  </a:moveTo>
                  <a:cubicBezTo>
                    <a:pt x="2213" y="4604"/>
                    <a:pt x="2213" y="4693"/>
                    <a:pt x="2276" y="4755"/>
                  </a:cubicBezTo>
                  <a:lnTo>
                    <a:pt x="2276" y="4755"/>
                  </a:lnTo>
                  <a:cubicBezTo>
                    <a:pt x="2329" y="4809"/>
                    <a:pt x="2418" y="4809"/>
                    <a:pt x="2472" y="4755"/>
                  </a:cubicBezTo>
                  <a:lnTo>
                    <a:pt x="2472" y="4755"/>
                  </a:lnTo>
                  <a:cubicBezTo>
                    <a:pt x="2525" y="4693"/>
                    <a:pt x="2525" y="4604"/>
                    <a:pt x="2472" y="4550"/>
                  </a:cubicBezTo>
                  <a:lnTo>
                    <a:pt x="2472" y="4550"/>
                  </a:lnTo>
                  <a:cubicBezTo>
                    <a:pt x="2445" y="4523"/>
                    <a:pt x="2409" y="4515"/>
                    <a:pt x="2374" y="4515"/>
                  </a:cubicBezTo>
                  <a:lnTo>
                    <a:pt x="2374" y="4515"/>
                  </a:lnTo>
                  <a:cubicBezTo>
                    <a:pt x="2338" y="4515"/>
                    <a:pt x="2302" y="4523"/>
                    <a:pt x="2276" y="4550"/>
                  </a:cubicBezTo>
                  <a:close/>
                  <a:moveTo>
                    <a:pt x="1758" y="4862"/>
                  </a:moveTo>
                  <a:cubicBezTo>
                    <a:pt x="1705" y="4916"/>
                    <a:pt x="1705" y="5005"/>
                    <a:pt x="1758" y="5059"/>
                  </a:cubicBezTo>
                  <a:lnTo>
                    <a:pt x="1758" y="5059"/>
                  </a:lnTo>
                  <a:cubicBezTo>
                    <a:pt x="1812" y="5121"/>
                    <a:pt x="1901" y="5121"/>
                    <a:pt x="1954" y="5059"/>
                  </a:cubicBezTo>
                  <a:lnTo>
                    <a:pt x="1954" y="5059"/>
                  </a:lnTo>
                  <a:cubicBezTo>
                    <a:pt x="2008" y="5005"/>
                    <a:pt x="2008" y="4916"/>
                    <a:pt x="1954" y="4862"/>
                  </a:cubicBezTo>
                  <a:lnTo>
                    <a:pt x="1954" y="4862"/>
                  </a:lnTo>
                  <a:cubicBezTo>
                    <a:pt x="1928" y="4836"/>
                    <a:pt x="1892" y="4818"/>
                    <a:pt x="1856" y="4818"/>
                  </a:cubicBezTo>
                  <a:lnTo>
                    <a:pt x="1856" y="4818"/>
                  </a:lnTo>
                  <a:cubicBezTo>
                    <a:pt x="1821" y="4818"/>
                    <a:pt x="1785" y="4836"/>
                    <a:pt x="1758" y="48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5" name="Google Shape;75;p5"/>
            <p:cNvGrpSpPr/>
            <p:nvPr/>
          </p:nvGrpSpPr>
          <p:grpSpPr>
            <a:xfrm>
              <a:off x="219663" y="616075"/>
              <a:ext cx="8704610" cy="3911400"/>
              <a:chOff x="219663" y="616075"/>
              <a:chExt cx="8704610" cy="3911400"/>
            </a:xfrm>
          </p:grpSpPr>
          <p:cxnSp>
            <p:nvCxnSpPr>
              <p:cNvPr id="76" name="Google Shape;76;p5"/>
              <p:cNvCxnSpPr/>
              <p:nvPr/>
            </p:nvCxnSpPr>
            <p:spPr>
              <a:xfrm>
                <a:off x="219663" y="616075"/>
                <a:ext cx="0" cy="39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5"/>
              <p:cNvCxnSpPr/>
              <p:nvPr/>
            </p:nvCxnSpPr>
            <p:spPr>
              <a:xfrm>
                <a:off x="266247" y="616075"/>
                <a:ext cx="0" cy="39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5"/>
              <p:cNvCxnSpPr/>
              <p:nvPr/>
            </p:nvCxnSpPr>
            <p:spPr>
              <a:xfrm rot="10800000">
                <a:off x="8924272" y="616075"/>
                <a:ext cx="0" cy="39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5"/>
              <p:cNvCxnSpPr/>
              <p:nvPr/>
            </p:nvCxnSpPr>
            <p:spPr>
              <a:xfrm rot="10800000">
                <a:off x="8877688" y="616075"/>
                <a:ext cx="0" cy="39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</p:cxn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6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cxnSp>
        <p:nvCxnSpPr>
          <p:cNvPr id="82" name="Google Shape;82;p6"/>
          <p:cNvCxnSpPr/>
          <p:nvPr/>
        </p:nvCxnSpPr>
        <p:spPr>
          <a:xfrm>
            <a:off x="582450" y="244748"/>
            <a:ext cx="7979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83" name="Google Shape;83;p6"/>
          <p:cNvCxnSpPr/>
          <p:nvPr/>
        </p:nvCxnSpPr>
        <p:spPr>
          <a:xfrm>
            <a:off x="582450" y="4898968"/>
            <a:ext cx="7979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84" name="Google Shape;84;p6"/>
          <p:cNvCxnSpPr/>
          <p:nvPr/>
        </p:nvCxnSpPr>
        <p:spPr>
          <a:xfrm>
            <a:off x="582450" y="197444"/>
            <a:ext cx="7979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" name="Google Shape;85;p6"/>
          <p:cNvCxnSpPr/>
          <p:nvPr/>
        </p:nvCxnSpPr>
        <p:spPr>
          <a:xfrm>
            <a:off x="582450" y="4945924"/>
            <a:ext cx="7979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86" name="Google Shape;86;p6"/>
          <p:cNvGrpSpPr/>
          <p:nvPr/>
        </p:nvGrpSpPr>
        <p:grpSpPr>
          <a:xfrm>
            <a:off x="123643" y="125342"/>
            <a:ext cx="8896609" cy="4892797"/>
            <a:chOff x="123643" y="125342"/>
            <a:chExt cx="8896609" cy="4892797"/>
          </a:xfrm>
        </p:grpSpPr>
        <p:sp>
          <p:nvSpPr>
            <p:cNvPr id="87" name="Google Shape;87;p6"/>
            <p:cNvSpPr/>
            <p:nvPr/>
          </p:nvSpPr>
          <p:spPr>
            <a:xfrm>
              <a:off x="123906" y="125342"/>
              <a:ext cx="343931" cy="343931"/>
            </a:xfrm>
            <a:custGeom>
              <a:avLst/>
              <a:gdLst/>
              <a:ahLst/>
              <a:cxnLst/>
              <a:rect l="l" t="t" r="r" b="b"/>
              <a:pathLst>
                <a:path w="5818" h="5818" extrusionOk="0">
                  <a:moveTo>
                    <a:pt x="2160" y="384"/>
                  </a:moveTo>
                  <a:cubicBezTo>
                    <a:pt x="1901" y="652"/>
                    <a:pt x="1767" y="991"/>
                    <a:pt x="1767" y="1339"/>
                  </a:cubicBezTo>
                  <a:lnTo>
                    <a:pt x="1767" y="1339"/>
                  </a:lnTo>
                  <a:lnTo>
                    <a:pt x="1767" y="1339"/>
                  </a:lnTo>
                  <a:cubicBezTo>
                    <a:pt x="1767" y="1517"/>
                    <a:pt x="1803" y="1705"/>
                    <a:pt x="1883" y="1883"/>
                  </a:cubicBezTo>
                  <a:lnTo>
                    <a:pt x="1883" y="1883"/>
                  </a:lnTo>
                  <a:cubicBezTo>
                    <a:pt x="1705" y="1803"/>
                    <a:pt x="1526" y="1767"/>
                    <a:pt x="1339" y="1767"/>
                  </a:cubicBezTo>
                  <a:lnTo>
                    <a:pt x="1339" y="1767"/>
                  </a:lnTo>
                  <a:cubicBezTo>
                    <a:pt x="991" y="1767"/>
                    <a:pt x="652" y="1892"/>
                    <a:pt x="384" y="2160"/>
                  </a:cubicBezTo>
                  <a:lnTo>
                    <a:pt x="384" y="2160"/>
                  </a:lnTo>
                  <a:cubicBezTo>
                    <a:pt x="126" y="2418"/>
                    <a:pt x="1" y="2757"/>
                    <a:pt x="1" y="3105"/>
                  </a:cubicBezTo>
                  <a:lnTo>
                    <a:pt x="1" y="3105"/>
                  </a:lnTo>
                  <a:cubicBezTo>
                    <a:pt x="1" y="3444"/>
                    <a:pt x="126" y="3774"/>
                    <a:pt x="375" y="4033"/>
                  </a:cubicBezTo>
                  <a:lnTo>
                    <a:pt x="375" y="4033"/>
                  </a:lnTo>
                  <a:cubicBezTo>
                    <a:pt x="358" y="4122"/>
                    <a:pt x="349" y="4211"/>
                    <a:pt x="349" y="4292"/>
                  </a:cubicBezTo>
                  <a:lnTo>
                    <a:pt x="349" y="4292"/>
                  </a:lnTo>
                  <a:lnTo>
                    <a:pt x="349" y="4292"/>
                  </a:lnTo>
                  <a:cubicBezTo>
                    <a:pt x="349" y="4729"/>
                    <a:pt x="518" y="5157"/>
                    <a:pt x="848" y="5487"/>
                  </a:cubicBezTo>
                  <a:lnTo>
                    <a:pt x="848" y="5487"/>
                  </a:lnTo>
                  <a:lnTo>
                    <a:pt x="848" y="5487"/>
                  </a:lnTo>
                  <a:cubicBezTo>
                    <a:pt x="1062" y="5710"/>
                    <a:pt x="1357" y="5817"/>
                    <a:pt x="1642" y="5817"/>
                  </a:cubicBezTo>
                  <a:lnTo>
                    <a:pt x="1642" y="5817"/>
                  </a:lnTo>
                  <a:cubicBezTo>
                    <a:pt x="1937" y="5817"/>
                    <a:pt x="2222" y="5710"/>
                    <a:pt x="2445" y="5487"/>
                  </a:cubicBezTo>
                  <a:lnTo>
                    <a:pt x="2445" y="5487"/>
                  </a:lnTo>
                  <a:lnTo>
                    <a:pt x="2445" y="5487"/>
                  </a:lnTo>
                  <a:cubicBezTo>
                    <a:pt x="2668" y="5264"/>
                    <a:pt x="2775" y="4979"/>
                    <a:pt x="2775" y="4693"/>
                  </a:cubicBezTo>
                  <a:lnTo>
                    <a:pt x="2775" y="4693"/>
                  </a:lnTo>
                  <a:cubicBezTo>
                    <a:pt x="2775" y="4399"/>
                    <a:pt x="2659" y="4113"/>
                    <a:pt x="2445" y="3890"/>
                  </a:cubicBezTo>
                  <a:lnTo>
                    <a:pt x="2445" y="3890"/>
                  </a:lnTo>
                  <a:cubicBezTo>
                    <a:pt x="2302" y="3747"/>
                    <a:pt x="2115" y="3676"/>
                    <a:pt x="1928" y="3676"/>
                  </a:cubicBezTo>
                  <a:lnTo>
                    <a:pt x="1928" y="3676"/>
                  </a:lnTo>
                  <a:cubicBezTo>
                    <a:pt x="1740" y="3676"/>
                    <a:pt x="1553" y="3747"/>
                    <a:pt x="1410" y="3890"/>
                  </a:cubicBezTo>
                  <a:lnTo>
                    <a:pt x="1410" y="3890"/>
                  </a:lnTo>
                  <a:cubicBezTo>
                    <a:pt x="1267" y="4033"/>
                    <a:pt x="1196" y="4220"/>
                    <a:pt x="1196" y="4408"/>
                  </a:cubicBezTo>
                  <a:lnTo>
                    <a:pt x="1196" y="4408"/>
                  </a:lnTo>
                  <a:cubicBezTo>
                    <a:pt x="1196" y="4524"/>
                    <a:pt x="1223" y="4649"/>
                    <a:pt x="1276" y="4756"/>
                  </a:cubicBezTo>
                  <a:lnTo>
                    <a:pt x="1276" y="4756"/>
                  </a:lnTo>
                  <a:cubicBezTo>
                    <a:pt x="1232" y="4836"/>
                    <a:pt x="1241" y="4943"/>
                    <a:pt x="1321" y="5014"/>
                  </a:cubicBezTo>
                  <a:lnTo>
                    <a:pt x="1321" y="5014"/>
                  </a:lnTo>
                  <a:cubicBezTo>
                    <a:pt x="1401" y="5103"/>
                    <a:pt x="1544" y="5103"/>
                    <a:pt x="1624" y="5014"/>
                  </a:cubicBezTo>
                  <a:lnTo>
                    <a:pt x="1624" y="5014"/>
                  </a:lnTo>
                  <a:cubicBezTo>
                    <a:pt x="1714" y="4934"/>
                    <a:pt x="1714" y="4791"/>
                    <a:pt x="1624" y="4702"/>
                  </a:cubicBezTo>
                  <a:lnTo>
                    <a:pt x="1624" y="4702"/>
                  </a:lnTo>
                  <a:cubicBezTo>
                    <a:pt x="1571" y="4649"/>
                    <a:pt x="1499" y="4631"/>
                    <a:pt x="1428" y="4649"/>
                  </a:cubicBezTo>
                  <a:lnTo>
                    <a:pt x="1428" y="4649"/>
                  </a:lnTo>
                  <a:cubicBezTo>
                    <a:pt x="1392" y="4568"/>
                    <a:pt x="1375" y="4488"/>
                    <a:pt x="1375" y="4408"/>
                  </a:cubicBezTo>
                  <a:lnTo>
                    <a:pt x="1375" y="4408"/>
                  </a:lnTo>
                  <a:cubicBezTo>
                    <a:pt x="1375" y="4265"/>
                    <a:pt x="1428" y="4122"/>
                    <a:pt x="1535" y="4015"/>
                  </a:cubicBezTo>
                  <a:lnTo>
                    <a:pt x="1535" y="4015"/>
                  </a:lnTo>
                  <a:cubicBezTo>
                    <a:pt x="1642" y="3908"/>
                    <a:pt x="1785" y="3855"/>
                    <a:pt x="1928" y="3855"/>
                  </a:cubicBezTo>
                  <a:lnTo>
                    <a:pt x="1928" y="3855"/>
                  </a:lnTo>
                  <a:cubicBezTo>
                    <a:pt x="2070" y="3855"/>
                    <a:pt x="2204" y="3908"/>
                    <a:pt x="2311" y="4015"/>
                  </a:cubicBezTo>
                  <a:lnTo>
                    <a:pt x="2311" y="4015"/>
                  </a:lnTo>
                  <a:cubicBezTo>
                    <a:pt x="2499" y="4202"/>
                    <a:pt x="2588" y="4443"/>
                    <a:pt x="2588" y="4693"/>
                  </a:cubicBezTo>
                  <a:lnTo>
                    <a:pt x="2588" y="4693"/>
                  </a:lnTo>
                  <a:cubicBezTo>
                    <a:pt x="2588" y="4934"/>
                    <a:pt x="2499" y="5175"/>
                    <a:pt x="2311" y="5362"/>
                  </a:cubicBezTo>
                  <a:lnTo>
                    <a:pt x="2311" y="5362"/>
                  </a:lnTo>
                  <a:lnTo>
                    <a:pt x="2311" y="5362"/>
                  </a:lnTo>
                  <a:cubicBezTo>
                    <a:pt x="2133" y="5550"/>
                    <a:pt x="1883" y="5639"/>
                    <a:pt x="1642" y="5639"/>
                  </a:cubicBezTo>
                  <a:lnTo>
                    <a:pt x="1642" y="5639"/>
                  </a:lnTo>
                  <a:cubicBezTo>
                    <a:pt x="1401" y="5639"/>
                    <a:pt x="1160" y="5550"/>
                    <a:pt x="973" y="5362"/>
                  </a:cubicBezTo>
                  <a:lnTo>
                    <a:pt x="973" y="5362"/>
                  </a:lnTo>
                  <a:lnTo>
                    <a:pt x="973" y="5362"/>
                  </a:lnTo>
                  <a:cubicBezTo>
                    <a:pt x="679" y="5068"/>
                    <a:pt x="536" y="4684"/>
                    <a:pt x="536" y="4292"/>
                  </a:cubicBezTo>
                  <a:lnTo>
                    <a:pt x="536" y="4292"/>
                  </a:lnTo>
                  <a:lnTo>
                    <a:pt x="536" y="4292"/>
                  </a:lnTo>
                  <a:cubicBezTo>
                    <a:pt x="536" y="3908"/>
                    <a:pt x="679" y="3524"/>
                    <a:pt x="973" y="3230"/>
                  </a:cubicBezTo>
                  <a:lnTo>
                    <a:pt x="973" y="3230"/>
                  </a:lnTo>
                  <a:cubicBezTo>
                    <a:pt x="1267" y="2936"/>
                    <a:pt x="1651" y="2793"/>
                    <a:pt x="2035" y="2793"/>
                  </a:cubicBezTo>
                  <a:lnTo>
                    <a:pt x="2035" y="2793"/>
                  </a:lnTo>
                  <a:cubicBezTo>
                    <a:pt x="2427" y="2793"/>
                    <a:pt x="2811" y="2936"/>
                    <a:pt x="3105" y="3230"/>
                  </a:cubicBezTo>
                  <a:lnTo>
                    <a:pt x="3105" y="3230"/>
                  </a:lnTo>
                  <a:lnTo>
                    <a:pt x="3382" y="3507"/>
                  </a:lnTo>
                  <a:lnTo>
                    <a:pt x="3382" y="3507"/>
                  </a:lnTo>
                  <a:lnTo>
                    <a:pt x="4185" y="4318"/>
                  </a:lnTo>
                  <a:cubicBezTo>
                    <a:pt x="4220" y="4345"/>
                    <a:pt x="4283" y="4345"/>
                    <a:pt x="4318" y="4318"/>
                  </a:cubicBezTo>
                  <a:lnTo>
                    <a:pt x="4318" y="4318"/>
                  </a:lnTo>
                  <a:cubicBezTo>
                    <a:pt x="4354" y="4283"/>
                    <a:pt x="4354" y="4220"/>
                    <a:pt x="4318" y="4185"/>
                  </a:cubicBezTo>
                  <a:lnTo>
                    <a:pt x="4318" y="4185"/>
                  </a:lnTo>
                  <a:lnTo>
                    <a:pt x="3364" y="3230"/>
                  </a:lnTo>
                  <a:lnTo>
                    <a:pt x="3230" y="3105"/>
                  </a:lnTo>
                  <a:cubicBezTo>
                    <a:pt x="2936" y="2811"/>
                    <a:pt x="2793" y="2427"/>
                    <a:pt x="2793" y="2035"/>
                  </a:cubicBezTo>
                  <a:lnTo>
                    <a:pt x="2793" y="2035"/>
                  </a:lnTo>
                  <a:lnTo>
                    <a:pt x="2793" y="2035"/>
                  </a:lnTo>
                  <a:cubicBezTo>
                    <a:pt x="2793" y="1651"/>
                    <a:pt x="2936" y="1267"/>
                    <a:pt x="3230" y="973"/>
                  </a:cubicBezTo>
                  <a:lnTo>
                    <a:pt x="3230" y="973"/>
                  </a:lnTo>
                  <a:cubicBezTo>
                    <a:pt x="3525" y="679"/>
                    <a:pt x="3908" y="536"/>
                    <a:pt x="4301" y="536"/>
                  </a:cubicBezTo>
                  <a:lnTo>
                    <a:pt x="4301" y="536"/>
                  </a:lnTo>
                  <a:cubicBezTo>
                    <a:pt x="4684" y="536"/>
                    <a:pt x="5068" y="679"/>
                    <a:pt x="5362" y="973"/>
                  </a:cubicBezTo>
                  <a:lnTo>
                    <a:pt x="5362" y="973"/>
                  </a:lnTo>
                  <a:cubicBezTo>
                    <a:pt x="5550" y="1151"/>
                    <a:pt x="5639" y="1401"/>
                    <a:pt x="5639" y="1642"/>
                  </a:cubicBezTo>
                  <a:lnTo>
                    <a:pt x="5639" y="1642"/>
                  </a:lnTo>
                  <a:cubicBezTo>
                    <a:pt x="5639" y="1883"/>
                    <a:pt x="5550" y="2133"/>
                    <a:pt x="5362" y="2311"/>
                  </a:cubicBezTo>
                  <a:lnTo>
                    <a:pt x="5362" y="2311"/>
                  </a:lnTo>
                  <a:lnTo>
                    <a:pt x="5362" y="2311"/>
                  </a:lnTo>
                  <a:cubicBezTo>
                    <a:pt x="5175" y="2499"/>
                    <a:pt x="4934" y="2588"/>
                    <a:pt x="4693" y="2588"/>
                  </a:cubicBezTo>
                  <a:lnTo>
                    <a:pt x="4693" y="2588"/>
                  </a:lnTo>
                  <a:cubicBezTo>
                    <a:pt x="4452" y="2588"/>
                    <a:pt x="4203" y="2499"/>
                    <a:pt x="4024" y="2311"/>
                  </a:cubicBezTo>
                  <a:lnTo>
                    <a:pt x="4024" y="2311"/>
                  </a:lnTo>
                  <a:cubicBezTo>
                    <a:pt x="3917" y="2204"/>
                    <a:pt x="3864" y="2061"/>
                    <a:pt x="3864" y="1928"/>
                  </a:cubicBezTo>
                  <a:lnTo>
                    <a:pt x="3864" y="1928"/>
                  </a:lnTo>
                  <a:cubicBezTo>
                    <a:pt x="3864" y="1785"/>
                    <a:pt x="3917" y="1642"/>
                    <a:pt x="4024" y="1535"/>
                  </a:cubicBezTo>
                  <a:lnTo>
                    <a:pt x="4024" y="1535"/>
                  </a:lnTo>
                  <a:cubicBezTo>
                    <a:pt x="4131" y="1428"/>
                    <a:pt x="4265" y="1375"/>
                    <a:pt x="4408" y="1375"/>
                  </a:cubicBezTo>
                  <a:lnTo>
                    <a:pt x="4408" y="1375"/>
                  </a:lnTo>
                  <a:cubicBezTo>
                    <a:pt x="4488" y="1375"/>
                    <a:pt x="4568" y="1392"/>
                    <a:pt x="4649" y="1428"/>
                  </a:cubicBezTo>
                  <a:lnTo>
                    <a:pt x="4649" y="1428"/>
                  </a:lnTo>
                  <a:cubicBezTo>
                    <a:pt x="4631" y="1499"/>
                    <a:pt x="4649" y="1571"/>
                    <a:pt x="4711" y="1624"/>
                  </a:cubicBezTo>
                  <a:lnTo>
                    <a:pt x="4711" y="1624"/>
                  </a:lnTo>
                  <a:cubicBezTo>
                    <a:pt x="4791" y="1714"/>
                    <a:pt x="4934" y="1714"/>
                    <a:pt x="5014" y="1624"/>
                  </a:cubicBezTo>
                  <a:lnTo>
                    <a:pt x="5014" y="1624"/>
                  </a:lnTo>
                  <a:cubicBezTo>
                    <a:pt x="5104" y="1544"/>
                    <a:pt x="5104" y="1401"/>
                    <a:pt x="5014" y="1312"/>
                  </a:cubicBezTo>
                  <a:lnTo>
                    <a:pt x="5014" y="1312"/>
                  </a:lnTo>
                  <a:cubicBezTo>
                    <a:pt x="4943" y="1241"/>
                    <a:pt x="4836" y="1232"/>
                    <a:pt x="4756" y="1276"/>
                  </a:cubicBezTo>
                  <a:lnTo>
                    <a:pt x="4756" y="1276"/>
                  </a:lnTo>
                  <a:cubicBezTo>
                    <a:pt x="4649" y="1223"/>
                    <a:pt x="4524" y="1196"/>
                    <a:pt x="4408" y="1196"/>
                  </a:cubicBezTo>
                  <a:lnTo>
                    <a:pt x="4408" y="1196"/>
                  </a:lnTo>
                  <a:cubicBezTo>
                    <a:pt x="4220" y="1196"/>
                    <a:pt x="4033" y="1267"/>
                    <a:pt x="3890" y="1410"/>
                  </a:cubicBezTo>
                  <a:lnTo>
                    <a:pt x="3890" y="1410"/>
                  </a:lnTo>
                  <a:cubicBezTo>
                    <a:pt x="3748" y="1553"/>
                    <a:pt x="3676" y="1740"/>
                    <a:pt x="3676" y="1928"/>
                  </a:cubicBezTo>
                  <a:lnTo>
                    <a:pt x="3676" y="1928"/>
                  </a:lnTo>
                  <a:cubicBezTo>
                    <a:pt x="3676" y="2115"/>
                    <a:pt x="3748" y="2302"/>
                    <a:pt x="3890" y="2445"/>
                  </a:cubicBezTo>
                  <a:lnTo>
                    <a:pt x="3890" y="2445"/>
                  </a:lnTo>
                  <a:cubicBezTo>
                    <a:pt x="4113" y="2659"/>
                    <a:pt x="4399" y="2775"/>
                    <a:pt x="4693" y="2775"/>
                  </a:cubicBezTo>
                  <a:lnTo>
                    <a:pt x="4693" y="2775"/>
                  </a:lnTo>
                  <a:cubicBezTo>
                    <a:pt x="4979" y="2775"/>
                    <a:pt x="5273" y="2659"/>
                    <a:pt x="5487" y="2445"/>
                  </a:cubicBezTo>
                  <a:lnTo>
                    <a:pt x="5487" y="2445"/>
                  </a:lnTo>
                  <a:lnTo>
                    <a:pt x="5496" y="2436"/>
                  </a:lnTo>
                  <a:cubicBezTo>
                    <a:pt x="5710" y="2222"/>
                    <a:pt x="5817" y="1928"/>
                    <a:pt x="5817" y="1642"/>
                  </a:cubicBezTo>
                  <a:lnTo>
                    <a:pt x="5817" y="1642"/>
                  </a:lnTo>
                  <a:cubicBezTo>
                    <a:pt x="5817" y="1357"/>
                    <a:pt x="5710" y="1062"/>
                    <a:pt x="5496" y="848"/>
                  </a:cubicBezTo>
                  <a:lnTo>
                    <a:pt x="5496" y="848"/>
                  </a:lnTo>
                  <a:lnTo>
                    <a:pt x="5487" y="839"/>
                  </a:lnTo>
                  <a:cubicBezTo>
                    <a:pt x="5166" y="518"/>
                    <a:pt x="4729" y="349"/>
                    <a:pt x="4301" y="349"/>
                  </a:cubicBezTo>
                  <a:lnTo>
                    <a:pt x="4301" y="349"/>
                  </a:lnTo>
                  <a:cubicBezTo>
                    <a:pt x="4211" y="349"/>
                    <a:pt x="4122" y="358"/>
                    <a:pt x="4033" y="366"/>
                  </a:cubicBezTo>
                  <a:lnTo>
                    <a:pt x="4033" y="366"/>
                  </a:lnTo>
                  <a:cubicBezTo>
                    <a:pt x="3774" y="126"/>
                    <a:pt x="3444" y="1"/>
                    <a:pt x="3105" y="1"/>
                  </a:cubicBezTo>
                  <a:lnTo>
                    <a:pt x="3105" y="1"/>
                  </a:lnTo>
                  <a:cubicBezTo>
                    <a:pt x="2757" y="1"/>
                    <a:pt x="2418" y="126"/>
                    <a:pt x="2160" y="384"/>
                  </a:cubicBezTo>
                  <a:moveTo>
                    <a:pt x="2284" y="2160"/>
                  </a:moveTo>
                  <a:lnTo>
                    <a:pt x="2284" y="2160"/>
                  </a:lnTo>
                  <a:cubicBezTo>
                    <a:pt x="2061" y="1928"/>
                    <a:pt x="1945" y="1633"/>
                    <a:pt x="1945" y="1339"/>
                  </a:cubicBezTo>
                  <a:lnTo>
                    <a:pt x="1945" y="1339"/>
                  </a:lnTo>
                  <a:lnTo>
                    <a:pt x="1945" y="1339"/>
                  </a:lnTo>
                  <a:cubicBezTo>
                    <a:pt x="1945" y="1036"/>
                    <a:pt x="2061" y="741"/>
                    <a:pt x="2284" y="518"/>
                  </a:cubicBezTo>
                  <a:lnTo>
                    <a:pt x="2284" y="518"/>
                  </a:lnTo>
                  <a:cubicBezTo>
                    <a:pt x="2508" y="286"/>
                    <a:pt x="2811" y="179"/>
                    <a:pt x="3105" y="179"/>
                  </a:cubicBezTo>
                  <a:lnTo>
                    <a:pt x="3105" y="179"/>
                  </a:lnTo>
                  <a:cubicBezTo>
                    <a:pt x="3355" y="179"/>
                    <a:pt x="3605" y="259"/>
                    <a:pt x="3819" y="420"/>
                  </a:cubicBezTo>
                  <a:lnTo>
                    <a:pt x="3819" y="420"/>
                  </a:lnTo>
                  <a:cubicBezTo>
                    <a:pt x="3551" y="500"/>
                    <a:pt x="3310" y="634"/>
                    <a:pt x="3105" y="839"/>
                  </a:cubicBezTo>
                  <a:lnTo>
                    <a:pt x="3105" y="839"/>
                  </a:lnTo>
                  <a:cubicBezTo>
                    <a:pt x="2775" y="1169"/>
                    <a:pt x="2615" y="1606"/>
                    <a:pt x="2615" y="2035"/>
                  </a:cubicBezTo>
                  <a:lnTo>
                    <a:pt x="2615" y="2035"/>
                  </a:lnTo>
                  <a:lnTo>
                    <a:pt x="2615" y="2035"/>
                  </a:lnTo>
                  <a:cubicBezTo>
                    <a:pt x="2615" y="2213"/>
                    <a:pt x="2641" y="2392"/>
                    <a:pt x="2695" y="2570"/>
                  </a:cubicBezTo>
                  <a:lnTo>
                    <a:pt x="2695" y="2570"/>
                  </a:lnTo>
                  <a:close/>
                  <a:moveTo>
                    <a:pt x="179" y="3105"/>
                  </a:moveTo>
                  <a:cubicBezTo>
                    <a:pt x="179" y="2811"/>
                    <a:pt x="286" y="2507"/>
                    <a:pt x="518" y="2284"/>
                  </a:cubicBezTo>
                  <a:lnTo>
                    <a:pt x="518" y="2284"/>
                  </a:lnTo>
                  <a:cubicBezTo>
                    <a:pt x="741" y="2061"/>
                    <a:pt x="1036" y="1945"/>
                    <a:pt x="1339" y="1945"/>
                  </a:cubicBezTo>
                  <a:lnTo>
                    <a:pt x="1339" y="1945"/>
                  </a:lnTo>
                  <a:cubicBezTo>
                    <a:pt x="1633" y="1945"/>
                    <a:pt x="1928" y="2061"/>
                    <a:pt x="2160" y="2284"/>
                  </a:cubicBezTo>
                  <a:lnTo>
                    <a:pt x="2160" y="2284"/>
                  </a:lnTo>
                  <a:lnTo>
                    <a:pt x="2570" y="2695"/>
                  </a:lnTo>
                  <a:cubicBezTo>
                    <a:pt x="2392" y="2641"/>
                    <a:pt x="2213" y="2606"/>
                    <a:pt x="2035" y="2606"/>
                  </a:cubicBezTo>
                  <a:lnTo>
                    <a:pt x="2035" y="2606"/>
                  </a:lnTo>
                  <a:cubicBezTo>
                    <a:pt x="1606" y="2606"/>
                    <a:pt x="1169" y="2775"/>
                    <a:pt x="839" y="3105"/>
                  </a:cubicBezTo>
                  <a:lnTo>
                    <a:pt x="839" y="3105"/>
                  </a:lnTo>
                  <a:cubicBezTo>
                    <a:pt x="634" y="3310"/>
                    <a:pt x="491" y="3551"/>
                    <a:pt x="420" y="3819"/>
                  </a:cubicBezTo>
                  <a:lnTo>
                    <a:pt x="420" y="3819"/>
                  </a:lnTo>
                  <a:cubicBezTo>
                    <a:pt x="259" y="3605"/>
                    <a:pt x="179" y="3355"/>
                    <a:pt x="179" y="3105"/>
                  </a:cubicBezTo>
                  <a:moveTo>
                    <a:pt x="491" y="581"/>
                  </a:moveTo>
                  <a:lnTo>
                    <a:pt x="491" y="1160"/>
                  </a:lnTo>
                  <a:cubicBezTo>
                    <a:pt x="491" y="1455"/>
                    <a:pt x="536" y="1526"/>
                    <a:pt x="670" y="1526"/>
                  </a:cubicBezTo>
                  <a:lnTo>
                    <a:pt x="670" y="1526"/>
                  </a:lnTo>
                  <a:cubicBezTo>
                    <a:pt x="705" y="1526"/>
                    <a:pt x="732" y="1517"/>
                    <a:pt x="777" y="1508"/>
                  </a:cubicBezTo>
                  <a:lnTo>
                    <a:pt x="777" y="1508"/>
                  </a:lnTo>
                  <a:cubicBezTo>
                    <a:pt x="902" y="1482"/>
                    <a:pt x="1116" y="1428"/>
                    <a:pt x="1499" y="1624"/>
                  </a:cubicBezTo>
                  <a:lnTo>
                    <a:pt x="1499" y="1624"/>
                  </a:lnTo>
                  <a:lnTo>
                    <a:pt x="1499" y="1624"/>
                  </a:lnTo>
                  <a:lnTo>
                    <a:pt x="1499" y="1624"/>
                  </a:lnTo>
                  <a:lnTo>
                    <a:pt x="1499" y="1624"/>
                  </a:lnTo>
                  <a:lnTo>
                    <a:pt x="1499" y="1624"/>
                  </a:lnTo>
                  <a:lnTo>
                    <a:pt x="1508" y="1624"/>
                  </a:lnTo>
                  <a:lnTo>
                    <a:pt x="1508" y="1624"/>
                  </a:lnTo>
                  <a:lnTo>
                    <a:pt x="1508" y="1624"/>
                  </a:lnTo>
                  <a:lnTo>
                    <a:pt x="1508" y="1624"/>
                  </a:lnTo>
                  <a:lnTo>
                    <a:pt x="1508" y="1624"/>
                  </a:lnTo>
                  <a:lnTo>
                    <a:pt x="1508" y="1624"/>
                  </a:lnTo>
                  <a:lnTo>
                    <a:pt x="1508" y="1624"/>
                  </a:lnTo>
                  <a:lnTo>
                    <a:pt x="1517" y="1624"/>
                  </a:lnTo>
                  <a:cubicBezTo>
                    <a:pt x="1526" y="1633"/>
                    <a:pt x="1535" y="1633"/>
                    <a:pt x="1544" y="1633"/>
                  </a:cubicBezTo>
                  <a:lnTo>
                    <a:pt x="1544" y="1633"/>
                  </a:lnTo>
                  <a:lnTo>
                    <a:pt x="1544" y="1633"/>
                  </a:lnTo>
                  <a:lnTo>
                    <a:pt x="1544" y="1633"/>
                  </a:lnTo>
                  <a:lnTo>
                    <a:pt x="1544" y="1633"/>
                  </a:lnTo>
                  <a:cubicBezTo>
                    <a:pt x="1553" y="1633"/>
                    <a:pt x="1562" y="1633"/>
                    <a:pt x="1571" y="1624"/>
                  </a:cubicBezTo>
                  <a:lnTo>
                    <a:pt x="1571" y="1624"/>
                  </a:lnTo>
                  <a:lnTo>
                    <a:pt x="1571" y="1624"/>
                  </a:lnTo>
                  <a:lnTo>
                    <a:pt x="1571" y="1624"/>
                  </a:lnTo>
                  <a:lnTo>
                    <a:pt x="1571" y="1624"/>
                  </a:lnTo>
                  <a:lnTo>
                    <a:pt x="1571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9" y="1624"/>
                  </a:lnTo>
                  <a:lnTo>
                    <a:pt x="1589" y="1615"/>
                  </a:lnTo>
                  <a:lnTo>
                    <a:pt x="1589" y="1615"/>
                  </a:lnTo>
                  <a:lnTo>
                    <a:pt x="1589" y="1615"/>
                  </a:lnTo>
                  <a:lnTo>
                    <a:pt x="1589" y="1615"/>
                  </a:lnTo>
                  <a:lnTo>
                    <a:pt x="1589" y="1615"/>
                  </a:lnTo>
                  <a:lnTo>
                    <a:pt x="1589" y="1615"/>
                  </a:lnTo>
                  <a:cubicBezTo>
                    <a:pt x="1598" y="1615"/>
                    <a:pt x="1598" y="1615"/>
                    <a:pt x="1598" y="1606"/>
                  </a:cubicBezTo>
                  <a:lnTo>
                    <a:pt x="1598" y="1606"/>
                  </a:lnTo>
                  <a:lnTo>
                    <a:pt x="1598" y="1606"/>
                  </a:lnTo>
                  <a:lnTo>
                    <a:pt x="1598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89"/>
                  </a:lnTo>
                  <a:lnTo>
                    <a:pt x="1615" y="1589"/>
                  </a:lnTo>
                  <a:lnTo>
                    <a:pt x="1615" y="1589"/>
                  </a:lnTo>
                  <a:lnTo>
                    <a:pt x="1615" y="1589"/>
                  </a:lnTo>
                  <a:lnTo>
                    <a:pt x="1624" y="1589"/>
                  </a:lnTo>
                  <a:lnTo>
                    <a:pt x="1624" y="1589"/>
                  </a:lnTo>
                  <a:lnTo>
                    <a:pt x="1624" y="1589"/>
                  </a:lnTo>
                  <a:lnTo>
                    <a:pt x="1624" y="1580"/>
                  </a:lnTo>
                  <a:lnTo>
                    <a:pt x="1624" y="1580"/>
                  </a:lnTo>
                  <a:lnTo>
                    <a:pt x="1624" y="1580"/>
                  </a:lnTo>
                  <a:lnTo>
                    <a:pt x="1624" y="1580"/>
                  </a:lnTo>
                  <a:lnTo>
                    <a:pt x="1624" y="1580"/>
                  </a:lnTo>
                  <a:lnTo>
                    <a:pt x="1624" y="1580"/>
                  </a:lnTo>
                  <a:cubicBezTo>
                    <a:pt x="1624" y="1571"/>
                    <a:pt x="1633" y="1553"/>
                    <a:pt x="1633" y="1544"/>
                  </a:cubicBezTo>
                  <a:lnTo>
                    <a:pt x="1633" y="1544"/>
                  </a:lnTo>
                  <a:lnTo>
                    <a:pt x="1633" y="1544"/>
                  </a:lnTo>
                  <a:lnTo>
                    <a:pt x="1633" y="1544"/>
                  </a:lnTo>
                  <a:lnTo>
                    <a:pt x="1633" y="1544"/>
                  </a:lnTo>
                  <a:cubicBezTo>
                    <a:pt x="1633" y="1535"/>
                    <a:pt x="1624" y="1517"/>
                    <a:pt x="1624" y="1508"/>
                  </a:cubicBezTo>
                  <a:lnTo>
                    <a:pt x="1624" y="1508"/>
                  </a:lnTo>
                  <a:lnTo>
                    <a:pt x="1624" y="1508"/>
                  </a:lnTo>
                  <a:lnTo>
                    <a:pt x="1624" y="1508"/>
                  </a:lnTo>
                  <a:lnTo>
                    <a:pt x="1624" y="1508"/>
                  </a:lnTo>
                  <a:lnTo>
                    <a:pt x="1624" y="1508"/>
                  </a:lnTo>
                  <a:lnTo>
                    <a:pt x="1624" y="1508"/>
                  </a:lnTo>
                  <a:lnTo>
                    <a:pt x="1624" y="1508"/>
                  </a:lnTo>
                  <a:lnTo>
                    <a:pt x="1624" y="1499"/>
                  </a:lnTo>
                  <a:lnTo>
                    <a:pt x="1624" y="1499"/>
                  </a:lnTo>
                  <a:cubicBezTo>
                    <a:pt x="1428" y="1116"/>
                    <a:pt x="1482" y="902"/>
                    <a:pt x="1508" y="777"/>
                  </a:cubicBezTo>
                  <a:lnTo>
                    <a:pt x="1508" y="777"/>
                  </a:lnTo>
                  <a:cubicBezTo>
                    <a:pt x="1517" y="732"/>
                    <a:pt x="1526" y="705"/>
                    <a:pt x="1526" y="670"/>
                  </a:cubicBezTo>
                  <a:lnTo>
                    <a:pt x="1526" y="670"/>
                  </a:lnTo>
                  <a:cubicBezTo>
                    <a:pt x="1526" y="536"/>
                    <a:pt x="1455" y="500"/>
                    <a:pt x="1152" y="491"/>
                  </a:cubicBezTo>
                  <a:lnTo>
                    <a:pt x="1152" y="491"/>
                  </a:lnTo>
                  <a:lnTo>
                    <a:pt x="581" y="491"/>
                  </a:lnTo>
                  <a:cubicBezTo>
                    <a:pt x="527" y="491"/>
                    <a:pt x="491" y="536"/>
                    <a:pt x="491" y="581"/>
                  </a:cubicBezTo>
                  <a:moveTo>
                    <a:pt x="1294" y="670"/>
                  </a:moveTo>
                  <a:cubicBezTo>
                    <a:pt x="1330" y="670"/>
                    <a:pt x="1339" y="670"/>
                    <a:pt x="1339" y="670"/>
                  </a:cubicBezTo>
                  <a:lnTo>
                    <a:pt x="1339" y="670"/>
                  </a:lnTo>
                  <a:cubicBezTo>
                    <a:pt x="1339" y="679"/>
                    <a:pt x="1339" y="705"/>
                    <a:pt x="1330" y="732"/>
                  </a:cubicBezTo>
                  <a:lnTo>
                    <a:pt x="1330" y="732"/>
                  </a:lnTo>
                  <a:cubicBezTo>
                    <a:pt x="1303" y="857"/>
                    <a:pt x="1259" y="1053"/>
                    <a:pt x="1366" y="1375"/>
                  </a:cubicBezTo>
                  <a:lnTo>
                    <a:pt x="1366" y="1375"/>
                  </a:lnTo>
                  <a:cubicBezTo>
                    <a:pt x="1053" y="1259"/>
                    <a:pt x="857" y="1303"/>
                    <a:pt x="732" y="1330"/>
                  </a:cubicBezTo>
                  <a:lnTo>
                    <a:pt x="732" y="1330"/>
                  </a:lnTo>
                  <a:cubicBezTo>
                    <a:pt x="705" y="1339"/>
                    <a:pt x="679" y="1348"/>
                    <a:pt x="670" y="1348"/>
                  </a:cubicBezTo>
                  <a:lnTo>
                    <a:pt x="670" y="1348"/>
                  </a:lnTo>
                  <a:cubicBezTo>
                    <a:pt x="661" y="1348"/>
                    <a:pt x="670" y="1312"/>
                    <a:pt x="670" y="1160"/>
                  </a:cubicBezTo>
                  <a:lnTo>
                    <a:pt x="670" y="1160"/>
                  </a:lnTo>
                  <a:lnTo>
                    <a:pt x="670" y="670"/>
                  </a:lnTo>
                  <a:lnTo>
                    <a:pt x="1152" y="679"/>
                  </a:lnTo>
                  <a:lnTo>
                    <a:pt x="1169" y="679"/>
                  </a:lnTo>
                  <a:lnTo>
                    <a:pt x="1169" y="679"/>
                  </a:lnTo>
                  <a:cubicBezTo>
                    <a:pt x="1223" y="679"/>
                    <a:pt x="1259" y="670"/>
                    <a:pt x="1294" y="670"/>
                  </a:cubicBezTo>
                  <a:close/>
                  <a:moveTo>
                    <a:pt x="3864" y="759"/>
                  </a:moveTo>
                  <a:cubicBezTo>
                    <a:pt x="3810" y="812"/>
                    <a:pt x="3810" y="902"/>
                    <a:pt x="3864" y="955"/>
                  </a:cubicBezTo>
                  <a:lnTo>
                    <a:pt x="3864" y="955"/>
                  </a:lnTo>
                  <a:cubicBezTo>
                    <a:pt x="3917" y="1009"/>
                    <a:pt x="4006" y="1009"/>
                    <a:pt x="4060" y="955"/>
                  </a:cubicBezTo>
                  <a:lnTo>
                    <a:pt x="4060" y="955"/>
                  </a:lnTo>
                  <a:cubicBezTo>
                    <a:pt x="4113" y="902"/>
                    <a:pt x="4113" y="812"/>
                    <a:pt x="4060" y="759"/>
                  </a:cubicBezTo>
                  <a:lnTo>
                    <a:pt x="4060" y="759"/>
                  </a:lnTo>
                  <a:cubicBezTo>
                    <a:pt x="4033" y="723"/>
                    <a:pt x="3997" y="714"/>
                    <a:pt x="3962" y="714"/>
                  </a:cubicBezTo>
                  <a:lnTo>
                    <a:pt x="3962" y="714"/>
                  </a:lnTo>
                  <a:cubicBezTo>
                    <a:pt x="3926" y="714"/>
                    <a:pt x="3890" y="723"/>
                    <a:pt x="3864" y="759"/>
                  </a:cubicBezTo>
                  <a:moveTo>
                    <a:pt x="3346" y="1062"/>
                  </a:moveTo>
                  <a:cubicBezTo>
                    <a:pt x="3293" y="1116"/>
                    <a:pt x="3293" y="1205"/>
                    <a:pt x="3346" y="1267"/>
                  </a:cubicBezTo>
                  <a:lnTo>
                    <a:pt x="3346" y="1267"/>
                  </a:lnTo>
                  <a:cubicBezTo>
                    <a:pt x="3400" y="1321"/>
                    <a:pt x="3489" y="1321"/>
                    <a:pt x="3551" y="1267"/>
                  </a:cubicBezTo>
                  <a:lnTo>
                    <a:pt x="3551" y="1267"/>
                  </a:lnTo>
                  <a:cubicBezTo>
                    <a:pt x="3605" y="1205"/>
                    <a:pt x="3605" y="1116"/>
                    <a:pt x="3551" y="1062"/>
                  </a:cubicBezTo>
                  <a:lnTo>
                    <a:pt x="3551" y="1062"/>
                  </a:lnTo>
                  <a:cubicBezTo>
                    <a:pt x="3516" y="1036"/>
                    <a:pt x="3480" y="1027"/>
                    <a:pt x="3444" y="1027"/>
                  </a:cubicBezTo>
                  <a:lnTo>
                    <a:pt x="3444" y="1027"/>
                  </a:lnTo>
                  <a:cubicBezTo>
                    <a:pt x="3409" y="1027"/>
                    <a:pt x="3373" y="1036"/>
                    <a:pt x="3346" y="1062"/>
                  </a:cubicBezTo>
                  <a:close/>
                  <a:moveTo>
                    <a:pt x="3061" y="1553"/>
                  </a:moveTo>
                  <a:cubicBezTo>
                    <a:pt x="3007" y="1606"/>
                    <a:pt x="3007" y="1696"/>
                    <a:pt x="3061" y="1758"/>
                  </a:cubicBezTo>
                  <a:lnTo>
                    <a:pt x="3061" y="1758"/>
                  </a:lnTo>
                  <a:cubicBezTo>
                    <a:pt x="3114" y="1812"/>
                    <a:pt x="3203" y="1812"/>
                    <a:pt x="3257" y="1758"/>
                  </a:cubicBezTo>
                  <a:lnTo>
                    <a:pt x="3257" y="1758"/>
                  </a:lnTo>
                  <a:cubicBezTo>
                    <a:pt x="3310" y="1696"/>
                    <a:pt x="3310" y="1606"/>
                    <a:pt x="3257" y="1553"/>
                  </a:cubicBezTo>
                  <a:lnTo>
                    <a:pt x="3257" y="1553"/>
                  </a:lnTo>
                  <a:cubicBezTo>
                    <a:pt x="3230" y="1526"/>
                    <a:pt x="3194" y="1517"/>
                    <a:pt x="3159" y="1517"/>
                  </a:cubicBezTo>
                  <a:lnTo>
                    <a:pt x="3159" y="1517"/>
                  </a:lnTo>
                  <a:cubicBezTo>
                    <a:pt x="3123" y="1517"/>
                    <a:pt x="3087" y="1526"/>
                    <a:pt x="3061" y="1553"/>
                  </a:cubicBezTo>
                  <a:close/>
                  <a:moveTo>
                    <a:pt x="2998" y="2124"/>
                  </a:moveTo>
                  <a:cubicBezTo>
                    <a:pt x="2945" y="2177"/>
                    <a:pt x="2945" y="2267"/>
                    <a:pt x="2998" y="2320"/>
                  </a:cubicBezTo>
                  <a:lnTo>
                    <a:pt x="2998" y="2320"/>
                  </a:lnTo>
                  <a:cubicBezTo>
                    <a:pt x="3052" y="2383"/>
                    <a:pt x="3141" y="2383"/>
                    <a:pt x="3194" y="2320"/>
                  </a:cubicBezTo>
                  <a:lnTo>
                    <a:pt x="3194" y="2320"/>
                  </a:lnTo>
                  <a:cubicBezTo>
                    <a:pt x="3248" y="2267"/>
                    <a:pt x="3248" y="2177"/>
                    <a:pt x="3194" y="2124"/>
                  </a:cubicBezTo>
                  <a:lnTo>
                    <a:pt x="3194" y="2124"/>
                  </a:lnTo>
                  <a:cubicBezTo>
                    <a:pt x="3168" y="2097"/>
                    <a:pt x="3132" y="2088"/>
                    <a:pt x="3096" y="2088"/>
                  </a:cubicBezTo>
                  <a:lnTo>
                    <a:pt x="3096" y="2088"/>
                  </a:lnTo>
                  <a:cubicBezTo>
                    <a:pt x="3061" y="2088"/>
                    <a:pt x="3025" y="2097"/>
                    <a:pt x="2998" y="2124"/>
                  </a:cubicBezTo>
                  <a:close/>
                  <a:moveTo>
                    <a:pt x="3212" y="2659"/>
                  </a:moveTo>
                  <a:cubicBezTo>
                    <a:pt x="3159" y="2713"/>
                    <a:pt x="3159" y="2802"/>
                    <a:pt x="3212" y="2855"/>
                  </a:cubicBezTo>
                  <a:lnTo>
                    <a:pt x="3212" y="2855"/>
                  </a:lnTo>
                  <a:cubicBezTo>
                    <a:pt x="3266" y="2909"/>
                    <a:pt x="3355" y="2909"/>
                    <a:pt x="3409" y="2855"/>
                  </a:cubicBezTo>
                  <a:lnTo>
                    <a:pt x="3409" y="2855"/>
                  </a:lnTo>
                  <a:cubicBezTo>
                    <a:pt x="3462" y="2802"/>
                    <a:pt x="3462" y="2713"/>
                    <a:pt x="3409" y="2659"/>
                  </a:cubicBezTo>
                  <a:lnTo>
                    <a:pt x="3409" y="2659"/>
                  </a:lnTo>
                  <a:cubicBezTo>
                    <a:pt x="3382" y="2632"/>
                    <a:pt x="3346" y="2615"/>
                    <a:pt x="3310" y="2615"/>
                  </a:cubicBezTo>
                  <a:lnTo>
                    <a:pt x="3310" y="2615"/>
                  </a:lnTo>
                  <a:cubicBezTo>
                    <a:pt x="3275" y="2615"/>
                    <a:pt x="3239" y="2632"/>
                    <a:pt x="3212" y="2659"/>
                  </a:cubicBezTo>
                  <a:moveTo>
                    <a:pt x="2124" y="2998"/>
                  </a:moveTo>
                  <a:cubicBezTo>
                    <a:pt x="2070" y="3052"/>
                    <a:pt x="2070" y="3141"/>
                    <a:pt x="2124" y="3203"/>
                  </a:cubicBezTo>
                  <a:lnTo>
                    <a:pt x="2124" y="3203"/>
                  </a:lnTo>
                  <a:cubicBezTo>
                    <a:pt x="2177" y="3257"/>
                    <a:pt x="2267" y="3257"/>
                    <a:pt x="2320" y="3203"/>
                  </a:cubicBezTo>
                  <a:lnTo>
                    <a:pt x="2320" y="3203"/>
                  </a:lnTo>
                  <a:cubicBezTo>
                    <a:pt x="2374" y="3141"/>
                    <a:pt x="2374" y="3052"/>
                    <a:pt x="2320" y="2998"/>
                  </a:cubicBezTo>
                  <a:lnTo>
                    <a:pt x="2320" y="2998"/>
                  </a:lnTo>
                  <a:cubicBezTo>
                    <a:pt x="2293" y="2971"/>
                    <a:pt x="2258" y="2962"/>
                    <a:pt x="2222" y="2962"/>
                  </a:cubicBezTo>
                  <a:lnTo>
                    <a:pt x="2222" y="2962"/>
                  </a:lnTo>
                  <a:cubicBezTo>
                    <a:pt x="2186" y="2962"/>
                    <a:pt x="2151" y="2971"/>
                    <a:pt x="2124" y="2998"/>
                  </a:cubicBezTo>
                  <a:close/>
                  <a:moveTo>
                    <a:pt x="1553" y="3061"/>
                  </a:moveTo>
                  <a:cubicBezTo>
                    <a:pt x="1499" y="3114"/>
                    <a:pt x="1499" y="3203"/>
                    <a:pt x="1553" y="3257"/>
                  </a:cubicBezTo>
                  <a:lnTo>
                    <a:pt x="1553" y="3257"/>
                  </a:lnTo>
                  <a:cubicBezTo>
                    <a:pt x="1606" y="3319"/>
                    <a:pt x="1696" y="3319"/>
                    <a:pt x="1749" y="3257"/>
                  </a:cubicBezTo>
                  <a:lnTo>
                    <a:pt x="1749" y="3257"/>
                  </a:lnTo>
                  <a:cubicBezTo>
                    <a:pt x="1803" y="3203"/>
                    <a:pt x="1803" y="3114"/>
                    <a:pt x="1749" y="3061"/>
                  </a:cubicBezTo>
                  <a:lnTo>
                    <a:pt x="1749" y="3061"/>
                  </a:lnTo>
                  <a:cubicBezTo>
                    <a:pt x="1722" y="3034"/>
                    <a:pt x="1687" y="3025"/>
                    <a:pt x="1651" y="3025"/>
                  </a:cubicBezTo>
                  <a:lnTo>
                    <a:pt x="1651" y="3025"/>
                  </a:lnTo>
                  <a:cubicBezTo>
                    <a:pt x="1615" y="3025"/>
                    <a:pt x="1580" y="3034"/>
                    <a:pt x="1553" y="3061"/>
                  </a:cubicBezTo>
                  <a:close/>
                  <a:moveTo>
                    <a:pt x="2659" y="3212"/>
                  </a:moveTo>
                  <a:cubicBezTo>
                    <a:pt x="2606" y="3266"/>
                    <a:pt x="2606" y="3355"/>
                    <a:pt x="2659" y="3408"/>
                  </a:cubicBezTo>
                  <a:lnTo>
                    <a:pt x="2659" y="3408"/>
                  </a:lnTo>
                  <a:cubicBezTo>
                    <a:pt x="2713" y="3462"/>
                    <a:pt x="2802" y="3462"/>
                    <a:pt x="2855" y="3408"/>
                  </a:cubicBezTo>
                  <a:lnTo>
                    <a:pt x="2855" y="3408"/>
                  </a:lnTo>
                  <a:cubicBezTo>
                    <a:pt x="2909" y="3355"/>
                    <a:pt x="2909" y="3266"/>
                    <a:pt x="2855" y="3212"/>
                  </a:cubicBezTo>
                  <a:lnTo>
                    <a:pt x="2855" y="3212"/>
                  </a:lnTo>
                  <a:cubicBezTo>
                    <a:pt x="2829" y="3185"/>
                    <a:pt x="2793" y="3168"/>
                    <a:pt x="2757" y="3168"/>
                  </a:cubicBezTo>
                  <a:lnTo>
                    <a:pt x="2757" y="3168"/>
                  </a:lnTo>
                  <a:cubicBezTo>
                    <a:pt x="2722" y="3168"/>
                    <a:pt x="2686" y="3185"/>
                    <a:pt x="2659" y="3212"/>
                  </a:cubicBezTo>
                  <a:close/>
                  <a:moveTo>
                    <a:pt x="1062" y="3346"/>
                  </a:moveTo>
                  <a:cubicBezTo>
                    <a:pt x="1009" y="3408"/>
                    <a:pt x="1009" y="3498"/>
                    <a:pt x="1062" y="3551"/>
                  </a:cubicBezTo>
                  <a:lnTo>
                    <a:pt x="1062" y="3551"/>
                  </a:lnTo>
                  <a:cubicBezTo>
                    <a:pt x="1116" y="3605"/>
                    <a:pt x="1205" y="3605"/>
                    <a:pt x="1259" y="3551"/>
                  </a:cubicBezTo>
                  <a:lnTo>
                    <a:pt x="1259" y="3551"/>
                  </a:lnTo>
                  <a:cubicBezTo>
                    <a:pt x="1312" y="3498"/>
                    <a:pt x="1312" y="3408"/>
                    <a:pt x="1259" y="3346"/>
                  </a:cubicBezTo>
                  <a:lnTo>
                    <a:pt x="1259" y="3346"/>
                  </a:lnTo>
                  <a:cubicBezTo>
                    <a:pt x="1232" y="3319"/>
                    <a:pt x="1196" y="3310"/>
                    <a:pt x="1160" y="3310"/>
                  </a:cubicBezTo>
                  <a:lnTo>
                    <a:pt x="1160" y="3310"/>
                  </a:lnTo>
                  <a:cubicBezTo>
                    <a:pt x="1125" y="3310"/>
                    <a:pt x="1089" y="3319"/>
                    <a:pt x="1062" y="3346"/>
                  </a:cubicBezTo>
                  <a:close/>
                  <a:moveTo>
                    <a:pt x="750" y="3863"/>
                  </a:moveTo>
                  <a:cubicBezTo>
                    <a:pt x="697" y="3917"/>
                    <a:pt x="697" y="4006"/>
                    <a:pt x="750" y="4060"/>
                  </a:cubicBezTo>
                  <a:lnTo>
                    <a:pt x="750" y="4060"/>
                  </a:lnTo>
                  <a:cubicBezTo>
                    <a:pt x="804" y="4113"/>
                    <a:pt x="893" y="4113"/>
                    <a:pt x="946" y="4060"/>
                  </a:cubicBezTo>
                  <a:lnTo>
                    <a:pt x="946" y="4060"/>
                  </a:lnTo>
                  <a:cubicBezTo>
                    <a:pt x="1009" y="4006"/>
                    <a:pt x="1009" y="3917"/>
                    <a:pt x="946" y="3863"/>
                  </a:cubicBezTo>
                  <a:lnTo>
                    <a:pt x="946" y="3863"/>
                  </a:lnTo>
                  <a:cubicBezTo>
                    <a:pt x="920" y="3837"/>
                    <a:pt x="884" y="3819"/>
                    <a:pt x="848" y="3819"/>
                  </a:cubicBezTo>
                  <a:lnTo>
                    <a:pt x="848" y="3819"/>
                  </a:lnTo>
                  <a:cubicBezTo>
                    <a:pt x="813" y="3819"/>
                    <a:pt x="777" y="3837"/>
                    <a:pt x="750" y="3863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8675789" y="125342"/>
              <a:ext cx="344463" cy="343931"/>
            </a:xfrm>
            <a:custGeom>
              <a:avLst/>
              <a:gdLst/>
              <a:ahLst/>
              <a:cxnLst/>
              <a:rect l="l" t="t" r="r" b="b"/>
              <a:pathLst>
                <a:path w="5827" h="5818" extrusionOk="0">
                  <a:moveTo>
                    <a:pt x="1785" y="366"/>
                  </a:moveTo>
                  <a:cubicBezTo>
                    <a:pt x="1696" y="358"/>
                    <a:pt x="1606" y="349"/>
                    <a:pt x="1526" y="349"/>
                  </a:cubicBezTo>
                  <a:lnTo>
                    <a:pt x="1526" y="349"/>
                  </a:lnTo>
                  <a:cubicBezTo>
                    <a:pt x="1089" y="349"/>
                    <a:pt x="661" y="518"/>
                    <a:pt x="331" y="839"/>
                  </a:cubicBezTo>
                  <a:lnTo>
                    <a:pt x="331" y="839"/>
                  </a:lnTo>
                  <a:lnTo>
                    <a:pt x="331" y="848"/>
                  </a:lnTo>
                  <a:cubicBezTo>
                    <a:pt x="108" y="1062"/>
                    <a:pt x="1" y="1357"/>
                    <a:pt x="1" y="1642"/>
                  </a:cubicBezTo>
                  <a:lnTo>
                    <a:pt x="1" y="1642"/>
                  </a:lnTo>
                  <a:cubicBezTo>
                    <a:pt x="1" y="1928"/>
                    <a:pt x="108" y="2222"/>
                    <a:pt x="331" y="2436"/>
                  </a:cubicBezTo>
                  <a:lnTo>
                    <a:pt x="331" y="2436"/>
                  </a:lnTo>
                  <a:lnTo>
                    <a:pt x="331" y="2445"/>
                  </a:lnTo>
                  <a:cubicBezTo>
                    <a:pt x="554" y="2659"/>
                    <a:pt x="839" y="2775"/>
                    <a:pt x="1125" y="2775"/>
                  </a:cubicBezTo>
                  <a:lnTo>
                    <a:pt x="1125" y="2775"/>
                  </a:lnTo>
                  <a:cubicBezTo>
                    <a:pt x="1419" y="2775"/>
                    <a:pt x="1705" y="2659"/>
                    <a:pt x="1928" y="2445"/>
                  </a:cubicBezTo>
                  <a:lnTo>
                    <a:pt x="1928" y="2445"/>
                  </a:lnTo>
                  <a:cubicBezTo>
                    <a:pt x="2070" y="2302"/>
                    <a:pt x="2142" y="2115"/>
                    <a:pt x="2142" y="1928"/>
                  </a:cubicBezTo>
                  <a:lnTo>
                    <a:pt x="2142" y="1928"/>
                  </a:lnTo>
                  <a:cubicBezTo>
                    <a:pt x="2142" y="1740"/>
                    <a:pt x="2070" y="1553"/>
                    <a:pt x="1928" y="1410"/>
                  </a:cubicBezTo>
                  <a:lnTo>
                    <a:pt x="1928" y="1410"/>
                  </a:lnTo>
                  <a:cubicBezTo>
                    <a:pt x="1785" y="1267"/>
                    <a:pt x="1598" y="1196"/>
                    <a:pt x="1410" y="1196"/>
                  </a:cubicBezTo>
                  <a:lnTo>
                    <a:pt x="1410" y="1196"/>
                  </a:lnTo>
                  <a:cubicBezTo>
                    <a:pt x="1294" y="1196"/>
                    <a:pt x="1169" y="1223"/>
                    <a:pt x="1062" y="1276"/>
                  </a:cubicBezTo>
                  <a:lnTo>
                    <a:pt x="1062" y="1276"/>
                  </a:lnTo>
                  <a:cubicBezTo>
                    <a:pt x="982" y="1232"/>
                    <a:pt x="875" y="1241"/>
                    <a:pt x="804" y="1312"/>
                  </a:cubicBezTo>
                  <a:lnTo>
                    <a:pt x="804" y="1312"/>
                  </a:lnTo>
                  <a:cubicBezTo>
                    <a:pt x="714" y="1401"/>
                    <a:pt x="714" y="1544"/>
                    <a:pt x="804" y="1624"/>
                  </a:cubicBezTo>
                  <a:lnTo>
                    <a:pt x="804" y="1624"/>
                  </a:lnTo>
                  <a:cubicBezTo>
                    <a:pt x="884" y="1714"/>
                    <a:pt x="1027" y="1714"/>
                    <a:pt x="1116" y="1624"/>
                  </a:cubicBezTo>
                  <a:lnTo>
                    <a:pt x="1116" y="1624"/>
                  </a:lnTo>
                  <a:cubicBezTo>
                    <a:pt x="1169" y="1571"/>
                    <a:pt x="1187" y="1499"/>
                    <a:pt x="1169" y="1428"/>
                  </a:cubicBezTo>
                  <a:lnTo>
                    <a:pt x="1169" y="1428"/>
                  </a:lnTo>
                  <a:cubicBezTo>
                    <a:pt x="1250" y="1392"/>
                    <a:pt x="1330" y="1375"/>
                    <a:pt x="1410" y="1375"/>
                  </a:cubicBezTo>
                  <a:lnTo>
                    <a:pt x="1410" y="1375"/>
                  </a:lnTo>
                  <a:cubicBezTo>
                    <a:pt x="1553" y="1375"/>
                    <a:pt x="1696" y="1428"/>
                    <a:pt x="1803" y="1535"/>
                  </a:cubicBezTo>
                  <a:lnTo>
                    <a:pt x="1803" y="1535"/>
                  </a:lnTo>
                  <a:cubicBezTo>
                    <a:pt x="1910" y="1642"/>
                    <a:pt x="1963" y="1785"/>
                    <a:pt x="1963" y="1928"/>
                  </a:cubicBezTo>
                  <a:lnTo>
                    <a:pt x="1963" y="1928"/>
                  </a:lnTo>
                  <a:cubicBezTo>
                    <a:pt x="1963" y="2061"/>
                    <a:pt x="1910" y="2204"/>
                    <a:pt x="1803" y="2311"/>
                  </a:cubicBezTo>
                  <a:lnTo>
                    <a:pt x="1803" y="2311"/>
                  </a:lnTo>
                  <a:cubicBezTo>
                    <a:pt x="1615" y="2499"/>
                    <a:pt x="1375" y="2588"/>
                    <a:pt x="1125" y="2588"/>
                  </a:cubicBezTo>
                  <a:lnTo>
                    <a:pt x="1125" y="2588"/>
                  </a:lnTo>
                  <a:cubicBezTo>
                    <a:pt x="884" y="2588"/>
                    <a:pt x="643" y="2499"/>
                    <a:pt x="456" y="2311"/>
                  </a:cubicBezTo>
                  <a:lnTo>
                    <a:pt x="456" y="2311"/>
                  </a:lnTo>
                  <a:lnTo>
                    <a:pt x="456" y="2311"/>
                  </a:lnTo>
                  <a:cubicBezTo>
                    <a:pt x="268" y="2133"/>
                    <a:pt x="179" y="1883"/>
                    <a:pt x="179" y="1642"/>
                  </a:cubicBezTo>
                  <a:lnTo>
                    <a:pt x="179" y="1642"/>
                  </a:lnTo>
                  <a:cubicBezTo>
                    <a:pt x="179" y="1401"/>
                    <a:pt x="268" y="1151"/>
                    <a:pt x="456" y="973"/>
                  </a:cubicBezTo>
                  <a:lnTo>
                    <a:pt x="456" y="973"/>
                  </a:lnTo>
                  <a:cubicBezTo>
                    <a:pt x="750" y="679"/>
                    <a:pt x="1134" y="536"/>
                    <a:pt x="1526" y="536"/>
                  </a:cubicBezTo>
                  <a:lnTo>
                    <a:pt x="1526" y="536"/>
                  </a:lnTo>
                  <a:cubicBezTo>
                    <a:pt x="1910" y="536"/>
                    <a:pt x="2293" y="679"/>
                    <a:pt x="2588" y="973"/>
                  </a:cubicBezTo>
                  <a:lnTo>
                    <a:pt x="2588" y="973"/>
                  </a:lnTo>
                  <a:cubicBezTo>
                    <a:pt x="2882" y="1267"/>
                    <a:pt x="3025" y="1651"/>
                    <a:pt x="3025" y="2035"/>
                  </a:cubicBezTo>
                  <a:lnTo>
                    <a:pt x="3025" y="2035"/>
                  </a:lnTo>
                  <a:lnTo>
                    <a:pt x="3025" y="2035"/>
                  </a:lnTo>
                  <a:cubicBezTo>
                    <a:pt x="3025" y="2427"/>
                    <a:pt x="2882" y="2811"/>
                    <a:pt x="2588" y="3105"/>
                  </a:cubicBezTo>
                  <a:lnTo>
                    <a:pt x="2588" y="3105"/>
                  </a:lnTo>
                  <a:lnTo>
                    <a:pt x="1508" y="4185"/>
                  </a:lnTo>
                  <a:cubicBezTo>
                    <a:pt x="1473" y="4220"/>
                    <a:pt x="1473" y="4283"/>
                    <a:pt x="1508" y="4318"/>
                  </a:cubicBezTo>
                  <a:lnTo>
                    <a:pt x="1508" y="4318"/>
                  </a:lnTo>
                  <a:cubicBezTo>
                    <a:pt x="1544" y="4345"/>
                    <a:pt x="1598" y="4345"/>
                    <a:pt x="1633" y="4318"/>
                  </a:cubicBezTo>
                  <a:lnTo>
                    <a:pt x="1633" y="4318"/>
                  </a:lnTo>
                  <a:lnTo>
                    <a:pt x="2436" y="3507"/>
                  </a:lnTo>
                  <a:lnTo>
                    <a:pt x="2436" y="3507"/>
                  </a:lnTo>
                  <a:lnTo>
                    <a:pt x="2713" y="3230"/>
                  </a:lnTo>
                  <a:cubicBezTo>
                    <a:pt x="3007" y="2936"/>
                    <a:pt x="3400" y="2793"/>
                    <a:pt x="3783" y="2793"/>
                  </a:cubicBezTo>
                  <a:lnTo>
                    <a:pt x="3783" y="2793"/>
                  </a:lnTo>
                  <a:cubicBezTo>
                    <a:pt x="4167" y="2793"/>
                    <a:pt x="4559" y="2936"/>
                    <a:pt x="4845" y="3230"/>
                  </a:cubicBezTo>
                  <a:lnTo>
                    <a:pt x="4845" y="3230"/>
                  </a:lnTo>
                  <a:cubicBezTo>
                    <a:pt x="5139" y="3524"/>
                    <a:pt x="5291" y="3908"/>
                    <a:pt x="5291" y="4292"/>
                  </a:cubicBezTo>
                  <a:lnTo>
                    <a:pt x="5291" y="4292"/>
                  </a:lnTo>
                  <a:lnTo>
                    <a:pt x="5291" y="4292"/>
                  </a:lnTo>
                  <a:cubicBezTo>
                    <a:pt x="5291" y="4684"/>
                    <a:pt x="5139" y="5068"/>
                    <a:pt x="4854" y="5362"/>
                  </a:cubicBezTo>
                  <a:lnTo>
                    <a:pt x="4854" y="5362"/>
                  </a:lnTo>
                  <a:lnTo>
                    <a:pt x="4854" y="5362"/>
                  </a:lnTo>
                  <a:cubicBezTo>
                    <a:pt x="4666" y="5550"/>
                    <a:pt x="4426" y="5639"/>
                    <a:pt x="4176" y="5639"/>
                  </a:cubicBezTo>
                  <a:lnTo>
                    <a:pt x="4176" y="5639"/>
                  </a:lnTo>
                  <a:cubicBezTo>
                    <a:pt x="3935" y="5639"/>
                    <a:pt x="3694" y="5550"/>
                    <a:pt x="3507" y="5362"/>
                  </a:cubicBezTo>
                  <a:lnTo>
                    <a:pt x="3507" y="5362"/>
                  </a:lnTo>
                  <a:lnTo>
                    <a:pt x="3507" y="5362"/>
                  </a:lnTo>
                  <a:cubicBezTo>
                    <a:pt x="3319" y="5175"/>
                    <a:pt x="3230" y="4934"/>
                    <a:pt x="3230" y="4693"/>
                  </a:cubicBezTo>
                  <a:lnTo>
                    <a:pt x="3230" y="4693"/>
                  </a:lnTo>
                  <a:cubicBezTo>
                    <a:pt x="3230" y="4443"/>
                    <a:pt x="3319" y="4202"/>
                    <a:pt x="3507" y="4015"/>
                  </a:cubicBezTo>
                  <a:lnTo>
                    <a:pt x="3507" y="4015"/>
                  </a:lnTo>
                  <a:cubicBezTo>
                    <a:pt x="3614" y="3908"/>
                    <a:pt x="3756" y="3855"/>
                    <a:pt x="3899" y="3855"/>
                  </a:cubicBezTo>
                  <a:lnTo>
                    <a:pt x="3899" y="3855"/>
                  </a:lnTo>
                  <a:cubicBezTo>
                    <a:pt x="4033" y="3855"/>
                    <a:pt x="4176" y="3908"/>
                    <a:pt x="4283" y="4015"/>
                  </a:cubicBezTo>
                  <a:lnTo>
                    <a:pt x="4283" y="4015"/>
                  </a:lnTo>
                  <a:cubicBezTo>
                    <a:pt x="4390" y="4122"/>
                    <a:pt x="4443" y="4265"/>
                    <a:pt x="4443" y="4408"/>
                  </a:cubicBezTo>
                  <a:lnTo>
                    <a:pt x="4443" y="4408"/>
                  </a:lnTo>
                  <a:cubicBezTo>
                    <a:pt x="4443" y="4488"/>
                    <a:pt x="4426" y="4568"/>
                    <a:pt x="4390" y="4649"/>
                  </a:cubicBezTo>
                  <a:lnTo>
                    <a:pt x="4390" y="4649"/>
                  </a:lnTo>
                  <a:cubicBezTo>
                    <a:pt x="4318" y="4631"/>
                    <a:pt x="4247" y="4649"/>
                    <a:pt x="4194" y="4702"/>
                  </a:cubicBezTo>
                  <a:lnTo>
                    <a:pt x="4194" y="4702"/>
                  </a:lnTo>
                  <a:cubicBezTo>
                    <a:pt x="4104" y="4791"/>
                    <a:pt x="4104" y="4934"/>
                    <a:pt x="4194" y="5014"/>
                  </a:cubicBezTo>
                  <a:lnTo>
                    <a:pt x="4194" y="5014"/>
                  </a:lnTo>
                  <a:cubicBezTo>
                    <a:pt x="4283" y="5103"/>
                    <a:pt x="4417" y="5103"/>
                    <a:pt x="4506" y="5014"/>
                  </a:cubicBezTo>
                  <a:lnTo>
                    <a:pt x="4506" y="5014"/>
                  </a:lnTo>
                  <a:cubicBezTo>
                    <a:pt x="4577" y="4943"/>
                    <a:pt x="4586" y="4836"/>
                    <a:pt x="4541" y="4756"/>
                  </a:cubicBezTo>
                  <a:lnTo>
                    <a:pt x="4541" y="4756"/>
                  </a:lnTo>
                  <a:cubicBezTo>
                    <a:pt x="4595" y="4649"/>
                    <a:pt x="4622" y="4524"/>
                    <a:pt x="4622" y="4408"/>
                  </a:cubicBezTo>
                  <a:lnTo>
                    <a:pt x="4622" y="4408"/>
                  </a:lnTo>
                  <a:cubicBezTo>
                    <a:pt x="4622" y="4220"/>
                    <a:pt x="4559" y="4033"/>
                    <a:pt x="4417" y="3890"/>
                  </a:cubicBezTo>
                  <a:lnTo>
                    <a:pt x="4417" y="3890"/>
                  </a:lnTo>
                  <a:cubicBezTo>
                    <a:pt x="4274" y="3747"/>
                    <a:pt x="4087" y="3676"/>
                    <a:pt x="3899" y="3676"/>
                  </a:cubicBezTo>
                  <a:lnTo>
                    <a:pt x="3899" y="3676"/>
                  </a:lnTo>
                  <a:cubicBezTo>
                    <a:pt x="3712" y="3676"/>
                    <a:pt x="3524" y="3747"/>
                    <a:pt x="3382" y="3890"/>
                  </a:cubicBezTo>
                  <a:lnTo>
                    <a:pt x="3382" y="3890"/>
                  </a:lnTo>
                  <a:cubicBezTo>
                    <a:pt x="3159" y="4113"/>
                    <a:pt x="3052" y="4399"/>
                    <a:pt x="3052" y="4693"/>
                  </a:cubicBezTo>
                  <a:lnTo>
                    <a:pt x="3052" y="4693"/>
                  </a:lnTo>
                  <a:cubicBezTo>
                    <a:pt x="3052" y="4979"/>
                    <a:pt x="3159" y="5264"/>
                    <a:pt x="3373" y="5487"/>
                  </a:cubicBezTo>
                  <a:lnTo>
                    <a:pt x="3373" y="5487"/>
                  </a:lnTo>
                  <a:lnTo>
                    <a:pt x="3382" y="5487"/>
                  </a:lnTo>
                  <a:cubicBezTo>
                    <a:pt x="3596" y="5710"/>
                    <a:pt x="3890" y="5817"/>
                    <a:pt x="4176" y="5817"/>
                  </a:cubicBezTo>
                  <a:lnTo>
                    <a:pt x="4176" y="5817"/>
                  </a:lnTo>
                  <a:cubicBezTo>
                    <a:pt x="4470" y="5817"/>
                    <a:pt x="4756" y="5710"/>
                    <a:pt x="4979" y="5487"/>
                  </a:cubicBezTo>
                  <a:lnTo>
                    <a:pt x="4979" y="5487"/>
                  </a:lnTo>
                  <a:lnTo>
                    <a:pt x="4979" y="5487"/>
                  </a:lnTo>
                  <a:cubicBezTo>
                    <a:pt x="5309" y="5157"/>
                    <a:pt x="5469" y="4729"/>
                    <a:pt x="5469" y="4292"/>
                  </a:cubicBezTo>
                  <a:lnTo>
                    <a:pt x="5469" y="4292"/>
                  </a:lnTo>
                  <a:lnTo>
                    <a:pt x="5469" y="4292"/>
                  </a:lnTo>
                  <a:cubicBezTo>
                    <a:pt x="5469" y="4211"/>
                    <a:pt x="5460" y="4122"/>
                    <a:pt x="5451" y="4033"/>
                  </a:cubicBezTo>
                  <a:lnTo>
                    <a:pt x="5451" y="4033"/>
                  </a:lnTo>
                  <a:cubicBezTo>
                    <a:pt x="5701" y="3774"/>
                    <a:pt x="5826" y="3444"/>
                    <a:pt x="5826" y="3105"/>
                  </a:cubicBezTo>
                  <a:lnTo>
                    <a:pt x="5826" y="3105"/>
                  </a:lnTo>
                  <a:cubicBezTo>
                    <a:pt x="5826" y="2757"/>
                    <a:pt x="5692" y="2418"/>
                    <a:pt x="5434" y="2160"/>
                  </a:cubicBezTo>
                  <a:lnTo>
                    <a:pt x="5434" y="2160"/>
                  </a:lnTo>
                  <a:cubicBezTo>
                    <a:pt x="5175" y="1892"/>
                    <a:pt x="4827" y="1767"/>
                    <a:pt x="4488" y="1767"/>
                  </a:cubicBezTo>
                  <a:lnTo>
                    <a:pt x="4488" y="1767"/>
                  </a:lnTo>
                  <a:cubicBezTo>
                    <a:pt x="4301" y="1767"/>
                    <a:pt x="4113" y="1803"/>
                    <a:pt x="3944" y="1883"/>
                  </a:cubicBezTo>
                  <a:lnTo>
                    <a:pt x="3944" y="1883"/>
                  </a:lnTo>
                  <a:cubicBezTo>
                    <a:pt x="4015" y="1705"/>
                    <a:pt x="4051" y="1517"/>
                    <a:pt x="4051" y="1339"/>
                  </a:cubicBezTo>
                  <a:lnTo>
                    <a:pt x="4051" y="1339"/>
                  </a:lnTo>
                  <a:lnTo>
                    <a:pt x="4051" y="1339"/>
                  </a:lnTo>
                  <a:cubicBezTo>
                    <a:pt x="4051" y="991"/>
                    <a:pt x="3926" y="652"/>
                    <a:pt x="3658" y="384"/>
                  </a:cubicBezTo>
                  <a:lnTo>
                    <a:pt x="3658" y="384"/>
                  </a:lnTo>
                  <a:cubicBezTo>
                    <a:pt x="3400" y="126"/>
                    <a:pt x="3061" y="1"/>
                    <a:pt x="2713" y="1"/>
                  </a:cubicBezTo>
                  <a:lnTo>
                    <a:pt x="2713" y="1"/>
                  </a:lnTo>
                  <a:cubicBezTo>
                    <a:pt x="2374" y="1"/>
                    <a:pt x="2044" y="126"/>
                    <a:pt x="1785" y="366"/>
                  </a:cubicBezTo>
                  <a:moveTo>
                    <a:pt x="3212" y="2035"/>
                  </a:moveTo>
                  <a:lnTo>
                    <a:pt x="3212" y="2035"/>
                  </a:lnTo>
                  <a:cubicBezTo>
                    <a:pt x="3212" y="1606"/>
                    <a:pt x="3043" y="1169"/>
                    <a:pt x="2713" y="839"/>
                  </a:cubicBezTo>
                  <a:lnTo>
                    <a:pt x="2713" y="839"/>
                  </a:lnTo>
                  <a:cubicBezTo>
                    <a:pt x="2507" y="634"/>
                    <a:pt x="2267" y="500"/>
                    <a:pt x="1999" y="420"/>
                  </a:cubicBezTo>
                  <a:lnTo>
                    <a:pt x="1999" y="420"/>
                  </a:lnTo>
                  <a:cubicBezTo>
                    <a:pt x="2213" y="259"/>
                    <a:pt x="2463" y="179"/>
                    <a:pt x="2713" y="179"/>
                  </a:cubicBezTo>
                  <a:lnTo>
                    <a:pt x="2713" y="179"/>
                  </a:lnTo>
                  <a:cubicBezTo>
                    <a:pt x="3007" y="179"/>
                    <a:pt x="3310" y="286"/>
                    <a:pt x="3533" y="518"/>
                  </a:cubicBezTo>
                  <a:lnTo>
                    <a:pt x="3533" y="518"/>
                  </a:lnTo>
                  <a:cubicBezTo>
                    <a:pt x="3756" y="741"/>
                    <a:pt x="3872" y="1036"/>
                    <a:pt x="3872" y="1339"/>
                  </a:cubicBezTo>
                  <a:lnTo>
                    <a:pt x="3872" y="1339"/>
                  </a:lnTo>
                  <a:lnTo>
                    <a:pt x="3872" y="1339"/>
                  </a:lnTo>
                  <a:cubicBezTo>
                    <a:pt x="3872" y="1633"/>
                    <a:pt x="3756" y="1928"/>
                    <a:pt x="3533" y="2160"/>
                  </a:cubicBezTo>
                  <a:lnTo>
                    <a:pt x="3533" y="2160"/>
                  </a:lnTo>
                  <a:lnTo>
                    <a:pt x="3123" y="2570"/>
                  </a:lnTo>
                  <a:cubicBezTo>
                    <a:pt x="3177" y="2392"/>
                    <a:pt x="3203" y="2213"/>
                    <a:pt x="3203" y="2035"/>
                  </a:cubicBezTo>
                  <a:moveTo>
                    <a:pt x="3658" y="2284"/>
                  </a:moveTo>
                  <a:cubicBezTo>
                    <a:pt x="3890" y="2061"/>
                    <a:pt x="4185" y="1945"/>
                    <a:pt x="4479" y="1945"/>
                  </a:cubicBezTo>
                  <a:lnTo>
                    <a:pt x="4479" y="1945"/>
                  </a:lnTo>
                  <a:cubicBezTo>
                    <a:pt x="4782" y="1945"/>
                    <a:pt x="5077" y="2061"/>
                    <a:pt x="5300" y="2284"/>
                  </a:cubicBezTo>
                  <a:lnTo>
                    <a:pt x="5300" y="2284"/>
                  </a:lnTo>
                  <a:cubicBezTo>
                    <a:pt x="5532" y="2507"/>
                    <a:pt x="5639" y="2811"/>
                    <a:pt x="5639" y="3105"/>
                  </a:cubicBezTo>
                  <a:lnTo>
                    <a:pt x="5639" y="3105"/>
                  </a:lnTo>
                  <a:cubicBezTo>
                    <a:pt x="5639" y="3355"/>
                    <a:pt x="5558" y="3605"/>
                    <a:pt x="5398" y="3819"/>
                  </a:cubicBezTo>
                  <a:lnTo>
                    <a:pt x="5398" y="3819"/>
                  </a:lnTo>
                  <a:cubicBezTo>
                    <a:pt x="5327" y="3551"/>
                    <a:pt x="5184" y="3310"/>
                    <a:pt x="4979" y="3105"/>
                  </a:cubicBezTo>
                  <a:lnTo>
                    <a:pt x="4979" y="3105"/>
                  </a:lnTo>
                  <a:cubicBezTo>
                    <a:pt x="4649" y="2775"/>
                    <a:pt x="4211" y="2606"/>
                    <a:pt x="3783" y="2606"/>
                  </a:cubicBezTo>
                  <a:lnTo>
                    <a:pt x="3783" y="2606"/>
                  </a:lnTo>
                  <a:cubicBezTo>
                    <a:pt x="3605" y="2606"/>
                    <a:pt x="3426" y="2641"/>
                    <a:pt x="3248" y="2695"/>
                  </a:cubicBezTo>
                  <a:lnTo>
                    <a:pt x="3248" y="2695"/>
                  </a:lnTo>
                  <a:close/>
                  <a:moveTo>
                    <a:pt x="4666" y="491"/>
                  </a:moveTo>
                  <a:cubicBezTo>
                    <a:pt x="4363" y="500"/>
                    <a:pt x="4292" y="536"/>
                    <a:pt x="4292" y="670"/>
                  </a:cubicBezTo>
                  <a:lnTo>
                    <a:pt x="4292" y="670"/>
                  </a:lnTo>
                  <a:cubicBezTo>
                    <a:pt x="4292" y="705"/>
                    <a:pt x="4301" y="732"/>
                    <a:pt x="4310" y="777"/>
                  </a:cubicBezTo>
                  <a:lnTo>
                    <a:pt x="4310" y="777"/>
                  </a:lnTo>
                  <a:cubicBezTo>
                    <a:pt x="4336" y="902"/>
                    <a:pt x="4390" y="1116"/>
                    <a:pt x="4194" y="1499"/>
                  </a:cubicBezTo>
                  <a:lnTo>
                    <a:pt x="4194" y="1499"/>
                  </a:lnTo>
                  <a:lnTo>
                    <a:pt x="4194" y="1499"/>
                  </a:lnTo>
                  <a:lnTo>
                    <a:pt x="4194" y="1508"/>
                  </a:lnTo>
                  <a:lnTo>
                    <a:pt x="4194" y="1508"/>
                  </a:lnTo>
                  <a:lnTo>
                    <a:pt x="4194" y="1508"/>
                  </a:lnTo>
                  <a:lnTo>
                    <a:pt x="4194" y="1508"/>
                  </a:lnTo>
                  <a:lnTo>
                    <a:pt x="4194" y="1508"/>
                  </a:lnTo>
                  <a:lnTo>
                    <a:pt x="4194" y="1508"/>
                  </a:lnTo>
                  <a:lnTo>
                    <a:pt x="4194" y="1508"/>
                  </a:lnTo>
                  <a:cubicBezTo>
                    <a:pt x="4185" y="1517"/>
                    <a:pt x="4185" y="1535"/>
                    <a:pt x="4185" y="1544"/>
                  </a:cubicBezTo>
                  <a:lnTo>
                    <a:pt x="4185" y="1544"/>
                  </a:lnTo>
                  <a:lnTo>
                    <a:pt x="4185" y="1544"/>
                  </a:lnTo>
                  <a:lnTo>
                    <a:pt x="4185" y="1544"/>
                  </a:lnTo>
                  <a:lnTo>
                    <a:pt x="4185" y="1544"/>
                  </a:lnTo>
                  <a:cubicBezTo>
                    <a:pt x="4185" y="1553"/>
                    <a:pt x="4185" y="1571"/>
                    <a:pt x="4194" y="1580"/>
                  </a:cubicBezTo>
                  <a:lnTo>
                    <a:pt x="4194" y="1580"/>
                  </a:lnTo>
                  <a:lnTo>
                    <a:pt x="4194" y="1580"/>
                  </a:lnTo>
                  <a:lnTo>
                    <a:pt x="4194" y="1580"/>
                  </a:lnTo>
                  <a:lnTo>
                    <a:pt x="4194" y="1580"/>
                  </a:lnTo>
                  <a:lnTo>
                    <a:pt x="4194" y="1580"/>
                  </a:lnTo>
                  <a:lnTo>
                    <a:pt x="4194" y="1580"/>
                  </a:lnTo>
                  <a:lnTo>
                    <a:pt x="4194" y="1589"/>
                  </a:lnTo>
                  <a:lnTo>
                    <a:pt x="4194" y="1589"/>
                  </a:lnTo>
                  <a:lnTo>
                    <a:pt x="4194" y="1589"/>
                  </a:lnTo>
                  <a:lnTo>
                    <a:pt x="4194" y="1589"/>
                  </a:lnTo>
                  <a:lnTo>
                    <a:pt x="4194" y="1589"/>
                  </a:lnTo>
                  <a:lnTo>
                    <a:pt x="4194" y="1589"/>
                  </a:lnTo>
                  <a:lnTo>
                    <a:pt x="4194" y="1589"/>
                  </a:lnTo>
                  <a:lnTo>
                    <a:pt x="4194" y="1598"/>
                  </a:lnTo>
                  <a:lnTo>
                    <a:pt x="4194" y="1598"/>
                  </a:lnTo>
                  <a:lnTo>
                    <a:pt x="4194" y="1598"/>
                  </a:lnTo>
                  <a:lnTo>
                    <a:pt x="4194" y="1598"/>
                  </a:lnTo>
                  <a:lnTo>
                    <a:pt x="4194" y="1598"/>
                  </a:lnTo>
                  <a:lnTo>
                    <a:pt x="4202" y="1598"/>
                  </a:lnTo>
                  <a:lnTo>
                    <a:pt x="4202" y="1598"/>
                  </a:lnTo>
                  <a:lnTo>
                    <a:pt x="4202" y="1598"/>
                  </a:lnTo>
                  <a:lnTo>
                    <a:pt x="4202" y="1598"/>
                  </a:lnTo>
                  <a:lnTo>
                    <a:pt x="4202" y="1598"/>
                  </a:lnTo>
                  <a:lnTo>
                    <a:pt x="4202" y="1598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11" y="1606"/>
                  </a:lnTo>
                  <a:lnTo>
                    <a:pt x="4211" y="1606"/>
                  </a:lnTo>
                  <a:lnTo>
                    <a:pt x="4211" y="1606"/>
                  </a:lnTo>
                  <a:lnTo>
                    <a:pt x="4211" y="1606"/>
                  </a:lnTo>
                  <a:cubicBezTo>
                    <a:pt x="4211" y="1615"/>
                    <a:pt x="4220" y="1615"/>
                    <a:pt x="4220" y="1615"/>
                  </a:cubicBezTo>
                  <a:lnTo>
                    <a:pt x="4220" y="1615"/>
                  </a:lnTo>
                  <a:lnTo>
                    <a:pt x="4220" y="1615"/>
                  </a:lnTo>
                  <a:lnTo>
                    <a:pt x="4220" y="1615"/>
                  </a:lnTo>
                  <a:lnTo>
                    <a:pt x="4220" y="1615"/>
                  </a:lnTo>
                  <a:lnTo>
                    <a:pt x="4220" y="1615"/>
                  </a:lnTo>
                  <a:lnTo>
                    <a:pt x="4220" y="1615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38" y="1624"/>
                  </a:lnTo>
                  <a:lnTo>
                    <a:pt x="4238" y="1624"/>
                  </a:lnTo>
                  <a:lnTo>
                    <a:pt x="4238" y="1624"/>
                  </a:lnTo>
                  <a:lnTo>
                    <a:pt x="4238" y="1624"/>
                  </a:lnTo>
                  <a:lnTo>
                    <a:pt x="4238" y="1624"/>
                  </a:lnTo>
                  <a:lnTo>
                    <a:pt x="4238" y="1624"/>
                  </a:lnTo>
                  <a:lnTo>
                    <a:pt x="4238" y="1624"/>
                  </a:lnTo>
                  <a:cubicBezTo>
                    <a:pt x="4247" y="1633"/>
                    <a:pt x="4256" y="1633"/>
                    <a:pt x="4274" y="1633"/>
                  </a:cubicBezTo>
                  <a:lnTo>
                    <a:pt x="4274" y="1633"/>
                  </a:lnTo>
                  <a:lnTo>
                    <a:pt x="4274" y="1633"/>
                  </a:lnTo>
                  <a:lnTo>
                    <a:pt x="4274" y="1633"/>
                  </a:lnTo>
                  <a:lnTo>
                    <a:pt x="4274" y="1633"/>
                  </a:lnTo>
                  <a:cubicBezTo>
                    <a:pt x="4283" y="1633"/>
                    <a:pt x="4292" y="1633"/>
                    <a:pt x="4301" y="1624"/>
                  </a:cubicBezTo>
                  <a:lnTo>
                    <a:pt x="4301" y="1624"/>
                  </a:lnTo>
                  <a:lnTo>
                    <a:pt x="4301" y="1624"/>
                  </a:lnTo>
                  <a:lnTo>
                    <a:pt x="4301" y="1624"/>
                  </a:lnTo>
                  <a:lnTo>
                    <a:pt x="4301" y="1624"/>
                  </a:lnTo>
                  <a:lnTo>
                    <a:pt x="4301" y="1624"/>
                  </a:lnTo>
                  <a:lnTo>
                    <a:pt x="4301" y="1624"/>
                  </a:lnTo>
                  <a:lnTo>
                    <a:pt x="4310" y="1624"/>
                  </a:lnTo>
                  <a:lnTo>
                    <a:pt x="4310" y="1624"/>
                  </a:lnTo>
                  <a:lnTo>
                    <a:pt x="4310" y="1624"/>
                  </a:lnTo>
                  <a:lnTo>
                    <a:pt x="4310" y="1624"/>
                  </a:lnTo>
                  <a:lnTo>
                    <a:pt x="4310" y="1624"/>
                  </a:lnTo>
                  <a:lnTo>
                    <a:pt x="4310" y="1624"/>
                  </a:lnTo>
                  <a:cubicBezTo>
                    <a:pt x="4693" y="1428"/>
                    <a:pt x="4907" y="1482"/>
                    <a:pt x="5032" y="1508"/>
                  </a:cubicBezTo>
                  <a:lnTo>
                    <a:pt x="5032" y="1508"/>
                  </a:lnTo>
                  <a:cubicBezTo>
                    <a:pt x="5077" y="1517"/>
                    <a:pt x="5112" y="1526"/>
                    <a:pt x="5139" y="1526"/>
                  </a:cubicBezTo>
                  <a:lnTo>
                    <a:pt x="5139" y="1526"/>
                  </a:lnTo>
                  <a:cubicBezTo>
                    <a:pt x="5282" y="1526"/>
                    <a:pt x="5318" y="1455"/>
                    <a:pt x="5318" y="1160"/>
                  </a:cubicBezTo>
                  <a:lnTo>
                    <a:pt x="5318" y="1160"/>
                  </a:lnTo>
                  <a:lnTo>
                    <a:pt x="5318" y="581"/>
                  </a:lnTo>
                  <a:cubicBezTo>
                    <a:pt x="5318" y="536"/>
                    <a:pt x="5282" y="491"/>
                    <a:pt x="5228" y="491"/>
                  </a:cubicBezTo>
                  <a:lnTo>
                    <a:pt x="5228" y="491"/>
                  </a:lnTo>
                  <a:lnTo>
                    <a:pt x="4657" y="491"/>
                  </a:lnTo>
                  <a:close/>
                  <a:moveTo>
                    <a:pt x="4488" y="732"/>
                  </a:moveTo>
                  <a:cubicBezTo>
                    <a:pt x="4479" y="705"/>
                    <a:pt x="4470" y="679"/>
                    <a:pt x="4470" y="670"/>
                  </a:cubicBezTo>
                  <a:lnTo>
                    <a:pt x="4470" y="670"/>
                  </a:lnTo>
                  <a:cubicBezTo>
                    <a:pt x="4470" y="670"/>
                    <a:pt x="4488" y="670"/>
                    <a:pt x="4524" y="670"/>
                  </a:cubicBezTo>
                  <a:lnTo>
                    <a:pt x="4524" y="670"/>
                  </a:lnTo>
                  <a:cubicBezTo>
                    <a:pt x="4559" y="670"/>
                    <a:pt x="4595" y="679"/>
                    <a:pt x="4666" y="679"/>
                  </a:cubicBezTo>
                  <a:lnTo>
                    <a:pt x="4666" y="679"/>
                  </a:lnTo>
                  <a:lnTo>
                    <a:pt x="5148" y="670"/>
                  </a:lnTo>
                  <a:lnTo>
                    <a:pt x="5148" y="1160"/>
                  </a:lnTo>
                  <a:cubicBezTo>
                    <a:pt x="5148" y="1312"/>
                    <a:pt x="5157" y="1348"/>
                    <a:pt x="5148" y="1348"/>
                  </a:cubicBezTo>
                  <a:lnTo>
                    <a:pt x="5148" y="1348"/>
                  </a:lnTo>
                  <a:cubicBezTo>
                    <a:pt x="5139" y="1348"/>
                    <a:pt x="5112" y="1339"/>
                    <a:pt x="5086" y="1330"/>
                  </a:cubicBezTo>
                  <a:lnTo>
                    <a:pt x="5086" y="1330"/>
                  </a:lnTo>
                  <a:cubicBezTo>
                    <a:pt x="4961" y="1303"/>
                    <a:pt x="4765" y="1259"/>
                    <a:pt x="4452" y="1375"/>
                  </a:cubicBezTo>
                  <a:lnTo>
                    <a:pt x="4452" y="1375"/>
                  </a:lnTo>
                  <a:cubicBezTo>
                    <a:pt x="4559" y="1053"/>
                    <a:pt x="4515" y="857"/>
                    <a:pt x="4488" y="732"/>
                  </a:cubicBezTo>
                  <a:moveTo>
                    <a:pt x="1758" y="759"/>
                  </a:moveTo>
                  <a:cubicBezTo>
                    <a:pt x="1696" y="812"/>
                    <a:pt x="1696" y="902"/>
                    <a:pt x="1758" y="955"/>
                  </a:cubicBezTo>
                  <a:lnTo>
                    <a:pt x="1758" y="955"/>
                  </a:lnTo>
                  <a:cubicBezTo>
                    <a:pt x="1812" y="1009"/>
                    <a:pt x="1901" y="1009"/>
                    <a:pt x="1954" y="955"/>
                  </a:cubicBezTo>
                  <a:lnTo>
                    <a:pt x="1954" y="955"/>
                  </a:lnTo>
                  <a:cubicBezTo>
                    <a:pt x="2008" y="902"/>
                    <a:pt x="2008" y="812"/>
                    <a:pt x="1954" y="759"/>
                  </a:cubicBezTo>
                  <a:lnTo>
                    <a:pt x="1954" y="759"/>
                  </a:lnTo>
                  <a:cubicBezTo>
                    <a:pt x="1928" y="723"/>
                    <a:pt x="1892" y="714"/>
                    <a:pt x="1856" y="714"/>
                  </a:cubicBezTo>
                  <a:lnTo>
                    <a:pt x="1856" y="714"/>
                  </a:lnTo>
                  <a:cubicBezTo>
                    <a:pt x="1821" y="714"/>
                    <a:pt x="1785" y="723"/>
                    <a:pt x="1758" y="759"/>
                  </a:cubicBezTo>
                  <a:close/>
                  <a:moveTo>
                    <a:pt x="2267" y="1062"/>
                  </a:moveTo>
                  <a:cubicBezTo>
                    <a:pt x="2213" y="1116"/>
                    <a:pt x="2213" y="1205"/>
                    <a:pt x="2267" y="1267"/>
                  </a:cubicBezTo>
                  <a:lnTo>
                    <a:pt x="2267" y="1267"/>
                  </a:lnTo>
                  <a:cubicBezTo>
                    <a:pt x="2320" y="1321"/>
                    <a:pt x="2409" y="1321"/>
                    <a:pt x="2463" y="1267"/>
                  </a:cubicBezTo>
                  <a:lnTo>
                    <a:pt x="2463" y="1267"/>
                  </a:lnTo>
                  <a:cubicBezTo>
                    <a:pt x="2525" y="1205"/>
                    <a:pt x="2525" y="1116"/>
                    <a:pt x="2463" y="1062"/>
                  </a:cubicBezTo>
                  <a:lnTo>
                    <a:pt x="2463" y="1062"/>
                  </a:lnTo>
                  <a:cubicBezTo>
                    <a:pt x="2436" y="1036"/>
                    <a:pt x="2400" y="1027"/>
                    <a:pt x="2365" y="1027"/>
                  </a:cubicBezTo>
                  <a:lnTo>
                    <a:pt x="2365" y="1027"/>
                  </a:lnTo>
                  <a:cubicBezTo>
                    <a:pt x="2329" y="1027"/>
                    <a:pt x="2293" y="1036"/>
                    <a:pt x="2267" y="1062"/>
                  </a:cubicBezTo>
                  <a:close/>
                  <a:moveTo>
                    <a:pt x="2552" y="1553"/>
                  </a:moveTo>
                  <a:cubicBezTo>
                    <a:pt x="2499" y="1606"/>
                    <a:pt x="2499" y="1696"/>
                    <a:pt x="2552" y="1758"/>
                  </a:cubicBezTo>
                  <a:lnTo>
                    <a:pt x="2552" y="1758"/>
                  </a:lnTo>
                  <a:cubicBezTo>
                    <a:pt x="2615" y="1812"/>
                    <a:pt x="2704" y="1812"/>
                    <a:pt x="2757" y="1758"/>
                  </a:cubicBezTo>
                  <a:lnTo>
                    <a:pt x="2757" y="1758"/>
                  </a:lnTo>
                  <a:cubicBezTo>
                    <a:pt x="2811" y="1696"/>
                    <a:pt x="2811" y="1606"/>
                    <a:pt x="2757" y="1553"/>
                  </a:cubicBezTo>
                  <a:lnTo>
                    <a:pt x="2757" y="1553"/>
                  </a:lnTo>
                  <a:cubicBezTo>
                    <a:pt x="2731" y="1526"/>
                    <a:pt x="2695" y="1517"/>
                    <a:pt x="2659" y="1517"/>
                  </a:cubicBezTo>
                  <a:lnTo>
                    <a:pt x="2659" y="1517"/>
                  </a:lnTo>
                  <a:cubicBezTo>
                    <a:pt x="2623" y="1517"/>
                    <a:pt x="2588" y="1526"/>
                    <a:pt x="2552" y="1553"/>
                  </a:cubicBezTo>
                  <a:close/>
                  <a:moveTo>
                    <a:pt x="2615" y="2124"/>
                  </a:moveTo>
                  <a:cubicBezTo>
                    <a:pt x="2561" y="2177"/>
                    <a:pt x="2561" y="2267"/>
                    <a:pt x="2615" y="2320"/>
                  </a:cubicBezTo>
                  <a:lnTo>
                    <a:pt x="2615" y="2320"/>
                  </a:lnTo>
                  <a:cubicBezTo>
                    <a:pt x="2677" y="2383"/>
                    <a:pt x="2766" y="2383"/>
                    <a:pt x="2820" y="2320"/>
                  </a:cubicBezTo>
                  <a:lnTo>
                    <a:pt x="2820" y="2320"/>
                  </a:lnTo>
                  <a:cubicBezTo>
                    <a:pt x="2873" y="2267"/>
                    <a:pt x="2873" y="2177"/>
                    <a:pt x="2820" y="2124"/>
                  </a:cubicBezTo>
                  <a:lnTo>
                    <a:pt x="2820" y="2124"/>
                  </a:lnTo>
                  <a:cubicBezTo>
                    <a:pt x="2793" y="2097"/>
                    <a:pt x="2757" y="2088"/>
                    <a:pt x="2722" y="2088"/>
                  </a:cubicBezTo>
                  <a:lnTo>
                    <a:pt x="2722" y="2088"/>
                  </a:lnTo>
                  <a:cubicBezTo>
                    <a:pt x="2686" y="2088"/>
                    <a:pt x="2650" y="2097"/>
                    <a:pt x="2615" y="2124"/>
                  </a:cubicBezTo>
                  <a:close/>
                  <a:moveTo>
                    <a:pt x="2409" y="2659"/>
                  </a:moveTo>
                  <a:cubicBezTo>
                    <a:pt x="2356" y="2713"/>
                    <a:pt x="2356" y="2802"/>
                    <a:pt x="2409" y="2855"/>
                  </a:cubicBezTo>
                  <a:lnTo>
                    <a:pt x="2409" y="2855"/>
                  </a:lnTo>
                  <a:cubicBezTo>
                    <a:pt x="2463" y="2909"/>
                    <a:pt x="2552" y="2909"/>
                    <a:pt x="2606" y="2855"/>
                  </a:cubicBezTo>
                  <a:lnTo>
                    <a:pt x="2606" y="2855"/>
                  </a:lnTo>
                  <a:cubicBezTo>
                    <a:pt x="2659" y="2802"/>
                    <a:pt x="2659" y="2713"/>
                    <a:pt x="2606" y="2659"/>
                  </a:cubicBezTo>
                  <a:lnTo>
                    <a:pt x="2606" y="2659"/>
                  </a:lnTo>
                  <a:cubicBezTo>
                    <a:pt x="2579" y="2632"/>
                    <a:pt x="2543" y="2615"/>
                    <a:pt x="2507" y="2615"/>
                  </a:cubicBezTo>
                  <a:lnTo>
                    <a:pt x="2507" y="2615"/>
                  </a:lnTo>
                  <a:cubicBezTo>
                    <a:pt x="2472" y="2615"/>
                    <a:pt x="2436" y="2632"/>
                    <a:pt x="2409" y="2659"/>
                  </a:cubicBezTo>
                  <a:moveTo>
                    <a:pt x="3498" y="2998"/>
                  </a:moveTo>
                  <a:cubicBezTo>
                    <a:pt x="3435" y="3052"/>
                    <a:pt x="3435" y="3141"/>
                    <a:pt x="3498" y="3203"/>
                  </a:cubicBezTo>
                  <a:lnTo>
                    <a:pt x="3498" y="3203"/>
                  </a:lnTo>
                  <a:cubicBezTo>
                    <a:pt x="3551" y="3257"/>
                    <a:pt x="3640" y="3257"/>
                    <a:pt x="3694" y="3203"/>
                  </a:cubicBezTo>
                  <a:lnTo>
                    <a:pt x="3694" y="3203"/>
                  </a:lnTo>
                  <a:cubicBezTo>
                    <a:pt x="3748" y="3141"/>
                    <a:pt x="3748" y="3052"/>
                    <a:pt x="3694" y="2998"/>
                  </a:cubicBezTo>
                  <a:lnTo>
                    <a:pt x="3694" y="2998"/>
                  </a:lnTo>
                  <a:cubicBezTo>
                    <a:pt x="3667" y="2971"/>
                    <a:pt x="3632" y="2962"/>
                    <a:pt x="3596" y="2962"/>
                  </a:cubicBezTo>
                  <a:lnTo>
                    <a:pt x="3596" y="2962"/>
                  </a:lnTo>
                  <a:cubicBezTo>
                    <a:pt x="3560" y="2962"/>
                    <a:pt x="3524" y="2971"/>
                    <a:pt x="3498" y="2998"/>
                  </a:cubicBezTo>
                  <a:close/>
                  <a:moveTo>
                    <a:pt x="4060" y="3061"/>
                  </a:moveTo>
                  <a:cubicBezTo>
                    <a:pt x="4006" y="3114"/>
                    <a:pt x="4006" y="3203"/>
                    <a:pt x="4060" y="3257"/>
                  </a:cubicBezTo>
                  <a:lnTo>
                    <a:pt x="4060" y="3257"/>
                  </a:lnTo>
                  <a:cubicBezTo>
                    <a:pt x="4122" y="3319"/>
                    <a:pt x="4211" y="3319"/>
                    <a:pt x="4265" y="3257"/>
                  </a:cubicBezTo>
                  <a:lnTo>
                    <a:pt x="4265" y="3257"/>
                  </a:lnTo>
                  <a:cubicBezTo>
                    <a:pt x="4318" y="3203"/>
                    <a:pt x="4318" y="3114"/>
                    <a:pt x="4265" y="3061"/>
                  </a:cubicBezTo>
                  <a:lnTo>
                    <a:pt x="4265" y="3061"/>
                  </a:lnTo>
                  <a:cubicBezTo>
                    <a:pt x="4238" y="3034"/>
                    <a:pt x="4202" y="3025"/>
                    <a:pt x="4167" y="3025"/>
                  </a:cubicBezTo>
                  <a:lnTo>
                    <a:pt x="4167" y="3025"/>
                  </a:lnTo>
                  <a:cubicBezTo>
                    <a:pt x="4131" y="3025"/>
                    <a:pt x="4095" y="3034"/>
                    <a:pt x="4060" y="3061"/>
                  </a:cubicBezTo>
                  <a:moveTo>
                    <a:pt x="2962" y="3212"/>
                  </a:moveTo>
                  <a:cubicBezTo>
                    <a:pt x="2909" y="3266"/>
                    <a:pt x="2909" y="3355"/>
                    <a:pt x="2962" y="3408"/>
                  </a:cubicBezTo>
                  <a:lnTo>
                    <a:pt x="2962" y="3408"/>
                  </a:lnTo>
                  <a:cubicBezTo>
                    <a:pt x="3016" y="3462"/>
                    <a:pt x="3105" y="3462"/>
                    <a:pt x="3159" y="3408"/>
                  </a:cubicBezTo>
                  <a:lnTo>
                    <a:pt x="3159" y="3408"/>
                  </a:lnTo>
                  <a:cubicBezTo>
                    <a:pt x="3212" y="3355"/>
                    <a:pt x="3212" y="3266"/>
                    <a:pt x="3159" y="3212"/>
                  </a:cubicBezTo>
                  <a:lnTo>
                    <a:pt x="3159" y="3212"/>
                  </a:lnTo>
                  <a:cubicBezTo>
                    <a:pt x="3132" y="3185"/>
                    <a:pt x="3096" y="3168"/>
                    <a:pt x="3061" y="3168"/>
                  </a:cubicBezTo>
                  <a:lnTo>
                    <a:pt x="3061" y="3168"/>
                  </a:lnTo>
                  <a:cubicBezTo>
                    <a:pt x="3025" y="3168"/>
                    <a:pt x="2989" y="3185"/>
                    <a:pt x="2962" y="3212"/>
                  </a:cubicBezTo>
                  <a:close/>
                  <a:moveTo>
                    <a:pt x="4559" y="3346"/>
                  </a:moveTo>
                  <a:cubicBezTo>
                    <a:pt x="4497" y="3408"/>
                    <a:pt x="4497" y="3498"/>
                    <a:pt x="4559" y="3551"/>
                  </a:cubicBezTo>
                  <a:lnTo>
                    <a:pt x="4559" y="3551"/>
                  </a:lnTo>
                  <a:cubicBezTo>
                    <a:pt x="4613" y="3605"/>
                    <a:pt x="4702" y="3605"/>
                    <a:pt x="4756" y="3551"/>
                  </a:cubicBezTo>
                  <a:lnTo>
                    <a:pt x="4756" y="3551"/>
                  </a:lnTo>
                  <a:cubicBezTo>
                    <a:pt x="4809" y="3498"/>
                    <a:pt x="4809" y="3408"/>
                    <a:pt x="4756" y="3346"/>
                  </a:cubicBezTo>
                  <a:lnTo>
                    <a:pt x="4756" y="3346"/>
                  </a:lnTo>
                  <a:cubicBezTo>
                    <a:pt x="4729" y="3319"/>
                    <a:pt x="4693" y="3310"/>
                    <a:pt x="4657" y="3310"/>
                  </a:cubicBezTo>
                  <a:lnTo>
                    <a:pt x="4657" y="3310"/>
                  </a:lnTo>
                  <a:cubicBezTo>
                    <a:pt x="4622" y="3310"/>
                    <a:pt x="4586" y="3319"/>
                    <a:pt x="4559" y="3346"/>
                  </a:cubicBezTo>
                  <a:close/>
                  <a:moveTo>
                    <a:pt x="4863" y="3863"/>
                  </a:moveTo>
                  <a:cubicBezTo>
                    <a:pt x="4809" y="3917"/>
                    <a:pt x="4809" y="4006"/>
                    <a:pt x="4863" y="4060"/>
                  </a:cubicBezTo>
                  <a:lnTo>
                    <a:pt x="4863" y="4060"/>
                  </a:lnTo>
                  <a:cubicBezTo>
                    <a:pt x="4916" y="4113"/>
                    <a:pt x="5005" y="4113"/>
                    <a:pt x="5068" y="4060"/>
                  </a:cubicBezTo>
                  <a:lnTo>
                    <a:pt x="5068" y="4060"/>
                  </a:lnTo>
                  <a:cubicBezTo>
                    <a:pt x="5121" y="4006"/>
                    <a:pt x="5121" y="3917"/>
                    <a:pt x="5068" y="3863"/>
                  </a:cubicBezTo>
                  <a:lnTo>
                    <a:pt x="5068" y="3863"/>
                  </a:lnTo>
                  <a:cubicBezTo>
                    <a:pt x="5041" y="3837"/>
                    <a:pt x="4996" y="3819"/>
                    <a:pt x="4961" y="3819"/>
                  </a:cubicBezTo>
                  <a:lnTo>
                    <a:pt x="4961" y="3819"/>
                  </a:lnTo>
                  <a:cubicBezTo>
                    <a:pt x="4925" y="3819"/>
                    <a:pt x="4889" y="3837"/>
                    <a:pt x="4863" y="3863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>
              <a:off x="123643" y="4674267"/>
              <a:ext cx="344463" cy="343872"/>
            </a:xfrm>
            <a:custGeom>
              <a:avLst/>
              <a:gdLst/>
              <a:ahLst/>
              <a:cxnLst/>
              <a:rect l="l" t="t" r="r" b="b"/>
              <a:pathLst>
                <a:path w="5827" h="5817" extrusionOk="0">
                  <a:moveTo>
                    <a:pt x="848" y="322"/>
                  </a:moveTo>
                  <a:lnTo>
                    <a:pt x="848" y="331"/>
                  </a:lnTo>
                  <a:cubicBezTo>
                    <a:pt x="518" y="652"/>
                    <a:pt x="349" y="1089"/>
                    <a:pt x="349" y="1517"/>
                  </a:cubicBezTo>
                  <a:lnTo>
                    <a:pt x="349" y="1517"/>
                  </a:lnTo>
                  <a:lnTo>
                    <a:pt x="349" y="1517"/>
                  </a:lnTo>
                  <a:cubicBezTo>
                    <a:pt x="349" y="1606"/>
                    <a:pt x="358" y="1695"/>
                    <a:pt x="375" y="1785"/>
                  </a:cubicBezTo>
                  <a:lnTo>
                    <a:pt x="375" y="1785"/>
                  </a:lnTo>
                  <a:cubicBezTo>
                    <a:pt x="126" y="2043"/>
                    <a:pt x="1" y="2373"/>
                    <a:pt x="1" y="2712"/>
                  </a:cubicBezTo>
                  <a:lnTo>
                    <a:pt x="1" y="2712"/>
                  </a:lnTo>
                  <a:cubicBezTo>
                    <a:pt x="1" y="3051"/>
                    <a:pt x="126" y="3399"/>
                    <a:pt x="393" y="3658"/>
                  </a:cubicBezTo>
                  <a:lnTo>
                    <a:pt x="393" y="3658"/>
                  </a:lnTo>
                  <a:cubicBezTo>
                    <a:pt x="652" y="3917"/>
                    <a:pt x="991" y="4051"/>
                    <a:pt x="1339" y="4051"/>
                  </a:cubicBezTo>
                  <a:lnTo>
                    <a:pt x="1339" y="4051"/>
                  </a:lnTo>
                  <a:cubicBezTo>
                    <a:pt x="1526" y="4051"/>
                    <a:pt x="1714" y="4015"/>
                    <a:pt x="1883" y="3935"/>
                  </a:cubicBezTo>
                  <a:lnTo>
                    <a:pt x="1883" y="3935"/>
                  </a:lnTo>
                  <a:cubicBezTo>
                    <a:pt x="1803" y="4113"/>
                    <a:pt x="1767" y="4291"/>
                    <a:pt x="1767" y="4479"/>
                  </a:cubicBezTo>
                  <a:lnTo>
                    <a:pt x="1767" y="4479"/>
                  </a:lnTo>
                  <a:lnTo>
                    <a:pt x="1767" y="4479"/>
                  </a:lnTo>
                  <a:cubicBezTo>
                    <a:pt x="1767" y="4827"/>
                    <a:pt x="1901" y="5166"/>
                    <a:pt x="2160" y="5433"/>
                  </a:cubicBezTo>
                  <a:lnTo>
                    <a:pt x="2160" y="5433"/>
                  </a:lnTo>
                  <a:cubicBezTo>
                    <a:pt x="2418" y="5692"/>
                    <a:pt x="2766" y="5817"/>
                    <a:pt x="3105" y="5817"/>
                  </a:cubicBezTo>
                  <a:lnTo>
                    <a:pt x="3105" y="5817"/>
                  </a:lnTo>
                  <a:cubicBezTo>
                    <a:pt x="3444" y="5817"/>
                    <a:pt x="3783" y="5692"/>
                    <a:pt x="4042" y="5442"/>
                  </a:cubicBezTo>
                  <a:lnTo>
                    <a:pt x="4042" y="5442"/>
                  </a:lnTo>
                  <a:cubicBezTo>
                    <a:pt x="4122" y="5460"/>
                    <a:pt x="4211" y="5469"/>
                    <a:pt x="4301" y="5469"/>
                  </a:cubicBezTo>
                  <a:lnTo>
                    <a:pt x="4301" y="5469"/>
                  </a:lnTo>
                  <a:cubicBezTo>
                    <a:pt x="4729" y="5469"/>
                    <a:pt x="5166" y="5300"/>
                    <a:pt x="5496" y="4969"/>
                  </a:cubicBezTo>
                  <a:lnTo>
                    <a:pt x="5496" y="4969"/>
                  </a:lnTo>
                  <a:lnTo>
                    <a:pt x="5496" y="4969"/>
                  </a:lnTo>
                  <a:cubicBezTo>
                    <a:pt x="5719" y="4755"/>
                    <a:pt x="5826" y="4461"/>
                    <a:pt x="5826" y="4176"/>
                  </a:cubicBezTo>
                  <a:lnTo>
                    <a:pt x="5826" y="4176"/>
                  </a:lnTo>
                  <a:cubicBezTo>
                    <a:pt x="5826" y="3881"/>
                    <a:pt x="5719" y="3596"/>
                    <a:pt x="5496" y="3373"/>
                  </a:cubicBezTo>
                  <a:lnTo>
                    <a:pt x="5496" y="3373"/>
                  </a:lnTo>
                  <a:lnTo>
                    <a:pt x="5496" y="3373"/>
                  </a:lnTo>
                  <a:cubicBezTo>
                    <a:pt x="5273" y="3159"/>
                    <a:pt x="4988" y="3043"/>
                    <a:pt x="4693" y="3043"/>
                  </a:cubicBezTo>
                  <a:lnTo>
                    <a:pt x="4693" y="3043"/>
                  </a:lnTo>
                  <a:cubicBezTo>
                    <a:pt x="4408" y="3043"/>
                    <a:pt x="4113" y="3159"/>
                    <a:pt x="3899" y="3373"/>
                  </a:cubicBezTo>
                  <a:lnTo>
                    <a:pt x="3899" y="3373"/>
                  </a:lnTo>
                  <a:cubicBezTo>
                    <a:pt x="3756" y="3515"/>
                    <a:pt x="3685" y="3703"/>
                    <a:pt x="3685" y="3890"/>
                  </a:cubicBezTo>
                  <a:lnTo>
                    <a:pt x="3685" y="3890"/>
                  </a:lnTo>
                  <a:cubicBezTo>
                    <a:pt x="3685" y="4077"/>
                    <a:pt x="3756" y="4265"/>
                    <a:pt x="3899" y="4407"/>
                  </a:cubicBezTo>
                  <a:lnTo>
                    <a:pt x="3899" y="4407"/>
                  </a:lnTo>
                  <a:cubicBezTo>
                    <a:pt x="4033" y="4550"/>
                    <a:pt x="4229" y="4622"/>
                    <a:pt x="4417" y="4622"/>
                  </a:cubicBezTo>
                  <a:lnTo>
                    <a:pt x="4417" y="4622"/>
                  </a:lnTo>
                  <a:cubicBezTo>
                    <a:pt x="4533" y="4622"/>
                    <a:pt x="4649" y="4595"/>
                    <a:pt x="4756" y="4541"/>
                  </a:cubicBezTo>
                  <a:lnTo>
                    <a:pt x="4756" y="4541"/>
                  </a:lnTo>
                  <a:cubicBezTo>
                    <a:pt x="4845" y="4586"/>
                    <a:pt x="4952" y="4577"/>
                    <a:pt x="5023" y="4497"/>
                  </a:cubicBezTo>
                  <a:lnTo>
                    <a:pt x="5023" y="4497"/>
                  </a:lnTo>
                  <a:cubicBezTo>
                    <a:pt x="5104" y="4416"/>
                    <a:pt x="5104" y="4274"/>
                    <a:pt x="5023" y="4193"/>
                  </a:cubicBezTo>
                  <a:lnTo>
                    <a:pt x="5023" y="4193"/>
                  </a:lnTo>
                  <a:cubicBezTo>
                    <a:pt x="4934" y="4104"/>
                    <a:pt x="4800" y="4104"/>
                    <a:pt x="4711" y="4193"/>
                  </a:cubicBezTo>
                  <a:lnTo>
                    <a:pt x="4711" y="4193"/>
                  </a:lnTo>
                  <a:cubicBezTo>
                    <a:pt x="4657" y="4247"/>
                    <a:pt x="4640" y="4318"/>
                    <a:pt x="4649" y="4390"/>
                  </a:cubicBezTo>
                  <a:lnTo>
                    <a:pt x="4649" y="4390"/>
                  </a:lnTo>
                  <a:cubicBezTo>
                    <a:pt x="4577" y="4425"/>
                    <a:pt x="4497" y="4443"/>
                    <a:pt x="4417" y="4443"/>
                  </a:cubicBezTo>
                  <a:lnTo>
                    <a:pt x="4417" y="4443"/>
                  </a:lnTo>
                  <a:cubicBezTo>
                    <a:pt x="4274" y="4443"/>
                    <a:pt x="4131" y="4390"/>
                    <a:pt x="4024" y="4283"/>
                  </a:cubicBezTo>
                  <a:lnTo>
                    <a:pt x="4024" y="4283"/>
                  </a:lnTo>
                  <a:cubicBezTo>
                    <a:pt x="3917" y="4176"/>
                    <a:pt x="3864" y="4033"/>
                    <a:pt x="3864" y="3890"/>
                  </a:cubicBezTo>
                  <a:lnTo>
                    <a:pt x="3864" y="3890"/>
                  </a:lnTo>
                  <a:cubicBezTo>
                    <a:pt x="3864" y="3747"/>
                    <a:pt x="3917" y="3613"/>
                    <a:pt x="4024" y="3506"/>
                  </a:cubicBezTo>
                  <a:lnTo>
                    <a:pt x="4024" y="3506"/>
                  </a:lnTo>
                  <a:cubicBezTo>
                    <a:pt x="4211" y="3319"/>
                    <a:pt x="4452" y="3230"/>
                    <a:pt x="4693" y="3230"/>
                  </a:cubicBezTo>
                  <a:lnTo>
                    <a:pt x="4693" y="3230"/>
                  </a:lnTo>
                  <a:cubicBezTo>
                    <a:pt x="4934" y="3230"/>
                    <a:pt x="5184" y="3319"/>
                    <a:pt x="5362" y="3506"/>
                  </a:cubicBezTo>
                  <a:lnTo>
                    <a:pt x="5362" y="3506"/>
                  </a:lnTo>
                  <a:lnTo>
                    <a:pt x="5362" y="3506"/>
                  </a:lnTo>
                  <a:cubicBezTo>
                    <a:pt x="5550" y="3685"/>
                    <a:pt x="5639" y="3935"/>
                    <a:pt x="5639" y="4176"/>
                  </a:cubicBezTo>
                  <a:lnTo>
                    <a:pt x="5639" y="4176"/>
                  </a:lnTo>
                  <a:cubicBezTo>
                    <a:pt x="5639" y="4416"/>
                    <a:pt x="5550" y="4657"/>
                    <a:pt x="5362" y="4845"/>
                  </a:cubicBezTo>
                  <a:lnTo>
                    <a:pt x="5362" y="4845"/>
                  </a:lnTo>
                  <a:cubicBezTo>
                    <a:pt x="5077" y="5139"/>
                    <a:pt x="4684" y="5282"/>
                    <a:pt x="4301" y="5282"/>
                  </a:cubicBezTo>
                  <a:lnTo>
                    <a:pt x="4301" y="5282"/>
                  </a:lnTo>
                  <a:cubicBezTo>
                    <a:pt x="3917" y="5282"/>
                    <a:pt x="3525" y="5139"/>
                    <a:pt x="3230" y="4845"/>
                  </a:cubicBezTo>
                  <a:lnTo>
                    <a:pt x="3230" y="4845"/>
                  </a:lnTo>
                  <a:cubicBezTo>
                    <a:pt x="2945" y="4550"/>
                    <a:pt x="2793" y="4167"/>
                    <a:pt x="2793" y="3783"/>
                  </a:cubicBezTo>
                  <a:lnTo>
                    <a:pt x="2793" y="3783"/>
                  </a:lnTo>
                  <a:lnTo>
                    <a:pt x="2793" y="3783"/>
                  </a:lnTo>
                  <a:cubicBezTo>
                    <a:pt x="2793" y="3390"/>
                    <a:pt x="2945" y="3007"/>
                    <a:pt x="3230" y="2712"/>
                  </a:cubicBezTo>
                  <a:lnTo>
                    <a:pt x="3230" y="2712"/>
                  </a:lnTo>
                  <a:lnTo>
                    <a:pt x="4318" y="1633"/>
                  </a:lnTo>
                  <a:cubicBezTo>
                    <a:pt x="4354" y="1597"/>
                    <a:pt x="4354" y="1535"/>
                    <a:pt x="4318" y="1499"/>
                  </a:cubicBezTo>
                  <a:lnTo>
                    <a:pt x="4318" y="1499"/>
                  </a:lnTo>
                  <a:cubicBezTo>
                    <a:pt x="4283" y="1464"/>
                    <a:pt x="4229" y="1464"/>
                    <a:pt x="4194" y="1499"/>
                  </a:cubicBezTo>
                  <a:lnTo>
                    <a:pt x="4194" y="1499"/>
                  </a:lnTo>
                  <a:lnTo>
                    <a:pt x="3382" y="2311"/>
                  </a:lnTo>
                  <a:lnTo>
                    <a:pt x="3382" y="2311"/>
                  </a:lnTo>
                  <a:lnTo>
                    <a:pt x="3105" y="2588"/>
                  </a:lnTo>
                  <a:cubicBezTo>
                    <a:pt x="2811" y="2882"/>
                    <a:pt x="2427" y="3025"/>
                    <a:pt x="2044" y="3025"/>
                  </a:cubicBezTo>
                  <a:lnTo>
                    <a:pt x="2044" y="3025"/>
                  </a:lnTo>
                  <a:cubicBezTo>
                    <a:pt x="1651" y="3025"/>
                    <a:pt x="1267" y="2882"/>
                    <a:pt x="973" y="2588"/>
                  </a:cubicBezTo>
                  <a:lnTo>
                    <a:pt x="973" y="2588"/>
                  </a:lnTo>
                  <a:cubicBezTo>
                    <a:pt x="679" y="2293"/>
                    <a:pt x="536" y="1910"/>
                    <a:pt x="536" y="1517"/>
                  </a:cubicBezTo>
                  <a:lnTo>
                    <a:pt x="536" y="1517"/>
                  </a:lnTo>
                  <a:lnTo>
                    <a:pt x="536" y="1517"/>
                  </a:lnTo>
                  <a:cubicBezTo>
                    <a:pt x="536" y="1133"/>
                    <a:pt x="679" y="750"/>
                    <a:pt x="973" y="455"/>
                  </a:cubicBezTo>
                  <a:lnTo>
                    <a:pt x="973" y="455"/>
                  </a:lnTo>
                  <a:lnTo>
                    <a:pt x="973" y="455"/>
                  </a:lnTo>
                  <a:cubicBezTo>
                    <a:pt x="1160" y="268"/>
                    <a:pt x="1401" y="179"/>
                    <a:pt x="1651" y="179"/>
                  </a:cubicBezTo>
                  <a:lnTo>
                    <a:pt x="1651" y="179"/>
                  </a:lnTo>
                  <a:cubicBezTo>
                    <a:pt x="1892" y="179"/>
                    <a:pt x="2133" y="268"/>
                    <a:pt x="2320" y="455"/>
                  </a:cubicBezTo>
                  <a:lnTo>
                    <a:pt x="2320" y="455"/>
                  </a:lnTo>
                  <a:lnTo>
                    <a:pt x="2320" y="455"/>
                  </a:lnTo>
                  <a:cubicBezTo>
                    <a:pt x="2508" y="643"/>
                    <a:pt x="2597" y="884"/>
                    <a:pt x="2597" y="1125"/>
                  </a:cubicBezTo>
                  <a:lnTo>
                    <a:pt x="2597" y="1125"/>
                  </a:lnTo>
                  <a:cubicBezTo>
                    <a:pt x="2597" y="1374"/>
                    <a:pt x="2508" y="1615"/>
                    <a:pt x="2320" y="1794"/>
                  </a:cubicBezTo>
                  <a:lnTo>
                    <a:pt x="2320" y="1794"/>
                  </a:lnTo>
                  <a:cubicBezTo>
                    <a:pt x="2213" y="1901"/>
                    <a:pt x="2070" y="1954"/>
                    <a:pt x="1928" y="1954"/>
                  </a:cubicBezTo>
                  <a:lnTo>
                    <a:pt x="1928" y="1954"/>
                  </a:lnTo>
                  <a:cubicBezTo>
                    <a:pt x="1785" y="1954"/>
                    <a:pt x="1651" y="1901"/>
                    <a:pt x="1544" y="1794"/>
                  </a:cubicBezTo>
                  <a:lnTo>
                    <a:pt x="1544" y="1794"/>
                  </a:lnTo>
                  <a:cubicBezTo>
                    <a:pt x="1437" y="1687"/>
                    <a:pt x="1383" y="1553"/>
                    <a:pt x="1383" y="1410"/>
                  </a:cubicBezTo>
                  <a:lnTo>
                    <a:pt x="1383" y="1410"/>
                  </a:lnTo>
                  <a:cubicBezTo>
                    <a:pt x="1383" y="1330"/>
                    <a:pt x="1401" y="1249"/>
                    <a:pt x="1428" y="1169"/>
                  </a:cubicBezTo>
                  <a:lnTo>
                    <a:pt x="1428" y="1169"/>
                  </a:lnTo>
                  <a:cubicBezTo>
                    <a:pt x="1499" y="1187"/>
                    <a:pt x="1580" y="1169"/>
                    <a:pt x="1633" y="1116"/>
                  </a:cubicBezTo>
                  <a:lnTo>
                    <a:pt x="1633" y="1116"/>
                  </a:lnTo>
                  <a:cubicBezTo>
                    <a:pt x="1714" y="1026"/>
                    <a:pt x="1714" y="884"/>
                    <a:pt x="1633" y="803"/>
                  </a:cubicBezTo>
                  <a:lnTo>
                    <a:pt x="1633" y="803"/>
                  </a:lnTo>
                  <a:cubicBezTo>
                    <a:pt x="1544" y="714"/>
                    <a:pt x="1410" y="714"/>
                    <a:pt x="1321" y="803"/>
                  </a:cubicBezTo>
                  <a:lnTo>
                    <a:pt x="1321" y="803"/>
                  </a:lnTo>
                  <a:cubicBezTo>
                    <a:pt x="1250" y="875"/>
                    <a:pt x="1232" y="982"/>
                    <a:pt x="1285" y="1062"/>
                  </a:cubicBezTo>
                  <a:lnTo>
                    <a:pt x="1285" y="1062"/>
                  </a:lnTo>
                  <a:cubicBezTo>
                    <a:pt x="1223" y="1169"/>
                    <a:pt x="1196" y="1294"/>
                    <a:pt x="1196" y="1410"/>
                  </a:cubicBezTo>
                  <a:lnTo>
                    <a:pt x="1196" y="1410"/>
                  </a:lnTo>
                  <a:cubicBezTo>
                    <a:pt x="1196" y="1597"/>
                    <a:pt x="1267" y="1785"/>
                    <a:pt x="1410" y="1927"/>
                  </a:cubicBezTo>
                  <a:lnTo>
                    <a:pt x="1410" y="1927"/>
                  </a:lnTo>
                  <a:cubicBezTo>
                    <a:pt x="1553" y="2070"/>
                    <a:pt x="1740" y="2142"/>
                    <a:pt x="1928" y="2142"/>
                  </a:cubicBezTo>
                  <a:lnTo>
                    <a:pt x="1928" y="2142"/>
                  </a:lnTo>
                  <a:cubicBezTo>
                    <a:pt x="2115" y="2142"/>
                    <a:pt x="2302" y="2070"/>
                    <a:pt x="2445" y="1927"/>
                  </a:cubicBezTo>
                  <a:lnTo>
                    <a:pt x="2445" y="1927"/>
                  </a:lnTo>
                  <a:cubicBezTo>
                    <a:pt x="2668" y="1704"/>
                    <a:pt x="2775" y="1419"/>
                    <a:pt x="2775" y="1125"/>
                  </a:cubicBezTo>
                  <a:lnTo>
                    <a:pt x="2775" y="1125"/>
                  </a:lnTo>
                  <a:cubicBezTo>
                    <a:pt x="2775" y="839"/>
                    <a:pt x="2668" y="545"/>
                    <a:pt x="2445" y="331"/>
                  </a:cubicBezTo>
                  <a:lnTo>
                    <a:pt x="2445" y="331"/>
                  </a:lnTo>
                  <a:lnTo>
                    <a:pt x="2445" y="331"/>
                  </a:lnTo>
                  <a:cubicBezTo>
                    <a:pt x="2222" y="108"/>
                    <a:pt x="1937" y="0"/>
                    <a:pt x="1651" y="0"/>
                  </a:cubicBezTo>
                  <a:lnTo>
                    <a:pt x="1651" y="0"/>
                  </a:lnTo>
                  <a:cubicBezTo>
                    <a:pt x="1357" y="0"/>
                    <a:pt x="1071" y="108"/>
                    <a:pt x="848" y="322"/>
                  </a:cubicBezTo>
                  <a:moveTo>
                    <a:pt x="518" y="3533"/>
                  </a:moveTo>
                  <a:cubicBezTo>
                    <a:pt x="295" y="3310"/>
                    <a:pt x="179" y="3007"/>
                    <a:pt x="179" y="2712"/>
                  </a:cubicBezTo>
                  <a:lnTo>
                    <a:pt x="179" y="2712"/>
                  </a:lnTo>
                  <a:cubicBezTo>
                    <a:pt x="179" y="2463"/>
                    <a:pt x="259" y="2204"/>
                    <a:pt x="420" y="1999"/>
                  </a:cubicBezTo>
                  <a:lnTo>
                    <a:pt x="420" y="1999"/>
                  </a:lnTo>
                  <a:cubicBezTo>
                    <a:pt x="500" y="2266"/>
                    <a:pt x="643" y="2507"/>
                    <a:pt x="848" y="2712"/>
                  </a:cubicBezTo>
                  <a:lnTo>
                    <a:pt x="848" y="2712"/>
                  </a:lnTo>
                  <a:cubicBezTo>
                    <a:pt x="1178" y="3043"/>
                    <a:pt x="1606" y="3203"/>
                    <a:pt x="2044" y="3203"/>
                  </a:cubicBezTo>
                  <a:lnTo>
                    <a:pt x="2044" y="3203"/>
                  </a:lnTo>
                  <a:cubicBezTo>
                    <a:pt x="2222" y="3203"/>
                    <a:pt x="2400" y="3176"/>
                    <a:pt x="2570" y="3123"/>
                  </a:cubicBezTo>
                  <a:lnTo>
                    <a:pt x="2570" y="3123"/>
                  </a:lnTo>
                  <a:lnTo>
                    <a:pt x="2160" y="3533"/>
                  </a:lnTo>
                  <a:cubicBezTo>
                    <a:pt x="1937" y="3756"/>
                    <a:pt x="1642" y="3872"/>
                    <a:pt x="1339" y="3872"/>
                  </a:cubicBezTo>
                  <a:lnTo>
                    <a:pt x="1339" y="3872"/>
                  </a:lnTo>
                  <a:cubicBezTo>
                    <a:pt x="1044" y="3872"/>
                    <a:pt x="741" y="3756"/>
                    <a:pt x="518" y="3533"/>
                  </a:cubicBezTo>
                  <a:moveTo>
                    <a:pt x="2293" y="3658"/>
                  </a:moveTo>
                  <a:lnTo>
                    <a:pt x="2704" y="3248"/>
                  </a:lnTo>
                  <a:cubicBezTo>
                    <a:pt x="2641" y="3426"/>
                    <a:pt x="2615" y="3605"/>
                    <a:pt x="2615" y="3783"/>
                  </a:cubicBezTo>
                  <a:lnTo>
                    <a:pt x="2615" y="3783"/>
                  </a:lnTo>
                  <a:lnTo>
                    <a:pt x="2615" y="3783"/>
                  </a:lnTo>
                  <a:cubicBezTo>
                    <a:pt x="2615" y="4211"/>
                    <a:pt x="2775" y="4648"/>
                    <a:pt x="3105" y="4969"/>
                  </a:cubicBezTo>
                  <a:lnTo>
                    <a:pt x="3105" y="4969"/>
                  </a:lnTo>
                  <a:cubicBezTo>
                    <a:pt x="3310" y="5184"/>
                    <a:pt x="3560" y="5317"/>
                    <a:pt x="3819" y="5398"/>
                  </a:cubicBezTo>
                  <a:lnTo>
                    <a:pt x="3819" y="5398"/>
                  </a:lnTo>
                  <a:cubicBezTo>
                    <a:pt x="3614" y="5558"/>
                    <a:pt x="3364" y="5639"/>
                    <a:pt x="3114" y="5639"/>
                  </a:cubicBezTo>
                  <a:lnTo>
                    <a:pt x="3114" y="5639"/>
                  </a:lnTo>
                  <a:cubicBezTo>
                    <a:pt x="2811" y="5639"/>
                    <a:pt x="2516" y="5523"/>
                    <a:pt x="2293" y="5300"/>
                  </a:cubicBezTo>
                  <a:lnTo>
                    <a:pt x="2293" y="5300"/>
                  </a:lnTo>
                  <a:cubicBezTo>
                    <a:pt x="2061" y="5077"/>
                    <a:pt x="1954" y="4782"/>
                    <a:pt x="1954" y="4479"/>
                  </a:cubicBezTo>
                  <a:lnTo>
                    <a:pt x="1954" y="4479"/>
                  </a:lnTo>
                  <a:lnTo>
                    <a:pt x="1954" y="4479"/>
                  </a:lnTo>
                  <a:cubicBezTo>
                    <a:pt x="1954" y="4184"/>
                    <a:pt x="2061" y="3890"/>
                    <a:pt x="2293" y="3658"/>
                  </a:cubicBezTo>
                  <a:moveTo>
                    <a:pt x="759" y="1758"/>
                  </a:moveTo>
                  <a:cubicBezTo>
                    <a:pt x="705" y="1811"/>
                    <a:pt x="705" y="1901"/>
                    <a:pt x="759" y="1954"/>
                  </a:cubicBezTo>
                  <a:lnTo>
                    <a:pt x="759" y="1954"/>
                  </a:lnTo>
                  <a:cubicBezTo>
                    <a:pt x="813" y="2008"/>
                    <a:pt x="902" y="2008"/>
                    <a:pt x="955" y="1954"/>
                  </a:cubicBezTo>
                  <a:lnTo>
                    <a:pt x="955" y="1954"/>
                  </a:lnTo>
                  <a:cubicBezTo>
                    <a:pt x="1009" y="1901"/>
                    <a:pt x="1009" y="1811"/>
                    <a:pt x="955" y="1758"/>
                  </a:cubicBezTo>
                  <a:lnTo>
                    <a:pt x="955" y="1758"/>
                  </a:lnTo>
                  <a:cubicBezTo>
                    <a:pt x="928" y="1731"/>
                    <a:pt x="893" y="1713"/>
                    <a:pt x="857" y="1713"/>
                  </a:cubicBezTo>
                  <a:lnTo>
                    <a:pt x="857" y="1713"/>
                  </a:lnTo>
                  <a:cubicBezTo>
                    <a:pt x="821" y="1713"/>
                    <a:pt x="786" y="1731"/>
                    <a:pt x="759" y="1758"/>
                  </a:cubicBezTo>
                  <a:moveTo>
                    <a:pt x="1071" y="2266"/>
                  </a:moveTo>
                  <a:cubicBezTo>
                    <a:pt x="1018" y="2320"/>
                    <a:pt x="1018" y="2409"/>
                    <a:pt x="1071" y="2463"/>
                  </a:cubicBezTo>
                  <a:lnTo>
                    <a:pt x="1071" y="2463"/>
                  </a:lnTo>
                  <a:cubicBezTo>
                    <a:pt x="1125" y="2525"/>
                    <a:pt x="1214" y="2525"/>
                    <a:pt x="1267" y="2463"/>
                  </a:cubicBezTo>
                  <a:lnTo>
                    <a:pt x="1267" y="2463"/>
                  </a:lnTo>
                  <a:cubicBezTo>
                    <a:pt x="1321" y="2409"/>
                    <a:pt x="1321" y="2320"/>
                    <a:pt x="1267" y="2266"/>
                  </a:cubicBezTo>
                  <a:lnTo>
                    <a:pt x="1267" y="2266"/>
                  </a:lnTo>
                  <a:cubicBezTo>
                    <a:pt x="1241" y="2240"/>
                    <a:pt x="1205" y="2231"/>
                    <a:pt x="1169" y="2231"/>
                  </a:cubicBezTo>
                  <a:lnTo>
                    <a:pt x="1169" y="2231"/>
                  </a:lnTo>
                  <a:cubicBezTo>
                    <a:pt x="1134" y="2231"/>
                    <a:pt x="1098" y="2240"/>
                    <a:pt x="1071" y="2266"/>
                  </a:cubicBezTo>
                  <a:close/>
                  <a:moveTo>
                    <a:pt x="2668" y="2409"/>
                  </a:moveTo>
                  <a:cubicBezTo>
                    <a:pt x="2615" y="2463"/>
                    <a:pt x="2615" y="2552"/>
                    <a:pt x="2668" y="2605"/>
                  </a:cubicBezTo>
                  <a:lnTo>
                    <a:pt x="2668" y="2605"/>
                  </a:lnTo>
                  <a:cubicBezTo>
                    <a:pt x="2722" y="2659"/>
                    <a:pt x="2811" y="2659"/>
                    <a:pt x="2864" y="2605"/>
                  </a:cubicBezTo>
                  <a:lnTo>
                    <a:pt x="2864" y="2605"/>
                  </a:lnTo>
                  <a:cubicBezTo>
                    <a:pt x="2918" y="2552"/>
                    <a:pt x="2918" y="2463"/>
                    <a:pt x="2864" y="2409"/>
                  </a:cubicBezTo>
                  <a:lnTo>
                    <a:pt x="2864" y="2409"/>
                  </a:lnTo>
                  <a:cubicBezTo>
                    <a:pt x="2838" y="2382"/>
                    <a:pt x="2802" y="2365"/>
                    <a:pt x="2766" y="2365"/>
                  </a:cubicBezTo>
                  <a:lnTo>
                    <a:pt x="2766" y="2365"/>
                  </a:lnTo>
                  <a:cubicBezTo>
                    <a:pt x="2731" y="2365"/>
                    <a:pt x="2695" y="2382"/>
                    <a:pt x="2668" y="2409"/>
                  </a:cubicBezTo>
                  <a:close/>
                  <a:moveTo>
                    <a:pt x="1562" y="2552"/>
                  </a:moveTo>
                  <a:cubicBezTo>
                    <a:pt x="1508" y="2614"/>
                    <a:pt x="1508" y="2704"/>
                    <a:pt x="1562" y="2757"/>
                  </a:cubicBezTo>
                  <a:lnTo>
                    <a:pt x="1562" y="2757"/>
                  </a:lnTo>
                  <a:cubicBezTo>
                    <a:pt x="1615" y="2811"/>
                    <a:pt x="1705" y="2811"/>
                    <a:pt x="1758" y="2757"/>
                  </a:cubicBezTo>
                  <a:lnTo>
                    <a:pt x="1758" y="2757"/>
                  </a:lnTo>
                  <a:cubicBezTo>
                    <a:pt x="1812" y="2704"/>
                    <a:pt x="1812" y="2614"/>
                    <a:pt x="1758" y="2552"/>
                  </a:cubicBezTo>
                  <a:lnTo>
                    <a:pt x="1758" y="2552"/>
                  </a:lnTo>
                  <a:cubicBezTo>
                    <a:pt x="1731" y="2525"/>
                    <a:pt x="1696" y="2516"/>
                    <a:pt x="1660" y="2516"/>
                  </a:cubicBezTo>
                  <a:lnTo>
                    <a:pt x="1660" y="2516"/>
                  </a:lnTo>
                  <a:cubicBezTo>
                    <a:pt x="1624" y="2516"/>
                    <a:pt x="1589" y="2525"/>
                    <a:pt x="1562" y="2552"/>
                  </a:cubicBezTo>
                  <a:close/>
                  <a:moveTo>
                    <a:pt x="2133" y="2614"/>
                  </a:moveTo>
                  <a:cubicBezTo>
                    <a:pt x="2079" y="2677"/>
                    <a:pt x="2079" y="2757"/>
                    <a:pt x="2133" y="2820"/>
                  </a:cubicBezTo>
                  <a:lnTo>
                    <a:pt x="2133" y="2820"/>
                  </a:lnTo>
                  <a:cubicBezTo>
                    <a:pt x="2186" y="2873"/>
                    <a:pt x="2276" y="2873"/>
                    <a:pt x="2329" y="2820"/>
                  </a:cubicBezTo>
                  <a:lnTo>
                    <a:pt x="2329" y="2820"/>
                  </a:lnTo>
                  <a:cubicBezTo>
                    <a:pt x="2383" y="2757"/>
                    <a:pt x="2383" y="2677"/>
                    <a:pt x="2329" y="2614"/>
                  </a:cubicBezTo>
                  <a:lnTo>
                    <a:pt x="2329" y="2614"/>
                  </a:lnTo>
                  <a:cubicBezTo>
                    <a:pt x="2302" y="2588"/>
                    <a:pt x="2267" y="2579"/>
                    <a:pt x="2231" y="2579"/>
                  </a:cubicBezTo>
                  <a:lnTo>
                    <a:pt x="2231" y="2579"/>
                  </a:lnTo>
                  <a:cubicBezTo>
                    <a:pt x="2195" y="2579"/>
                    <a:pt x="2160" y="2588"/>
                    <a:pt x="2133" y="2614"/>
                  </a:cubicBezTo>
                  <a:close/>
                  <a:moveTo>
                    <a:pt x="3221" y="2962"/>
                  </a:moveTo>
                  <a:cubicBezTo>
                    <a:pt x="3159" y="3016"/>
                    <a:pt x="3159" y="3105"/>
                    <a:pt x="3221" y="3159"/>
                  </a:cubicBezTo>
                  <a:lnTo>
                    <a:pt x="3221" y="3159"/>
                  </a:lnTo>
                  <a:cubicBezTo>
                    <a:pt x="3275" y="3212"/>
                    <a:pt x="3364" y="3212"/>
                    <a:pt x="3417" y="3159"/>
                  </a:cubicBezTo>
                  <a:lnTo>
                    <a:pt x="3417" y="3159"/>
                  </a:lnTo>
                  <a:cubicBezTo>
                    <a:pt x="3471" y="3105"/>
                    <a:pt x="3471" y="3016"/>
                    <a:pt x="3417" y="2962"/>
                  </a:cubicBezTo>
                  <a:lnTo>
                    <a:pt x="3417" y="2962"/>
                  </a:lnTo>
                  <a:cubicBezTo>
                    <a:pt x="3391" y="2935"/>
                    <a:pt x="3355" y="2918"/>
                    <a:pt x="3319" y="2918"/>
                  </a:cubicBezTo>
                  <a:lnTo>
                    <a:pt x="3319" y="2918"/>
                  </a:lnTo>
                  <a:cubicBezTo>
                    <a:pt x="3284" y="2918"/>
                    <a:pt x="3248" y="2935"/>
                    <a:pt x="3221" y="2962"/>
                  </a:cubicBezTo>
                  <a:moveTo>
                    <a:pt x="3007" y="3489"/>
                  </a:moveTo>
                  <a:cubicBezTo>
                    <a:pt x="2954" y="3551"/>
                    <a:pt x="2954" y="3640"/>
                    <a:pt x="3007" y="3694"/>
                  </a:cubicBezTo>
                  <a:lnTo>
                    <a:pt x="3007" y="3694"/>
                  </a:lnTo>
                  <a:cubicBezTo>
                    <a:pt x="3061" y="3747"/>
                    <a:pt x="3150" y="3747"/>
                    <a:pt x="3203" y="3694"/>
                  </a:cubicBezTo>
                  <a:lnTo>
                    <a:pt x="3203" y="3694"/>
                  </a:lnTo>
                  <a:cubicBezTo>
                    <a:pt x="3257" y="3640"/>
                    <a:pt x="3257" y="3551"/>
                    <a:pt x="3203" y="3489"/>
                  </a:cubicBezTo>
                  <a:lnTo>
                    <a:pt x="3203" y="3489"/>
                  </a:lnTo>
                  <a:cubicBezTo>
                    <a:pt x="3177" y="3462"/>
                    <a:pt x="3141" y="3453"/>
                    <a:pt x="3105" y="3453"/>
                  </a:cubicBezTo>
                  <a:lnTo>
                    <a:pt x="3105" y="3453"/>
                  </a:lnTo>
                  <a:cubicBezTo>
                    <a:pt x="3070" y="3453"/>
                    <a:pt x="3034" y="3462"/>
                    <a:pt x="3007" y="3489"/>
                  </a:cubicBezTo>
                  <a:close/>
                  <a:moveTo>
                    <a:pt x="3070" y="4060"/>
                  </a:moveTo>
                  <a:cubicBezTo>
                    <a:pt x="3016" y="4113"/>
                    <a:pt x="3016" y="4202"/>
                    <a:pt x="3070" y="4265"/>
                  </a:cubicBezTo>
                  <a:lnTo>
                    <a:pt x="3070" y="4265"/>
                  </a:lnTo>
                  <a:cubicBezTo>
                    <a:pt x="3123" y="4318"/>
                    <a:pt x="3212" y="4318"/>
                    <a:pt x="3266" y="4265"/>
                  </a:cubicBezTo>
                  <a:lnTo>
                    <a:pt x="3266" y="4265"/>
                  </a:lnTo>
                  <a:cubicBezTo>
                    <a:pt x="3319" y="4202"/>
                    <a:pt x="3319" y="4113"/>
                    <a:pt x="3266" y="4060"/>
                  </a:cubicBezTo>
                  <a:lnTo>
                    <a:pt x="3266" y="4060"/>
                  </a:lnTo>
                  <a:cubicBezTo>
                    <a:pt x="3239" y="4033"/>
                    <a:pt x="3203" y="4024"/>
                    <a:pt x="3168" y="4024"/>
                  </a:cubicBezTo>
                  <a:lnTo>
                    <a:pt x="3168" y="4024"/>
                  </a:lnTo>
                  <a:cubicBezTo>
                    <a:pt x="3132" y="4024"/>
                    <a:pt x="3096" y="4033"/>
                    <a:pt x="3070" y="4060"/>
                  </a:cubicBezTo>
                  <a:close/>
                  <a:moveTo>
                    <a:pt x="1544" y="4184"/>
                  </a:moveTo>
                  <a:lnTo>
                    <a:pt x="1544" y="4184"/>
                  </a:lnTo>
                  <a:lnTo>
                    <a:pt x="1544" y="4184"/>
                  </a:lnTo>
                  <a:cubicBezTo>
                    <a:pt x="1535" y="4184"/>
                    <a:pt x="1526" y="4184"/>
                    <a:pt x="1517" y="4184"/>
                  </a:cubicBezTo>
                  <a:lnTo>
                    <a:pt x="1517" y="4184"/>
                  </a:lnTo>
                  <a:lnTo>
                    <a:pt x="1517" y="4193"/>
                  </a:lnTo>
                  <a:lnTo>
                    <a:pt x="1517" y="4193"/>
                  </a:lnTo>
                  <a:lnTo>
                    <a:pt x="1517" y="4193"/>
                  </a:lnTo>
                  <a:lnTo>
                    <a:pt x="1517" y="4193"/>
                  </a:lnTo>
                  <a:lnTo>
                    <a:pt x="1517" y="4193"/>
                  </a:lnTo>
                  <a:lnTo>
                    <a:pt x="1508" y="4193"/>
                  </a:lnTo>
                  <a:lnTo>
                    <a:pt x="1508" y="4193"/>
                  </a:lnTo>
                  <a:lnTo>
                    <a:pt x="1508" y="4193"/>
                  </a:lnTo>
                  <a:lnTo>
                    <a:pt x="1508" y="4193"/>
                  </a:lnTo>
                  <a:lnTo>
                    <a:pt x="1508" y="4193"/>
                  </a:lnTo>
                  <a:lnTo>
                    <a:pt x="1508" y="4193"/>
                  </a:lnTo>
                  <a:lnTo>
                    <a:pt x="1508" y="4193"/>
                  </a:lnTo>
                  <a:cubicBezTo>
                    <a:pt x="1125" y="4390"/>
                    <a:pt x="902" y="4336"/>
                    <a:pt x="777" y="4309"/>
                  </a:cubicBezTo>
                  <a:lnTo>
                    <a:pt x="777" y="4309"/>
                  </a:lnTo>
                  <a:cubicBezTo>
                    <a:pt x="741" y="4300"/>
                    <a:pt x="705" y="4291"/>
                    <a:pt x="679" y="4291"/>
                  </a:cubicBezTo>
                  <a:lnTo>
                    <a:pt x="679" y="4291"/>
                  </a:lnTo>
                  <a:cubicBezTo>
                    <a:pt x="536" y="4291"/>
                    <a:pt x="500" y="4363"/>
                    <a:pt x="500" y="4657"/>
                  </a:cubicBezTo>
                  <a:lnTo>
                    <a:pt x="500" y="4657"/>
                  </a:lnTo>
                  <a:lnTo>
                    <a:pt x="500" y="5237"/>
                  </a:lnTo>
                  <a:cubicBezTo>
                    <a:pt x="500" y="5282"/>
                    <a:pt x="536" y="5326"/>
                    <a:pt x="589" y="5326"/>
                  </a:cubicBezTo>
                  <a:lnTo>
                    <a:pt x="589" y="5326"/>
                  </a:lnTo>
                  <a:lnTo>
                    <a:pt x="1160" y="5317"/>
                  </a:lnTo>
                  <a:cubicBezTo>
                    <a:pt x="1464" y="5317"/>
                    <a:pt x="1535" y="5282"/>
                    <a:pt x="1526" y="5148"/>
                  </a:cubicBezTo>
                  <a:lnTo>
                    <a:pt x="1526" y="5148"/>
                  </a:lnTo>
                  <a:cubicBezTo>
                    <a:pt x="1526" y="5112"/>
                    <a:pt x="1526" y="5077"/>
                    <a:pt x="1517" y="5041"/>
                  </a:cubicBezTo>
                  <a:lnTo>
                    <a:pt x="1517" y="5041"/>
                  </a:lnTo>
                  <a:cubicBezTo>
                    <a:pt x="1482" y="4916"/>
                    <a:pt x="1437" y="4693"/>
                    <a:pt x="1624" y="4318"/>
                  </a:cubicBezTo>
                  <a:lnTo>
                    <a:pt x="1624" y="4318"/>
                  </a:lnTo>
                  <a:lnTo>
                    <a:pt x="1624" y="4318"/>
                  </a:lnTo>
                  <a:lnTo>
                    <a:pt x="1633" y="4309"/>
                  </a:lnTo>
                  <a:lnTo>
                    <a:pt x="1633" y="4309"/>
                  </a:lnTo>
                  <a:lnTo>
                    <a:pt x="1633" y="4309"/>
                  </a:lnTo>
                  <a:lnTo>
                    <a:pt x="1633" y="4309"/>
                  </a:lnTo>
                  <a:lnTo>
                    <a:pt x="1633" y="4309"/>
                  </a:lnTo>
                  <a:lnTo>
                    <a:pt x="1633" y="4309"/>
                  </a:lnTo>
                  <a:lnTo>
                    <a:pt x="1633" y="4309"/>
                  </a:lnTo>
                  <a:cubicBezTo>
                    <a:pt x="1633" y="4300"/>
                    <a:pt x="1642" y="4283"/>
                    <a:pt x="1642" y="4274"/>
                  </a:cubicBezTo>
                  <a:lnTo>
                    <a:pt x="1642" y="4274"/>
                  </a:lnTo>
                  <a:lnTo>
                    <a:pt x="1642" y="4274"/>
                  </a:lnTo>
                  <a:lnTo>
                    <a:pt x="1642" y="4274"/>
                  </a:lnTo>
                  <a:lnTo>
                    <a:pt x="1642" y="4274"/>
                  </a:lnTo>
                  <a:cubicBezTo>
                    <a:pt x="1642" y="4265"/>
                    <a:pt x="1633" y="4247"/>
                    <a:pt x="1633" y="4238"/>
                  </a:cubicBezTo>
                  <a:lnTo>
                    <a:pt x="1633" y="4238"/>
                  </a:lnTo>
                  <a:lnTo>
                    <a:pt x="1633" y="4238"/>
                  </a:lnTo>
                  <a:lnTo>
                    <a:pt x="1633" y="4238"/>
                  </a:lnTo>
                  <a:lnTo>
                    <a:pt x="1624" y="4238"/>
                  </a:lnTo>
                  <a:lnTo>
                    <a:pt x="1624" y="4238"/>
                  </a:lnTo>
                  <a:lnTo>
                    <a:pt x="1624" y="4238"/>
                  </a:lnTo>
                  <a:lnTo>
                    <a:pt x="1624" y="4229"/>
                  </a:lnTo>
                  <a:lnTo>
                    <a:pt x="1624" y="4229"/>
                  </a:lnTo>
                  <a:lnTo>
                    <a:pt x="1624" y="4229"/>
                  </a:lnTo>
                  <a:lnTo>
                    <a:pt x="1624" y="4229"/>
                  </a:lnTo>
                  <a:lnTo>
                    <a:pt x="1624" y="4229"/>
                  </a:lnTo>
                  <a:lnTo>
                    <a:pt x="1624" y="4229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15" y="4220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06" y="4211"/>
                  </a:lnTo>
                  <a:lnTo>
                    <a:pt x="1606" y="4202"/>
                  </a:lnTo>
                  <a:lnTo>
                    <a:pt x="1606" y="4202"/>
                  </a:lnTo>
                  <a:cubicBezTo>
                    <a:pt x="1606" y="4202"/>
                    <a:pt x="1606" y="4202"/>
                    <a:pt x="1598" y="4202"/>
                  </a:cubicBezTo>
                  <a:lnTo>
                    <a:pt x="1598" y="4202"/>
                  </a:lnTo>
                  <a:lnTo>
                    <a:pt x="1598" y="4202"/>
                  </a:lnTo>
                  <a:lnTo>
                    <a:pt x="1598" y="4202"/>
                  </a:lnTo>
                  <a:lnTo>
                    <a:pt x="1598" y="4202"/>
                  </a:lnTo>
                  <a:lnTo>
                    <a:pt x="1598" y="4193"/>
                  </a:lnTo>
                  <a:lnTo>
                    <a:pt x="1598" y="4193"/>
                  </a:lnTo>
                  <a:lnTo>
                    <a:pt x="1598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0" y="4193"/>
                  </a:lnTo>
                  <a:lnTo>
                    <a:pt x="1580" y="4193"/>
                  </a:lnTo>
                  <a:lnTo>
                    <a:pt x="1580" y="4193"/>
                  </a:lnTo>
                  <a:lnTo>
                    <a:pt x="1580" y="4193"/>
                  </a:lnTo>
                  <a:lnTo>
                    <a:pt x="1580" y="4193"/>
                  </a:lnTo>
                  <a:cubicBezTo>
                    <a:pt x="1571" y="4184"/>
                    <a:pt x="1562" y="4184"/>
                    <a:pt x="1553" y="4184"/>
                  </a:cubicBezTo>
                  <a:lnTo>
                    <a:pt x="1553" y="4184"/>
                  </a:lnTo>
                  <a:lnTo>
                    <a:pt x="1553" y="4184"/>
                  </a:lnTo>
                  <a:close/>
                  <a:moveTo>
                    <a:pt x="1375" y="4443"/>
                  </a:moveTo>
                  <a:cubicBezTo>
                    <a:pt x="1267" y="4764"/>
                    <a:pt x="1312" y="4961"/>
                    <a:pt x="1339" y="5077"/>
                  </a:cubicBezTo>
                  <a:lnTo>
                    <a:pt x="1339" y="5077"/>
                  </a:lnTo>
                  <a:cubicBezTo>
                    <a:pt x="1348" y="5112"/>
                    <a:pt x="1348" y="5130"/>
                    <a:pt x="1348" y="5148"/>
                  </a:cubicBezTo>
                  <a:lnTo>
                    <a:pt x="1348" y="5148"/>
                  </a:lnTo>
                  <a:cubicBezTo>
                    <a:pt x="1348" y="5148"/>
                    <a:pt x="1339" y="5148"/>
                    <a:pt x="1294" y="5148"/>
                  </a:cubicBezTo>
                  <a:lnTo>
                    <a:pt x="1294" y="5148"/>
                  </a:lnTo>
                  <a:cubicBezTo>
                    <a:pt x="1267" y="5139"/>
                    <a:pt x="1223" y="5139"/>
                    <a:pt x="1160" y="5139"/>
                  </a:cubicBezTo>
                  <a:lnTo>
                    <a:pt x="1160" y="5139"/>
                  </a:lnTo>
                  <a:lnTo>
                    <a:pt x="679" y="5139"/>
                  </a:lnTo>
                  <a:lnTo>
                    <a:pt x="679" y="4657"/>
                  </a:lnTo>
                  <a:cubicBezTo>
                    <a:pt x="679" y="4506"/>
                    <a:pt x="670" y="4470"/>
                    <a:pt x="679" y="4470"/>
                  </a:cubicBezTo>
                  <a:lnTo>
                    <a:pt x="679" y="4470"/>
                  </a:lnTo>
                  <a:cubicBezTo>
                    <a:pt x="688" y="4470"/>
                    <a:pt x="714" y="4479"/>
                    <a:pt x="741" y="4488"/>
                  </a:cubicBezTo>
                  <a:lnTo>
                    <a:pt x="741" y="4488"/>
                  </a:lnTo>
                  <a:cubicBezTo>
                    <a:pt x="866" y="4515"/>
                    <a:pt x="1062" y="4559"/>
                    <a:pt x="1375" y="4443"/>
                  </a:cubicBezTo>
                  <a:lnTo>
                    <a:pt x="1375" y="4443"/>
                  </a:lnTo>
                  <a:lnTo>
                    <a:pt x="1375" y="4443"/>
                  </a:lnTo>
                  <a:close/>
                  <a:moveTo>
                    <a:pt x="3355" y="4550"/>
                  </a:moveTo>
                  <a:cubicBezTo>
                    <a:pt x="3301" y="4604"/>
                    <a:pt x="3301" y="4693"/>
                    <a:pt x="3355" y="4755"/>
                  </a:cubicBezTo>
                  <a:lnTo>
                    <a:pt x="3355" y="4755"/>
                  </a:lnTo>
                  <a:cubicBezTo>
                    <a:pt x="3409" y="4809"/>
                    <a:pt x="3498" y="4809"/>
                    <a:pt x="3551" y="4755"/>
                  </a:cubicBezTo>
                  <a:lnTo>
                    <a:pt x="3551" y="4755"/>
                  </a:lnTo>
                  <a:cubicBezTo>
                    <a:pt x="3614" y="4693"/>
                    <a:pt x="3614" y="4604"/>
                    <a:pt x="3551" y="4550"/>
                  </a:cubicBezTo>
                  <a:lnTo>
                    <a:pt x="3551" y="4550"/>
                  </a:lnTo>
                  <a:cubicBezTo>
                    <a:pt x="3525" y="4523"/>
                    <a:pt x="3489" y="4515"/>
                    <a:pt x="3453" y="4515"/>
                  </a:cubicBezTo>
                  <a:lnTo>
                    <a:pt x="3453" y="4515"/>
                  </a:lnTo>
                  <a:cubicBezTo>
                    <a:pt x="3417" y="4515"/>
                    <a:pt x="3382" y="4523"/>
                    <a:pt x="3355" y="4550"/>
                  </a:cubicBezTo>
                  <a:close/>
                  <a:moveTo>
                    <a:pt x="3872" y="4862"/>
                  </a:moveTo>
                  <a:cubicBezTo>
                    <a:pt x="3819" y="4916"/>
                    <a:pt x="3819" y="5005"/>
                    <a:pt x="3872" y="5059"/>
                  </a:cubicBezTo>
                  <a:lnTo>
                    <a:pt x="3872" y="5059"/>
                  </a:lnTo>
                  <a:cubicBezTo>
                    <a:pt x="3926" y="5121"/>
                    <a:pt x="4015" y="5121"/>
                    <a:pt x="4069" y="5059"/>
                  </a:cubicBezTo>
                  <a:lnTo>
                    <a:pt x="4069" y="5059"/>
                  </a:lnTo>
                  <a:cubicBezTo>
                    <a:pt x="4122" y="5005"/>
                    <a:pt x="4122" y="4916"/>
                    <a:pt x="4069" y="4862"/>
                  </a:cubicBezTo>
                  <a:lnTo>
                    <a:pt x="4069" y="4862"/>
                  </a:lnTo>
                  <a:cubicBezTo>
                    <a:pt x="4042" y="4836"/>
                    <a:pt x="4006" y="4818"/>
                    <a:pt x="3971" y="4818"/>
                  </a:cubicBezTo>
                  <a:lnTo>
                    <a:pt x="3971" y="4818"/>
                  </a:lnTo>
                  <a:cubicBezTo>
                    <a:pt x="3935" y="4818"/>
                    <a:pt x="3899" y="4836"/>
                    <a:pt x="3872" y="4862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8675789" y="4674267"/>
              <a:ext cx="344463" cy="343872"/>
            </a:xfrm>
            <a:custGeom>
              <a:avLst/>
              <a:gdLst/>
              <a:ahLst/>
              <a:cxnLst/>
              <a:rect l="l" t="t" r="r" b="b"/>
              <a:pathLst>
                <a:path w="5827" h="5817" extrusionOk="0">
                  <a:moveTo>
                    <a:pt x="3382" y="331"/>
                  </a:moveTo>
                  <a:lnTo>
                    <a:pt x="3373" y="331"/>
                  </a:lnTo>
                  <a:cubicBezTo>
                    <a:pt x="3159" y="545"/>
                    <a:pt x="3052" y="839"/>
                    <a:pt x="3052" y="1125"/>
                  </a:cubicBezTo>
                  <a:lnTo>
                    <a:pt x="3052" y="1125"/>
                  </a:lnTo>
                  <a:cubicBezTo>
                    <a:pt x="3052" y="1419"/>
                    <a:pt x="3159" y="1704"/>
                    <a:pt x="3382" y="1927"/>
                  </a:cubicBezTo>
                  <a:lnTo>
                    <a:pt x="3382" y="1927"/>
                  </a:lnTo>
                  <a:cubicBezTo>
                    <a:pt x="3524" y="2070"/>
                    <a:pt x="3712" y="2142"/>
                    <a:pt x="3899" y="2142"/>
                  </a:cubicBezTo>
                  <a:lnTo>
                    <a:pt x="3899" y="2142"/>
                  </a:lnTo>
                  <a:cubicBezTo>
                    <a:pt x="4087" y="2142"/>
                    <a:pt x="4274" y="2070"/>
                    <a:pt x="4417" y="1927"/>
                  </a:cubicBezTo>
                  <a:lnTo>
                    <a:pt x="4417" y="1927"/>
                  </a:lnTo>
                  <a:cubicBezTo>
                    <a:pt x="4559" y="1785"/>
                    <a:pt x="4631" y="1597"/>
                    <a:pt x="4631" y="1410"/>
                  </a:cubicBezTo>
                  <a:lnTo>
                    <a:pt x="4631" y="1410"/>
                  </a:lnTo>
                  <a:cubicBezTo>
                    <a:pt x="4631" y="1294"/>
                    <a:pt x="4595" y="1169"/>
                    <a:pt x="4541" y="1062"/>
                  </a:cubicBezTo>
                  <a:lnTo>
                    <a:pt x="4541" y="1062"/>
                  </a:lnTo>
                  <a:cubicBezTo>
                    <a:pt x="4586" y="982"/>
                    <a:pt x="4577" y="875"/>
                    <a:pt x="4506" y="803"/>
                  </a:cubicBezTo>
                  <a:lnTo>
                    <a:pt x="4506" y="803"/>
                  </a:lnTo>
                  <a:cubicBezTo>
                    <a:pt x="4417" y="714"/>
                    <a:pt x="4283" y="714"/>
                    <a:pt x="4194" y="803"/>
                  </a:cubicBezTo>
                  <a:lnTo>
                    <a:pt x="4194" y="803"/>
                  </a:lnTo>
                  <a:cubicBezTo>
                    <a:pt x="4104" y="884"/>
                    <a:pt x="4104" y="1026"/>
                    <a:pt x="4194" y="1116"/>
                  </a:cubicBezTo>
                  <a:lnTo>
                    <a:pt x="4194" y="1116"/>
                  </a:lnTo>
                  <a:cubicBezTo>
                    <a:pt x="4247" y="1169"/>
                    <a:pt x="4318" y="1187"/>
                    <a:pt x="4390" y="1169"/>
                  </a:cubicBezTo>
                  <a:lnTo>
                    <a:pt x="4390" y="1169"/>
                  </a:lnTo>
                  <a:cubicBezTo>
                    <a:pt x="4426" y="1249"/>
                    <a:pt x="4443" y="1330"/>
                    <a:pt x="4443" y="1410"/>
                  </a:cubicBezTo>
                  <a:lnTo>
                    <a:pt x="4443" y="1410"/>
                  </a:lnTo>
                  <a:cubicBezTo>
                    <a:pt x="4443" y="1553"/>
                    <a:pt x="4390" y="1687"/>
                    <a:pt x="4283" y="1794"/>
                  </a:cubicBezTo>
                  <a:lnTo>
                    <a:pt x="4283" y="1794"/>
                  </a:lnTo>
                  <a:cubicBezTo>
                    <a:pt x="4176" y="1901"/>
                    <a:pt x="4033" y="1954"/>
                    <a:pt x="3899" y="1954"/>
                  </a:cubicBezTo>
                  <a:lnTo>
                    <a:pt x="3899" y="1954"/>
                  </a:lnTo>
                  <a:cubicBezTo>
                    <a:pt x="3756" y="1954"/>
                    <a:pt x="3614" y="1901"/>
                    <a:pt x="3507" y="1794"/>
                  </a:cubicBezTo>
                  <a:lnTo>
                    <a:pt x="3507" y="1794"/>
                  </a:lnTo>
                  <a:cubicBezTo>
                    <a:pt x="3319" y="1615"/>
                    <a:pt x="3230" y="1374"/>
                    <a:pt x="3230" y="1125"/>
                  </a:cubicBezTo>
                  <a:lnTo>
                    <a:pt x="3230" y="1125"/>
                  </a:lnTo>
                  <a:cubicBezTo>
                    <a:pt x="3230" y="884"/>
                    <a:pt x="3319" y="643"/>
                    <a:pt x="3507" y="455"/>
                  </a:cubicBezTo>
                  <a:lnTo>
                    <a:pt x="3507" y="455"/>
                  </a:lnTo>
                  <a:lnTo>
                    <a:pt x="3507" y="455"/>
                  </a:lnTo>
                  <a:cubicBezTo>
                    <a:pt x="3694" y="268"/>
                    <a:pt x="3935" y="179"/>
                    <a:pt x="4176" y="179"/>
                  </a:cubicBezTo>
                  <a:lnTo>
                    <a:pt x="4176" y="179"/>
                  </a:lnTo>
                  <a:cubicBezTo>
                    <a:pt x="4426" y="179"/>
                    <a:pt x="4666" y="268"/>
                    <a:pt x="4854" y="455"/>
                  </a:cubicBezTo>
                  <a:lnTo>
                    <a:pt x="4854" y="455"/>
                  </a:lnTo>
                  <a:lnTo>
                    <a:pt x="4854" y="455"/>
                  </a:lnTo>
                  <a:cubicBezTo>
                    <a:pt x="5139" y="750"/>
                    <a:pt x="5291" y="1133"/>
                    <a:pt x="5291" y="1517"/>
                  </a:cubicBezTo>
                  <a:lnTo>
                    <a:pt x="5291" y="1517"/>
                  </a:lnTo>
                  <a:lnTo>
                    <a:pt x="5291" y="1517"/>
                  </a:lnTo>
                  <a:cubicBezTo>
                    <a:pt x="5291" y="1910"/>
                    <a:pt x="5139" y="2293"/>
                    <a:pt x="4854" y="2588"/>
                  </a:cubicBezTo>
                  <a:lnTo>
                    <a:pt x="4854" y="2588"/>
                  </a:lnTo>
                  <a:cubicBezTo>
                    <a:pt x="4559" y="2882"/>
                    <a:pt x="4167" y="3025"/>
                    <a:pt x="3783" y="3025"/>
                  </a:cubicBezTo>
                  <a:lnTo>
                    <a:pt x="3783" y="3025"/>
                  </a:lnTo>
                  <a:cubicBezTo>
                    <a:pt x="3400" y="3025"/>
                    <a:pt x="3007" y="2882"/>
                    <a:pt x="2722" y="2588"/>
                  </a:cubicBezTo>
                  <a:lnTo>
                    <a:pt x="2722" y="2588"/>
                  </a:lnTo>
                  <a:lnTo>
                    <a:pt x="2436" y="2311"/>
                  </a:lnTo>
                  <a:lnTo>
                    <a:pt x="2436" y="2311"/>
                  </a:lnTo>
                  <a:lnTo>
                    <a:pt x="1633" y="1499"/>
                  </a:lnTo>
                  <a:cubicBezTo>
                    <a:pt x="1598" y="1464"/>
                    <a:pt x="1544" y="1464"/>
                    <a:pt x="1508" y="1499"/>
                  </a:cubicBezTo>
                  <a:lnTo>
                    <a:pt x="1508" y="1499"/>
                  </a:lnTo>
                  <a:cubicBezTo>
                    <a:pt x="1473" y="1535"/>
                    <a:pt x="1473" y="1597"/>
                    <a:pt x="1508" y="1633"/>
                  </a:cubicBezTo>
                  <a:lnTo>
                    <a:pt x="1508" y="1633"/>
                  </a:lnTo>
                  <a:lnTo>
                    <a:pt x="2463" y="2588"/>
                  </a:lnTo>
                  <a:lnTo>
                    <a:pt x="2588" y="2712"/>
                  </a:lnTo>
                  <a:cubicBezTo>
                    <a:pt x="2882" y="3007"/>
                    <a:pt x="3034" y="3390"/>
                    <a:pt x="3034" y="3783"/>
                  </a:cubicBezTo>
                  <a:lnTo>
                    <a:pt x="3034" y="3783"/>
                  </a:lnTo>
                  <a:lnTo>
                    <a:pt x="3034" y="3783"/>
                  </a:lnTo>
                  <a:cubicBezTo>
                    <a:pt x="3034" y="4167"/>
                    <a:pt x="2882" y="4550"/>
                    <a:pt x="2588" y="4845"/>
                  </a:cubicBezTo>
                  <a:lnTo>
                    <a:pt x="2588" y="4845"/>
                  </a:lnTo>
                  <a:cubicBezTo>
                    <a:pt x="2293" y="5139"/>
                    <a:pt x="1910" y="5282"/>
                    <a:pt x="1526" y="5282"/>
                  </a:cubicBezTo>
                  <a:lnTo>
                    <a:pt x="1526" y="5282"/>
                  </a:lnTo>
                  <a:cubicBezTo>
                    <a:pt x="1134" y="5282"/>
                    <a:pt x="750" y="5139"/>
                    <a:pt x="456" y="4845"/>
                  </a:cubicBezTo>
                  <a:lnTo>
                    <a:pt x="456" y="4845"/>
                  </a:lnTo>
                  <a:cubicBezTo>
                    <a:pt x="277" y="4657"/>
                    <a:pt x="179" y="4416"/>
                    <a:pt x="179" y="4176"/>
                  </a:cubicBezTo>
                  <a:lnTo>
                    <a:pt x="179" y="4176"/>
                  </a:lnTo>
                  <a:cubicBezTo>
                    <a:pt x="179" y="3935"/>
                    <a:pt x="277" y="3685"/>
                    <a:pt x="456" y="3506"/>
                  </a:cubicBezTo>
                  <a:lnTo>
                    <a:pt x="456" y="3506"/>
                  </a:lnTo>
                  <a:lnTo>
                    <a:pt x="456" y="3506"/>
                  </a:lnTo>
                  <a:cubicBezTo>
                    <a:pt x="643" y="3319"/>
                    <a:pt x="884" y="3230"/>
                    <a:pt x="1125" y="3230"/>
                  </a:cubicBezTo>
                  <a:lnTo>
                    <a:pt x="1125" y="3230"/>
                  </a:lnTo>
                  <a:cubicBezTo>
                    <a:pt x="1375" y="3230"/>
                    <a:pt x="1615" y="3319"/>
                    <a:pt x="1803" y="3506"/>
                  </a:cubicBezTo>
                  <a:lnTo>
                    <a:pt x="1803" y="3506"/>
                  </a:lnTo>
                  <a:cubicBezTo>
                    <a:pt x="1910" y="3613"/>
                    <a:pt x="1963" y="3747"/>
                    <a:pt x="1963" y="3890"/>
                  </a:cubicBezTo>
                  <a:lnTo>
                    <a:pt x="1963" y="3890"/>
                  </a:lnTo>
                  <a:cubicBezTo>
                    <a:pt x="1963" y="4033"/>
                    <a:pt x="1910" y="4176"/>
                    <a:pt x="1803" y="4283"/>
                  </a:cubicBezTo>
                  <a:lnTo>
                    <a:pt x="1803" y="4283"/>
                  </a:lnTo>
                  <a:cubicBezTo>
                    <a:pt x="1696" y="4390"/>
                    <a:pt x="1553" y="4443"/>
                    <a:pt x="1410" y="4443"/>
                  </a:cubicBezTo>
                  <a:lnTo>
                    <a:pt x="1410" y="4443"/>
                  </a:lnTo>
                  <a:cubicBezTo>
                    <a:pt x="1330" y="4443"/>
                    <a:pt x="1250" y="4425"/>
                    <a:pt x="1178" y="4390"/>
                  </a:cubicBezTo>
                  <a:lnTo>
                    <a:pt x="1178" y="4390"/>
                  </a:lnTo>
                  <a:cubicBezTo>
                    <a:pt x="1187" y="4318"/>
                    <a:pt x="1169" y="4247"/>
                    <a:pt x="1116" y="4193"/>
                  </a:cubicBezTo>
                  <a:lnTo>
                    <a:pt x="1116" y="4193"/>
                  </a:lnTo>
                  <a:cubicBezTo>
                    <a:pt x="1027" y="4104"/>
                    <a:pt x="884" y="4104"/>
                    <a:pt x="804" y="4193"/>
                  </a:cubicBezTo>
                  <a:lnTo>
                    <a:pt x="804" y="4193"/>
                  </a:lnTo>
                  <a:cubicBezTo>
                    <a:pt x="714" y="4274"/>
                    <a:pt x="714" y="4416"/>
                    <a:pt x="804" y="4497"/>
                  </a:cubicBezTo>
                  <a:lnTo>
                    <a:pt x="804" y="4497"/>
                  </a:lnTo>
                  <a:cubicBezTo>
                    <a:pt x="875" y="4577"/>
                    <a:pt x="982" y="4586"/>
                    <a:pt x="1062" y="4541"/>
                  </a:cubicBezTo>
                  <a:lnTo>
                    <a:pt x="1062" y="4541"/>
                  </a:lnTo>
                  <a:cubicBezTo>
                    <a:pt x="1169" y="4595"/>
                    <a:pt x="1294" y="4622"/>
                    <a:pt x="1410" y="4622"/>
                  </a:cubicBezTo>
                  <a:lnTo>
                    <a:pt x="1410" y="4622"/>
                  </a:lnTo>
                  <a:cubicBezTo>
                    <a:pt x="1598" y="4622"/>
                    <a:pt x="1785" y="4550"/>
                    <a:pt x="1928" y="4407"/>
                  </a:cubicBezTo>
                  <a:lnTo>
                    <a:pt x="1928" y="4407"/>
                  </a:lnTo>
                  <a:cubicBezTo>
                    <a:pt x="2070" y="4265"/>
                    <a:pt x="2142" y="4077"/>
                    <a:pt x="2142" y="3890"/>
                  </a:cubicBezTo>
                  <a:lnTo>
                    <a:pt x="2142" y="3890"/>
                  </a:lnTo>
                  <a:cubicBezTo>
                    <a:pt x="2142" y="3703"/>
                    <a:pt x="2070" y="3515"/>
                    <a:pt x="1928" y="3373"/>
                  </a:cubicBezTo>
                  <a:lnTo>
                    <a:pt x="1928" y="3373"/>
                  </a:lnTo>
                  <a:cubicBezTo>
                    <a:pt x="1705" y="3159"/>
                    <a:pt x="1419" y="3043"/>
                    <a:pt x="1125" y="3043"/>
                  </a:cubicBezTo>
                  <a:lnTo>
                    <a:pt x="1125" y="3043"/>
                  </a:lnTo>
                  <a:cubicBezTo>
                    <a:pt x="839" y="3043"/>
                    <a:pt x="554" y="3159"/>
                    <a:pt x="331" y="3373"/>
                  </a:cubicBezTo>
                  <a:lnTo>
                    <a:pt x="331" y="3373"/>
                  </a:lnTo>
                  <a:lnTo>
                    <a:pt x="331" y="3373"/>
                  </a:lnTo>
                  <a:cubicBezTo>
                    <a:pt x="108" y="3596"/>
                    <a:pt x="1" y="3881"/>
                    <a:pt x="1" y="4176"/>
                  </a:cubicBezTo>
                  <a:lnTo>
                    <a:pt x="1" y="4176"/>
                  </a:lnTo>
                  <a:cubicBezTo>
                    <a:pt x="1" y="4461"/>
                    <a:pt x="108" y="4755"/>
                    <a:pt x="331" y="4969"/>
                  </a:cubicBezTo>
                  <a:lnTo>
                    <a:pt x="331" y="4969"/>
                  </a:lnTo>
                  <a:lnTo>
                    <a:pt x="331" y="4969"/>
                  </a:lnTo>
                  <a:cubicBezTo>
                    <a:pt x="661" y="5300"/>
                    <a:pt x="1089" y="5469"/>
                    <a:pt x="1526" y="5469"/>
                  </a:cubicBezTo>
                  <a:lnTo>
                    <a:pt x="1526" y="5469"/>
                  </a:lnTo>
                  <a:cubicBezTo>
                    <a:pt x="1606" y="5469"/>
                    <a:pt x="1696" y="5460"/>
                    <a:pt x="1785" y="5442"/>
                  </a:cubicBezTo>
                  <a:lnTo>
                    <a:pt x="1785" y="5442"/>
                  </a:lnTo>
                  <a:cubicBezTo>
                    <a:pt x="2044" y="5692"/>
                    <a:pt x="2383" y="5817"/>
                    <a:pt x="2713" y="5817"/>
                  </a:cubicBezTo>
                  <a:lnTo>
                    <a:pt x="2713" y="5817"/>
                  </a:lnTo>
                  <a:cubicBezTo>
                    <a:pt x="3061" y="5817"/>
                    <a:pt x="3400" y="5692"/>
                    <a:pt x="3667" y="5433"/>
                  </a:cubicBezTo>
                  <a:lnTo>
                    <a:pt x="3667" y="5433"/>
                  </a:lnTo>
                  <a:cubicBezTo>
                    <a:pt x="3926" y="5166"/>
                    <a:pt x="4060" y="4827"/>
                    <a:pt x="4060" y="4479"/>
                  </a:cubicBezTo>
                  <a:lnTo>
                    <a:pt x="4060" y="4479"/>
                  </a:lnTo>
                  <a:lnTo>
                    <a:pt x="4060" y="4479"/>
                  </a:lnTo>
                  <a:cubicBezTo>
                    <a:pt x="4060" y="4291"/>
                    <a:pt x="4015" y="4113"/>
                    <a:pt x="3944" y="3935"/>
                  </a:cubicBezTo>
                  <a:lnTo>
                    <a:pt x="3944" y="3935"/>
                  </a:lnTo>
                  <a:cubicBezTo>
                    <a:pt x="4113" y="4015"/>
                    <a:pt x="4301" y="4051"/>
                    <a:pt x="4488" y="4051"/>
                  </a:cubicBezTo>
                  <a:lnTo>
                    <a:pt x="4488" y="4051"/>
                  </a:lnTo>
                  <a:cubicBezTo>
                    <a:pt x="4827" y="4051"/>
                    <a:pt x="5175" y="3917"/>
                    <a:pt x="5434" y="3658"/>
                  </a:cubicBezTo>
                  <a:lnTo>
                    <a:pt x="5434" y="3658"/>
                  </a:lnTo>
                  <a:cubicBezTo>
                    <a:pt x="5692" y="3399"/>
                    <a:pt x="5826" y="3051"/>
                    <a:pt x="5826" y="2712"/>
                  </a:cubicBezTo>
                  <a:lnTo>
                    <a:pt x="5826" y="2712"/>
                  </a:lnTo>
                  <a:cubicBezTo>
                    <a:pt x="5826" y="2373"/>
                    <a:pt x="5701" y="2043"/>
                    <a:pt x="5451" y="1785"/>
                  </a:cubicBezTo>
                  <a:lnTo>
                    <a:pt x="5451" y="1785"/>
                  </a:lnTo>
                  <a:cubicBezTo>
                    <a:pt x="5460" y="1695"/>
                    <a:pt x="5469" y="1606"/>
                    <a:pt x="5469" y="1517"/>
                  </a:cubicBezTo>
                  <a:lnTo>
                    <a:pt x="5469" y="1517"/>
                  </a:lnTo>
                  <a:lnTo>
                    <a:pt x="5469" y="1517"/>
                  </a:lnTo>
                  <a:cubicBezTo>
                    <a:pt x="5469" y="1089"/>
                    <a:pt x="5309" y="652"/>
                    <a:pt x="4979" y="331"/>
                  </a:cubicBezTo>
                  <a:lnTo>
                    <a:pt x="4979" y="331"/>
                  </a:lnTo>
                  <a:lnTo>
                    <a:pt x="4979" y="322"/>
                  </a:lnTo>
                  <a:cubicBezTo>
                    <a:pt x="4756" y="108"/>
                    <a:pt x="4470" y="0"/>
                    <a:pt x="4176" y="0"/>
                  </a:cubicBezTo>
                  <a:lnTo>
                    <a:pt x="4176" y="0"/>
                  </a:lnTo>
                  <a:cubicBezTo>
                    <a:pt x="3890" y="0"/>
                    <a:pt x="3605" y="108"/>
                    <a:pt x="3382" y="331"/>
                  </a:cubicBezTo>
                  <a:moveTo>
                    <a:pt x="4979" y="2712"/>
                  </a:moveTo>
                  <a:cubicBezTo>
                    <a:pt x="5184" y="2507"/>
                    <a:pt x="5327" y="2266"/>
                    <a:pt x="5407" y="1999"/>
                  </a:cubicBezTo>
                  <a:lnTo>
                    <a:pt x="5407" y="1999"/>
                  </a:lnTo>
                  <a:cubicBezTo>
                    <a:pt x="5567" y="2204"/>
                    <a:pt x="5648" y="2463"/>
                    <a:pt x="5648" y="2712"/>
                  </a:cubicBezTo>
                  <a:lnTo>
                    <a:pt x="5648" y="2712"/>
                  </a:lnTo>
                  <a:cubicBezTo>
                    <a:pt x="5648" y="3007"/>
                    <a:pt x="5532" y="3310"/>
                    <a:pt x="5309" y="3533"/>
                  </a:cubicBezTo>
                  <a:lnTo>
                    <a:pt x="5309" y="3533"/>
                  </a:lnTo>
                  <a:cubicBezTo>
                    <a:pt x="5086" y="3756"/>
                    <a:pt x="4782" y="3872"/>
                    <a:pt x="4488" y="3872"/>
                  </a:cubicBezTo>
                  <a:lnTo>
                    <a:pt x="4488" y="3872"/>
                  </a:lnTo>
                  <a:cubicBezTo>
                    <a:pt x="4185" y="3872"/>
                    <a:pt x="3890" y="3756"/>
                    <a:pt x="3667" y="3533"/>
                  </a:cubicBezTo>
                  <a:lnTo>
                    <a:pt x="3667" y="3533"/>
                  </a:lnTo>
                  <a:lnTo>
                    <a:pt x="3257" y="3123"/>
                  </a:lnTo>
                  <a:cubicBezTo>
                    <a:pt x="3426" y="3176"/>
                    <a:pt x="3605" y="3203"/>
                    <a:pt x="3783" y="3203"/>
                  </a:cubicBezTo>
                  <a:lnTo>
                    <a:pt x="3783" y="3203"/>
                  </a:lnTo>
                  <a:cubicBezTo>
                    <a:pt x="4220" y="3203"/>
                    <a:pt x="4649" y="3043"/>
                    <a:pt x="4979" y="2712"/>
                  </a:cubicBezTo>
                  <a:close/>
                  <a:moveTo>
                    <a:pt x="3123" y="3248"/>
                  </a:moveTo>
                  <a:lnTo>
                    <a:pt x="3533" y="3658"/>
                  </a:lnTo>
                  <a:lnTo>
                    <a:pt x="3533" y="3658"/>
                  </a:lnTo>
                  <a:cubicBezTo>
                    <a:pt x="3765" y="3890"/>
                    <a:pt x="3872" y="4184"/>
                    <a:pt x="3872" y="4479"/>
                  </a:cubicBezTo>
                  <a:lnTo>
                    <a:pt x="3872" y="4479"/>
                  </a:lnTo>
                  <a:lnTo>
                    <a:pt x="3872" y="4479"/>
                  </a:lnTo>
                  <a:cubicBezTo>
                    <a:pt x="3872" y="4782"/>
                    <a:pt x="3765" y="5077"/>
                    <a:pt x="3533" y="5300"/>
                  </a:cubicBezTo>
                  <a:lnTo>
                    <a:pt x="3533" y="5300"/>
                  </a:lnTo>
                  <a:cubicBezTo>
                    <a:pt x="3310" y="5523"/>
                    <a:pt x="3016" y="5639"/>
                    <a:pt x="2713" y="5639"/>
                  </a:cubicBezTo>
                  <a:lnTo>
                    <a:pt x="2713" y="5639"/>
                  </a:lnTo>
                  <a:cubicBezTo>
                    <a:pt x="2463" y="5639"/>
                    <a:pt x="2213" y="5558"/>
                    <a:pt x="2008" y="5398"/>
                  </a:cubicBezTo>
                  <a:lnTo>
                    <a:pt x="2008" y="5398"/>
                  </a:lnTo>
                  <a:cubicBezTo>
                    <a:pt x="2267" y="5317"/>
                    <a:pt x="2516" y="5184"/>
                    <a:pt x="2722" y="4969"/>
                  </a:cubicBezTo>
                  <a:lnTo>
                    <a:pt x="2722" y="4969"/>
                  </a:lnTo>
                  <a:cubicBezTo>
                    <a:pt x="3043" y="4648"/>
                    <a:pt x="3212" y="4211"/>
                    <a:pt x="3212" y="3783"/>
                  </a:cubicBezTo>
                  <a:lnTo>
                    <a:pt x="3212" y="3783"/>
                  </a:lnTo>
                  <a:lnTo>
                    <a:pt x="3212" y="3783"/>
                  </a:lnTo>
                  <a:cubicBezTo>
                    <a:pt x="3212" y="3605"/>
                    <a:pt x="3185" y="3426"/>
                    <a:pt x="3123" y="3248"/>
                  </a:cubicBezTo>
                  <a:moveTo>
                    <a:pt x="4872" y="1758"/>
                  </a:moveTo>
                  <a:cubicBezTo>
                    <a:pt x="4818" y="1811"/>
                    <a:pt x="4818" y="1901"/>
                    <a:pt x="4872" y="1954"/>
                  </a:cubicBezTo>
                  <a:lnTo>
                    <a:pt x="4872" y="1954"/>
                  </a:lnTo>
                  <a:cubicBezTo>
                    <a:pt x="4925" y="2008"/>
                    <a:pt x="5014" y="2008"/>
                    <a:pt x="5068" y="1954"/>
                  </a:cubicBezTo>
                  <a:lnTo>
                    <a:pt x="5068" y="1954"/>
                  </a:lnTo>
                  <a:cubicBezTo>
                    <a:pt x="5121" y="1901"/>
                    <a:pt x="5121" y="1811"/>
                    <a:pt x="5068" y="1758"/>
                  </a:cubicBezTo>
                  <a:lnTo>
                    <a:pt x="5068" y="1758"/>
                  </a:lnTo>
                  <a:cubicBezTo>
                    <a:pt x="5041" y="1731"/>
                    <a:pt x="5005" y="1713"/>
                    <a:pt x="4970" y="1713"/>
                  </a:cubicBezTo>
                  <a:lnTo>
                    <a:pt x="4970" y="1713"/>
                  </a:lnTo>
                  <a:cubicBezTo>
                    <a:pt x="4934" y="1713"/>
                    <a:pt x="4898" y="1731"/>
                    <a:pt x="4872" y="1758"/>
                  </a:cubicBezTo>
                  <a:moveTo>
                    <a:pt x="4559" y="2266"/>
                  </a:moveTo>
                  <a:cubicBezTo>
                    <a:pt x="4506" y="2320"/>
                    <a:pt x="4506" y="2409"/>
                    <a:pt x="4559" y="2463"/>
                  </a:cubicBezTo>
                  <a:lnTo>
                    <a:pt x="4559" y="2463"/>
                  </a:lnTo>
                  <a:cubicBezTo>
                    <a:pt x="4613" y="2525"/>
                    <a:pt x="4702" y="2525"/>
                    <a:pt x="4756" y="2463"/>
                  </a:cubicBezTo>
                  <a:lnTo>
                    <a:pt x="4756" y="2463"/>
                  </a:lnTo>
                  <a:cubicBezTo>
                    <a:pt x="4809" y="2409"/>
                    <a:pt x="4809" y="2320"/>
                    <a:pt x="4756" y="2266"/>
                  </a:cubicBezTo>
                  <a:lnTo>
                    <a:pt x="4756" y="2266"/>
                  </a:lnTo>
                  <a:cubicBezTo>
                    <a:pt x="4729" y="2240"/>
                    <a:pt x="4693" y="2231"/>
                    <a:pt x="4657" y="2231"/>
                  </a:cubicBezTo>
                  <a:lnTo>
                    <a:pt x="4657" y="2231"/>
                  </a:lnTo>
                  <a:cubicBezTo>
                    <a:pt x="4622" y="2231"/>
                    <a:pt x="4586" y="2240"/>
                    <a:pt x="4559" y="2266"/>
                  </a:cubicBezTo>
                  <a:moveTo>
                    <a:pt x="2962" y="2409"/>
                  </a:moveTo>
                  <a:cubicBezTo>
                    <a:pt x="2909" y="2463"/>
                    <a:pt x="2909" y="2552"/>
                    <a:pt x="2962" y="2605"/>
                  </a:cubicBezTo>
                  <a:lnTo>
                    <a:pt x="2962" y="2605"/>
                  </a:lnTo>
                  <a:cubicBezTo>
                    <a:pt x="3016" y="2659"/>
                    <a:pt x="3105" y="2659"/>
                    <a:pt x="3159" y="2605"/>
                  </a:cubicBezTo>
                  <a:lnTo>
                    <a:pt x="3159" y="2605"/>
                  </a:lnTo>
                  <a:cubicBezTo>
                    <a:pt x="3221" y="2552"/>
                    <a:pt x="3221" y="2463"/>
                    <a:pt x="3159" y="2409"/>
                  </a:cubicBezTo>
                  <a:lnTo>
                    <a:pt x="3159" y="2409"/>
                  </a:lnTo>
                  <a:cubicBezTo>
                    <a:pt x="3132" y="2382"/>
                    <a:pt x="3096" y="2365"/>
                    <a:pt x="3061" y="2365"/>
                  </a:cubicBezTo>
                  <a:lnTo>
                    <a:pt x="3061" y="2365"/>
                  </a:lnTo>
                  <a:cubicBezTo>
                    <a:pt x="3025" y="2365"/>
                    <a:pt x="2989" y="2382"/>
                    <a:pt x="2962" y="2409"/>
                  </a:cubicBezTo>
                  <a:close/>
                  <a:moveTo>
                    <a:pt x="4069" y="2552"/>
                  </a:moveTo>
                  <a:cubicBezTo>
                    <a:pt x="4015" y="2614"/>
                    <a:pt x="4015" y="2704"/>
                    <a:pt x="4069" y="2757"/>
                  </a:cubicBezTo>
                  <a:lnTo>
                    <a:pt x="4069" y="2757"/>
                  </a:lnTo>
                  <a:cubicBezTo>
                    <a:pt x="4122" y="2811"/>
                    <a:pt x="4211" y="2811"/>
                    <a:pt x="4265" y="2757"/>
                  </a:cubicBezTo>
                  <a:lnTo>
                    <a:pt x="4265" y="2757"/>
                  </a:lnTo>
                  <a:cubicBezTo>
                    <a:pt x="4318" y="2704"/>
                    <a:pt x="4318" y="2614"/>
                    <a:pt x="4265" y="2552"/>
                  </a:cubicBezTo>
                  <a:lnTo>
                    <a:pt x="4265" y="2552"/>
                  </a:lnTo>
                  <a:cubicBezTo>
                    <a:pt x="4238" y="2525"/>
                    <a:pt x="4202" y="2516"/>
                    <a:pt x="4167" y="2516"/>
                  </a:cubicBezTo>
                  <a:lnTo>
                    <a:pt x="4167" y="2516"/>
                  </a:lnTo>
                  <a:cubicBezTo>
                    <a:pt x="4131" y="2516"/>
                    <a:pt x="4095" y="2525"/>
                    <a:pt x="4069" y="2552"/>
                  </a:cubicBezTo>
                  <a:moveTo>
                    <a:pt x="3498" y="2614"/>
                  </a:moveTo>
                  <a:cubicBezTo>
                    <a:pt x="3444" y="2677"/>
                    <a:pt x="3444" y="2757"/>
                    <a:pt x="3498" y="2820"/>
                  </a:cubicBezTo>
                  <a:lnTo>
                    <a:pt x="3498" y="2820"/>
                  </a:lnTo>
                  <a:cubicBezTo>
                    <a:pt x="3551" y="2873"/>
                    <a:pt x="3640" y="2873"/>
                    <a:pt x="3694" y="2820"/>
                  </a:cubicBezTo>
                  <a:lnTo>
                    <a:pt x="3694" y="2820"/>
                  </a:lnTo>
                  <a:cubicBezTo>
                    <a:pt x="3748" y="2757"/>
                    <a:pt x="3748" y="2677"/>
                    <a:pt x="3694" y="2614"/>
                  </a:cubicBezTo>
                  <a:lnTo>
                    <a:pt x="3694" y="2614"/>
                  </a:lnTo>
                  <a:cubicBezTo>
                    <a:pt x="3667" y="2588"/>
                    <a:pt x="3632" y="2579"/>
                    <a:pt x="3596" y="2579"/>
                  </a:cubicBezTo>
                  <a:lnTo>
                    <a:pt x="3596" y="2579"/>
                  </a:lnTo>
                  <a:cubicBezTo>
                    <a:pt x="3560" y="2579"/>
                    <a:pt x="3524" y="2588"/>
                    <a:pt x="3498" y="2614"/>
                  </a:cubicBezTo>
                  <a:moveTo>
                    <a:pt x="2409" y="2962"/>
                  </a:moveTo>
                  <a:cubicBezTo>
                    <a:pt x="2356" y="3016"/>
                    <a:pt x="2356" y="3105"/>
                    <a:pt x="2409" y="3159"/>
                  </a:cubicBezTo>
                  <a:lnTo>
                    <a:pt x="2409" y="3159"/>
                  </a:lnTo>
                  <a:cubicBezTo>
                    <a:pt x="2463" y="3212"/>
                    <a:pt x="2552" y="3212"/>
                    <a:pt x="2606" y="3159"/>
                  </a:cubicBezTo>
                  <a:lnTo>
                    <a:pt x="2606" y="3159"/>
                  </a:lnTo>
                  <a:cubicBezTo>
                    <a:pt x="2668" y="3105"/>
                    <a:pt x="2668" y="3016"/>
                    <a:pt x="2606" y="2962"/>
                  </a:cubicBezTo>
                  <a:lnTo>
                    <a:pt x="2606" y="2962"/>
                  </a:lnTo>
                  <a:cubicBezTo>
                    <a:pt x="2579" y="2935"/>
                    <a:pt x="2543" y="2918"/>
                    <a:pt x="2507" y="2918"/>
                  </a:cubicBezTo>
                  <a:lnTo>
                    <a:pt x="2507" y="2918"/>
                  </a:lnTo>
                  <a:cubicBezTo>
                    <a:pt x="2472" y="2918"/>
                    <a:pt x="2436" y="2935"/>
                    <a:pt x="2409" y="2962"/>
                  </a:cubicBezTo>
                  <a:moveTo>
                    <a:pt x="2623" y="3489"/>
                  </a:moveTo>
                  <a:cubicBezTo>
                    <a:pt x="2570" y="3551"/>
                    <a:pt x="2570" y="3640"/>
                    <a:pt x="2623" y="3694"/>
                  </a:cubicBezTo>
                  <a:lnTo>
                    <a:pt x="2623" y="3694"/>
                  </a:lnTo>
                  <a:cubicBezTo>
                    <a:pt x="2677" y="3747"/>
                    <a:pt x="2766" y="3747"/>
                    <a:pt x="2820" y="3694"/>
                  </a:cubicBezTo>
                  <a:lnTo>
                    <a:pt x="2820" y="3694"/>
                  </a:lnTo>
                  <a:cubicBezTo>
                    <a:pt x="2873" y="3640"/>
                    <a:pt x="2873" y="3551"/>
                    <a:pt x="2820" y="3489"/>
                  </a:cubicBezTo>
                  <a:lnTo>
                    <a:pt x="2820" y="3489"/>
                  </a:lnTo>
                  <a:cubicBezTo>
                    <a:pt x="2793" y="3462"/>
                    <a:pt x="2757" y="3453"/>
                    <a:pt x="2722" y="3453"/>
                  </a:cubicBezTo>
                  <a:lnTo>
                    <a:pt x="2722" y="3453"/>
                  </a:lnTo>
                  <a:cubicBezTo>
                    <a:pt x="2686" y="3453"/>
                    <a:pt x="2650" y="3462"/>
                    <a:pt x="2623" y="3489"/>
                  </a:cubicBezTo>
                  <a:close/>
                  <a:moveTo>
                    <a:pt x="2561" y="4060"/>
                  </a:moveTo>
                  <a:cubicBezTo>
                    <a:pt x="2507" y="4113"/>
                    <a:pt x="2507" y="4202"/>
                    <a:pt x="2561" y="4265"/>
                  </a:cubicBezTo>
                  <a:lnTo>
                    <a:pt x="2561" y="4265"/>
                  </a:lnTo>
                  <a:cubicBezTo>
                    <a:pt x="2615" y="4318"/>
                    <a:pt x="2704" y="4318"/>
                    <a:pt x="2757" y="4265"/>
                  </a:cubicBezTo>
                  <a:lnTo>
                    <a:pt x="2757" y="4265"/>
                  </a:lnTo>
                  <a:cubicBezTo>
                    <a:pt x="2811" y="4202"/>
                    <a:pt x="2811" y="4113"/>
                    <a:pt x="2757" y="4060"/>
                  </a:cubicBezTo>
                  <a:lnTo>
                    <a:pt x="2757" y="4060"/>
                  </a:lnTo>
                  <a:cubicBezTo>
                    <a:pt x="2731" y="4033"/>
                    <a:pt x="2695" y="4024"/>
                    <a:pt x="2659" y="4024"/>
                  </a:cubicBezTo>
                  <a:lnTo>
                    <a:pt x="2659" y="4024"/>
                  </a:lnTo>
                  <a:cubicBezTo>
                    <a:pt x="2623" y="4024"/>
                    <a:pt x="2588" y="4033"/>
                    <a:pt x="2561" y="4060"/>
                  </a:cubicBezTo>
                  <a:close/>
                  <a:moveTo>
                    <a:pt x="4283" y="4184"/>
                  </a:moveTo>
                  <a:lnTo>
                    <a:pt x="4283" y="4184"/>
                  </a:lnTo>
                  <a:lnTo>
                    <a:pt x="4283" y="4184"/>
                  </a:lnTo>
                  <a:cubicBezTo>
                    <a:pt x="4265" y="4184"/>
                    <a:pt x="4256" y="4184"/>
                    <a:pt x="4247" y="4193"/>
                  </a:cubicBezTo>
                  <a:lnTo>
                    <a:pt x="4247" y="4193"/>
                  </a:lnTo>
                  <a:lnTo>
                    <a:pt x="4247" y="4193"/>
                  </a:lnTo>
                  <a:lnTo>
                    <a:pt x="4247" y="4193"/>
                  </a:lnTo>
                  <a:lnTo>
                    <a:pt x="4247" y="4193"/>
                  </a:lnTo>
                  <a:lnTo>
                    <a:pt x="4247" y="4193"/>
                  </a:lnTo>
                  <a:lnTo>
                    <a:pt x="4247" y="4193"/>
                  </a:lnTo>
                  <a:lnTo>
                    <a:pt x="4247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29" y="4193"/>
                  </a:lnTo>
                  <a:lnTo>
                    <a:pt x="4229" y="4193"/>
                  </a:lnTo>
                  <a:lnTo>
                    <a:pt x="4229" y="4202"/>
                  </a:lnTo>
                  <a:lnTo>
                    <a:pt x="4229" y="4202"/>
                  </a:lnTo>
                  <a:lnTo>
                    <a:pt x="4229" y="4202"/>
                  </a:lnTo>
                  <a:lnTo>
                    <a:pt x="4229" y="4202"/>
                  </a:lnTo>
                  <a:cubicBezTo>
                    <a:pt x="4229" y="4202"/>
                    <a:pt x="4220" y="4202"/>
                    <a:pt x="4220" y="4202"/>
                  </a:cubicBezTo>
                  <a:lnTo>
                    <a:pt x="4220" y="4202"/>
                  </a:lnTo>
                  <a:lnTo>
                    <a:pt x="4220" y="4202"/>
                  </a:lnTo>
                  <a:lnTo>
                    <a:pt x="4220" y="4211"/>
                  </a:lnTo>
                  <a:lnTo>
                    <a:pt x="4220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20"/>
                  </a:lnTo>
                  <a:lnTo>
                    <a:pt x="4211" y="4220"/>
                  </a:lnTo>
                  <a:lnTo>
                    <a:pt x="4211" y="4220"/>
                  </a:lnTo>
                  <a:lnTo>
                    <a:pt x="4211" y="4220"/>
                  </a:lnTo>
                  <a:lnTo>
                    <a:pt x="4211" y="4220"/>
                  </a:lnTo>
                  <a:lnTo>
                    <a:pt x="4211" y="4220"/>
                  </a:lnTo>
                  <a:lnTo>
                    <a:pt x="4202" y="4220"/>
                  </a:lnTo>
                  <a:lnTo>
                    <a:pt x="4202" y="4220"/>
                  </a:lnTo>
                  <a:lnTo>
                    <a:pt x="4202" y="4220"/>
                  </a:lnTo>
                  <a:lnTo>
                    <a:pt x="4202" y="4220"/>
                  </a:lnTo>
                  <a:lnTo>
                    <a:pt x="4202" y="4220"/>
                  </a:lnTo>
                  <a:lnTo>
                    <a:pt x="4202" y="4220"/>
                  </a:lnTo>
                  <a:lnTo>
                    <a:pt x="4202" y="4229"/>
                  </a:lnTo>
                  <a:lnTo>
                    <a:pt x="4202" y="4229"/>
                  </a:lnTo>
                  <a:lnTo>
                    <a:pt x="4202" y="4229"/>
                  </a:lnTo>
                  <a:lnTo>
                    <a:pt x="4202" y="4229"/>
                  </a:lnTo>
                  <a:lnTo>
                    <a:pt x="4202" y="4229"/>
                  </a:lnTo>
                  <a:lnTo>
                    <a:pt x="4202" y="4229"/>
                  </a:lnTo>
                  <a:lnTo>
                    <a:pt x="4202" y="4238"/>
                  </a:lnTo>
                  <a:lnTo>
                    <a:pt x="4202" y="4238"/>
                  </a:lnTo>
                  <a:lnTo>
                    <a:pt x="4202" y="4238"/>
                  </a:lnTo>
                  <a:lnTo>
                    <a:pt x="4202" y="4238"/>
                  </a:lnTo>
                  <a:lnTo>
                    <a:pt x="4202" y="4238"/>
                  </a:lnTo>
                  <a:lnTo>
                    <a:pt x="4202" y="4238"/>
                  </a:lnTo>
                  <a:cubicBezTo>
                    <a:pt x="4194" y="4247"/>
                    <a:pt x="4194" y="4265"/>
                    <a:pt x="4194" y="4274"/>
                  </a:cubicBezTo>
                  <a:lnTo>
                    <a:pt x="4194" y="4274"/>
                  </a:lnTo>
                  <a:lnTo>
                    <a:pt x="4194" y="4274"/>
                  </a:lnTo>
                  <a:lnTo>
                    <a:pt x="4194" y="4274"/>
                  </a:lnTo>
                  <a:lnTo>
                    <a:pt x="4194" y="4274"/>
                  </a:lnTo>
                  <a:cubicBezTo>
                    <a:pt x="4194" y="4283"/>
                    <a:pt x="4194" y="4300"/>
                    <a:pt x="4202" y="4309"/>
                  </a:cubicBezTo>
                  <a:lnTo>
                    <a:pt x="4202" y="4309"/>
                  </a:lnTo>
                  <a:lnTo>
                    <a:pt x="4202" y="4309"/>
                  </a:lnTo>
                  <a:lnTo>
                    <a:pt x="4202" y="4309"/>
                  </a:lnTo>
                  <a:lnTo>
                    <a:pt x="4202" y="4309"/>
                  </a:lnTo>
                  <a:lnTo>
                    <a:pt x="4202" y="4309"/>
                  </a:lnTo>
                  <a:lnTo>
                    <a:pt x="4202" y="4309"/>
                  </a:lnTo>
                  <a:lnTo>
                    <a:pt x="4202" y="4309"/>
                  </a:lnTo>
                  <a:lnTo>
                    <a:pt x="4202" y="4318"/>
                  </a:lnTo>
                  <a:lnTo>
                    <a:pt x="4202" y="4318"/>
                  </a:lnTo>
                  <a:cubicBezTo>
                    <a:pt x="4399" y="4693"/>
                    <a:pt x="4345" y="4916"/>
                    <a:pt x="4318" y="5041"/>
                  </a:cubicBezTo>
                  <a:lnTo>
                    <a:pt x="4318" y="5041"/>
                  </a:lnTo>
                  <a:cubicBezTo>
                    <a:pt x="4310" y="5077"/>
                    <a:pt x="4301" y="5112"/>
                    <a:pt x="4301" y="5148"/>
                  </a:cubicBezTo>
                  <a:lnTo>
                    <a:pt x="4301" y="5148"/>
                  </a:lnTo>
                  <a:cubicBezTo>
                    <a:pt x="4301" y="5282"/>
                    <a:pt x="4372" y="5317"/>
                    <a:pt x="4675" y="5317"/>
                  </a:cubicBezTo>
                  <a:lnTo>
                    <a:pt x="4675" y="5317"/>
                  </a:lnTo>
                  <a:lnTo>
                    <a:pt x="5246" y="5326"/>
                  </a:lnTo>
                  <a:cubicBezTo>
                    <a:pt x="5291" y="5326"/>
                    <a:pt x="5335" y="5282"/>
                    <a:pt x="5335" y="5237"/>
                  </a:cubicBezTo>
                  <a:lnTo>
                    <a:pt x="5335" y="5237"/>
                  </a:lnTo>
                  <a:lnTo>
                    <a:pt x="5335" y="4657"/>
                  </a:lnTo>
                  <a:cubicBezTo>
                    <a:pt x="5335" y="4363"/>
                    <a:pt x="5291" y="4291"/>
                    <a:pt x="5157" y="4291"/>
                  </a:cubicBezTo>
                  <a:lnTo>
                    <a:pt x="5157" y="4291"/>
                  </a:lnTo>
                  <a:cubicBezTo>
                    <a:pt x="5121" y="4291"/>
                    <a:pt x="5095" y="4300"/>
                    <a:pt x="5050" y="4309"/>
                  </a:cubicBezTo>
                  <a:lnTo>
                    <a:pt x="5050" y="4309"/>
                  </a:lnTo>
                  <a:cubicBezTo>
                    <a:pt x="4925" y="4336"/>
                    <a:pt x="4711" y="4390"/>
                    <a:pt x="4327" y="4193"/>
                  </a:cubicBezTo>
                  <a:lnTo>
                    <a:pt x="4327" y="4193"/>
                  </a:lnTo>
                  <a:lnTo>
                    <a:pt x="4327" y="4193"/>
                  </a:lnTo>
                  <a:lnTo>
                    <a:pt x="4327" y="4193"/>
                  </a:lnTo>
                  <a:lnTo>
                    <a:pt x="4327" y="4193"/>
                  </a:lnTo>
                  <a:lnTo>
                    <a:pt x="4327" y="4193"/>
                  </a:lnTo>
                  <a:lnTo>
                    <a:pt x="4318" y="4193"/>
                  </a:lnTo>
                  <a:lnTo>
                    <a:pt x="4318" y="4193"/>
                  </a:lnTo>
                  <a:lnTo>
                    <a:pt x="4318" y="4193"/>
                  </a:lnTo>
                  <a:lnTo>
                    <a:pt x="4318" y="4193"/>
                  </a:lnTo>
                  <a:lnTo>
                    <a:pt x="4318" y="4193"/>
                  </a:lnTo>
                  <a:lnTo>
                    <a:pt x="4318" y="4193"/>
                  </a:lnTo>
                  <a:lnTo>
                    <a:pt x="4310" y="4184"/>
                  </a:lnTo>
                  <a:cubicBezTo>
                    <a:pt x="4301" y="4184"/>
                    <a:pt x="4292" y="4184"/>
                    <a:pt x="4283" y="4184"/>
                  </a:cubicBezTo>
                  <a:lnTo>
                    <a:pt x="4283" y="4184"/>
                  </a:lnTo>
                  <a:lnTo>
                    <a:pt x="4283" y="4184"/>
                  </a:lnTo>
                  <a:close/>
                  <a:moveTo>
                    <a:pt x="4479" y="5148"/>
                  </a:moveTo>
                  <a:cubicBezTo>
                    <a:pt x="4479" y="5130"/>
                    <a:pt x="4479" y="5112"/>
                    <a:pt x="4488" y="5077"/>
                  </a:cubicBezTo>
                  <a:lnTo>
                    <a:pt x="4488" y="5077"/>
                  </a:lnTo>
                  <a:cubicBezTo>
                    <a:pt x="4515" y="4961"/>
                    <a:pt x="4559" y="4764"/>
                    <a:pt x="4452" y="4443"/>
                  </a:cubicBezTo>
                  <a:lnTo>
                    <a:pt x="4452" y="4443"/>
                  </a:lnTo>
                  <a:cubicBezTo>
                    <a:pt x="4765" y="4559"/>
                    <a:pt x="4961" y="4515"/>
                    <a:pt x="5086" y="4488"/>
                  </a:cubicBezTo>
                  <a:lnTo>
                    <a:pt x="5086" y="4488"/>
                  </a:lnTo>
                  <a:cubicBezTo>
                    <a:pt x="5112" y="4479"/>
                    <a:pt x="5139" y="4470"/>
                    <a:pt x="5148" y="4470"/>
                  </a:cubicBezTo>
                  <a:lnTo>
                    <a:pt x="5148" y="4470"/>
                  </a:lnTo>
                  <a:cubicBezTo>
                    <a:pt x="5157" y="4470"/>
                    <a:pt x="5148" y="4506"/>
                    <a:pt x="5148" y="4657"/>
                  </a:cubicBezTo>
                  <a:lnTo>
                    <a:pt x="5148" y="4657"/>
                  </a:lnTo>
                  <a:lnTo>
                    <a:pt x="5148" y="5139"/>
                  </a:lnTo>
                  <a:lnTo>
                    <a:pt x="4666" y="5139"/>
                  </a:lnTo>
                  <a:cubicBezTo>
                    <a:pt x="4604" y="5139"/>
                    <a:pt x="4559" y="5139"/>
                    <a:pt x="4533" y="5148"/>
                  </a:cubicBezTo>
                  <a:lnTo>
                    <a:pt x="4533" y="5148"/>
                  </a:lnTo>
                  <a:cubicBezTo>
                    <a:pt x="4506" y="5148"/>
                    <a:pt x="4488" y="5148"/>
                    <a:pt x="4479" y="5148"/>
                  </a:cubicBezTo>
                  <a:lnTo>
                    <a:pt x="4479" y="5148"/>
                  </a:lnTo>
                  <a:cubicBezTo>
                    <a:pt x="4479" y="5148"/>
                    <a:pt x="4479" y="5148"/>
                    <a:pt x="4479" y="5148"/>
                  </a:cubicBezTo>
                  <a:moveTo>
                    <a:pt x="2276" y="4550"/>
                  </a:moveTo>
                  <a:cubicBezTo>
                    <a:pt x="2213" y="4604"/>
                    <a:pt x="2213" y="4693"/>
                    <a:pt x="2276" y="4755"/>
                  </a:cubicBezTo>
                  <a:lnTo>
                    <a:pt x="2276" y="4755"/>
                  </a:lnTo>
                  <a:cubicBezTo>
                    <a:pt x="2329" y="4809"/>
                    <a:pt x="2418" y="4809"/>
                    <a:pt x="2472" y="4755"/>
                  </a:cubicBezTo>
                  <a:lnTo>
                    <a:pt x="2472" y="4755"/>
                  </a:lnTo>
                  <a:cubicBezTo>
                    <a:pt x="2525" y="4693"/>
                    <a:pt x="2525" y="4604"/>
                    <a:pt x="2472" y="4550"/>
                  </a:cubicBezTo>
                  <a:lnTo>
                    <a:pt x="2472" y="4550"/>
                  </a:lnTo>
                  <a:cubicBezTo>
                    <a:pt x="2445" y="4523"/>
                    <a:pt x="2409" y="4515"/>
                    <a:pt x="2374" y="4515"/>
                  </a:cubicBezTo>
                  <a:lnTo>
                    <a:pt x="2374" y="4515"/>
                  </a:lnTo>
                  <a:cubicBezTo>
                    <a:pt x="2338" y="4515"/>
                    <a:pt x="2302" y="4523"/>
                    <a:pt x="2276" y="4550"/>
                  </a:cubicBezTo>
                  <a:close/>
                  <a:moveTo>
                    <a:pt x="1758" y="4862"/>
                  </a:moveTo>
                  <a:cubicBezTo>
                    <a:pt x="1705" y="4916"/>
                    <a:pt x="1705" y="5005"/>
                    <a:pt x="1758" y="5059"/>
                  </a:cubicBezTo>
                  <a:lnTo>
                    <a:pt x="1758" y="5059"/>
                  </a:lnTo>
                  <a:cubicBezTo>
                    <a:pt x="1812" y="5121"/>
                    <a:pt x="1901" y="5121"/>
                    <a:pt x="1954" y="5059"/>
                  </a:cubicBezTo>
                  <a:lnTo>
                    <a:pt x="1954" y="5059"/>
                  </a:lnTo>
                  <a:cubicBezTo>
                    <a:pt x="2008" y="5005"/>
                    <a:pt x="2008" y="4916"/>
                    <a:pt x="1954" y="4862"/>
                  </a:cubicBezTo>
                  <a:lnTo>
                    <a:pt x="1954" y="4862"/>
                  </a:lnTo>
                  <a:cubicBezTo>
                    <a:pt x="1928" y="4836"/>
                    <a:pt x="1892" y="4818"/>
                    <a:pt x="1856" y="4818"/>
                  </a:cubicBezTo>
                  <a:lnTo>
                    <a:pt x="1856" y="4818"/>
                  </a:lnTo>
                  <a:cubicBezTo>
                    <a:pt x="1821" y="4818"/>
                    <a:pt x="1785" y="4836"/>
                    <a:pt x="1758" y="48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1" name="Google Shape;91;p6"/>
            <p:cNvGrpSpPr/>
            <p:nvPr/>
          </p:nvGrpSpPr>
          <p:grpSpPr>
            <a:xfrm>
              <a:off x="219663" y="616075"/>
              <a:ext cx="8704610" cy="3911400"/>
              <a:chOff x="219663" y="616075"/>
              <a:chExt cx="8704610" cy="3911400"/>
            </a:xfrm>
          </p:grpSpPr>
          <p:cxnSp>
            <p:nvCxnSpPr>
              <p:cNvPr id="92" name="Google Shape;92;p6"/>
              <p:cNvCxnSpPr/>
              <p:nvPr/>
            </p:nvCxnSpPr>
            <p:spPr>
              <a:xfrm>
                <a:off x="219663" y="616075"/>
                <a:ext cx="0" cy="39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" name="Google Shape;93;p6"/>
              <p:cNvCxnSpPr/>
              <p:nvPr/>
            </p:nvCxnSpPr>
            <p:spPr>
              <a:xfrm>
                <a:off x="266247" y="616075"/>
                <a:ext cx="0" cy="39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" name="Google Shape;94;p6"/>
              <p:cNvCxnSpPr/>
              <p:nvPr/>
            </p:nvCxnSpPr>
            <p:spPr>
              <a:xfrm rot="10800000">
                <a:off x="8924272" y="616075"/>
                <a:ext cx="0" cy="39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" name="Google Shape;95;p6"/>
              <p:cNvCxnSpPr/>
              <p:nvPr/>
            </p:nvCxnSpPr>
            <p:spPr>
              <a:xfrm rot="10800000">
                <a:off x="8877688" y="616075"/>
                <a:ext cx="0" cy="39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</p:cxn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7"/>
          <p:cNvSpPr txBox="1">
            <a:spLocks noGrp="1"/>
          </p:cNvSpPr>
          <p:nvPr>
            <p:ph type="body" idx="1"/>
          </p:nvPr>
        </p:nvSpPr>
        <p:spPr>
          <a:xfrm>
            <a:off x="713100" y="1734063"/>
            <a:ext cx="3440100" cy="242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713100" y="987250"/>
            <a:ext cx="3440100" cy="7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cxnSp>
        <p:nvCxnSpPr>
          <p:cNvPr id="99" name="Google Shape;99;p7"/>
          <p:cNvCxnSpPr/>
          <p:nvPr/>
        </p:nvCxnSpPr>
        <p:spPr>
          <a:xfrm>
            <a:off x="582450" y="244748"/>
            <a:ext cx="7979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100" name="Google Shape;100;p7"/>
          <p:cNvCxnSpPr/>
          <p:nvPr/>
        </p:nvCxnSpPr>
        <p:spPr>
          <a:xfrm>
            <a:off x="582450" y="4898968"/>
            <a:ext cx="7979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101" name="Google Shape;101;p7"/>
          <p:cNvCxnSpPr/>
          <p:nvPr/>
        </p:nvCxnSpPr>
        <p:spPr>
          <a:xfrm>
            <a:off x="582450" y="197444"/>
            <a:ext cx="7979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" name="Google Shape;102;p7"/>
          <p:cNvCxnSpPr/>
          <p:nvPr/>
        </p:nvCxnSpPr>
        <p:spPr>
          <a:xfrm>
            <a:off x="582450" y="4945924"/>
            <a:ext cx="7979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03" name="Google Shape;103;p7"/>
          <p:cNvGrpSpPr/>
          <p:nvPr/>
        </p:nvGrpSpPr>
        <p:grpSpPr>
          <a:xfrm>
            <a:off x="123643" y="125342"/>
            <a:ext cx="8896609" cy="4892797"/>
            <a:chOff x="123643" y="125342"/>
            <a:chExt cx="8896609" cy="4892797"/>
          </a:xfrm>
        </p:grpSpPr>
        <p:sp>
          <p:nvSpPr>
            <p:cNvPr id="104" name="Google Shape;104;p7"/>
            <p:cNvSpPr/>
            <p:nvPr/>
          </p:nvSpPr>
          <p:spPr>
            <a:xfrm>
              <a:off x="123906" y="125342"/>
              <a:ext cx="343931" cy="343931"/>
            </a:xfrm>
            <a:custGeom>
              <a:avLst/>
              <a:gdLst/>
              <a:ahLst/>
              <a:cxnLst/>
              <a:rect l="l" t="t" r="r" b="b"/>
              <a:pathLst>
                <a:path w="5818" h="5818" extrusionOk="0">
                  <a:moveTo>
                    <a:pt x="2160" y="384"/>
                  </a:moveTo>
                  <a:cubicBezTo>
                    <a:pt x="1901" y="652"/>
                    <a:pt x="1767" y="991"/>
                    <a:pt x="1767" y="1339"/>
                  </a:cubicBezTo>
                  <a:lnTo>
                    <a:pt x="1767" y="1339"/>
                  </a:lnTo>
                  <a:lnTo>
                    <a:pt x="1767" y="1339"/>
                  </a:lnTo>
                  <a:cubicBezTo>
                    <a:pt x="1767" y="1517"/>
                    <a:pt x="1803" y="1705"/>
                    <a:pt x="1883" y="1883"/>
                  </a:cubicBezTo>
                  <a:lnTo>
                    <a:pt x="1883" y="1883"/>
                  </a:lnTo>
                  <a:cubicBezTo>
                    <a:pt x="1705" y="1803"/>
                    <a:pt x="1526" y="1767"/>
                    <a:pt x="1339" y="1767"/>
                  </a:cubicBezTo>
                  <a:lnTo>
                    <a:pt x="1339" y="1767"/>
                  </a:lnTo>
                  <a:cubicBezTo>
                    <a:pt x="991" y="1767"/>
                    <a:pt x="652" y="1892"/>
                    <a:pt x="384" y="2160"/>
                  </a:cubicBezTo>
                  <a:lnTo>
                    <a:pt x="384" y="2160"/>
                  </a:lnTo>
                  <a:cubicBezTo>
                    <a:pt x="126" y="2418"/>
                    <a:pt x="1" y="2757"/>
                    <a:pt x="1" y="3105"/>
                  </a:cubicBezTo>
                  <a:lnTo>
                    <a:pt x="1" y="3105"/>
                  </a:lnTo>
                  <a:cubicBezTo>
                    <a:pt x="1" y="3444"/>
                    <a:pt x="126" y="3774"/>
                    <a:pt x="375" y="4033"/>
                  </a:cubicBezTo>
                  <a:lnTo>
                    <a:pt x="375" y="4033"/>
                  </a:lnTo>
                  <a:cubicBezTo>
                    <a:pt x="358" y="4122"/>
                    <a:pt x="349" y="4211"/>
                    <a:pt x="349" y="4292"/>
                  </a:cubicBezTo>
                  <a:lnTo>
                    <a:pt x="349" y="4292"/>
                  </a:lnTo>
                  <a:lnTo>
                    <a:pt x="349" y="4292"/>
                  </a:lnTo>
                  <a:cubicBezTo>
                    <a:pt x="349" y="4729"/>
                    <a:pt x="518" y="5157"/>
                    <a:pt x="848" y="5487"/>
                  </a:cubicBezTo>
                  <a:lnTo>
                    <a:pt x="848" y="5487"/>
                  </a:lnTo>
                  <a:lnTo>
                    <a:pt x="848" y="5487"/>
                  </a:lnTo>
                  <a:cubicBezTo>
                    <a:pt x="1062" y="5710"/>
                    <a:pt x="1357" y="5817"/>
                    <a:pt x="1642" y="5817"/>
                  </a:cubicBezTo>
                  <a:lnTo>
                    <a:pt x="1642" y="5817"/>
                  </a:lnTo>
                  <a:cubicBezTo>
                    <a:pt x="1937" y="5817"/>
                    <a:pt x="2222" y="5710"/>
                    <a:pt x="2445" y="5487"/>
                  </a:cubicBezTo>
                  <a:lnTo>
                    <a:pt x="2445" y="5487"/>
                  </a:lnTo>
                  <a:lnTo>
                    <a:pt x="2445" y="5487"/>
                  </a:lnTo>
                  <a:cubicBezTo>
                    <a:pt x="2668" y="5264"/>
                    <a:pt x="2775" y="4979"/>
                    <a:pt x="2775" y="4693"/>
                  </a:cubicBezTo>
                  <a:lnTo>
                    <a:pt x="2775" y="4693"/>
                  </a:lnTo>
                  <a:cubicBezTo>
                    <a:pt x="2775" y="4399"/>
                    <a:pt x="2659" y="4113"/>
                    <a:pt x="2445" y="3890"/>
                  </a:cubicBezTo>
                  <a:lnTo>
                    <a:pt x="2445" y="3890"/>
                  </a:lnTo>
                  <a:cubicBezTo>
                    <a:pt x="2302" y="3747"/>
                    <a:pt x="2115" y="3676"/>
                    <a:pt x="1928" y="3676"/>
                  </a:cubicBezTo>
                  <a:lnTo>
                    <a:pt x="1928" y="3676"/>
                  </a:lnTo>
                  <a:cubicBezTo>
                    <a:pt x="1740" y="3676"/>
                    <a:pt x="1553" y="3747"/>
                    <a:pt x="1410" y="3890"/>
                  </a:cubicBezTo>
                  <a:lnTo>
                    <a:pt x="1410" y="3890"/>
                  </a:lnTo>
                  <a:cubicBezTo>
                    <a:pt x="1267" y="4033"/>
                    <a:pt x="1196" y="4220"/>
                    <a:pt x="1196" y="4408"/>
                  </a:cubicBezTo>
                  <a:lnTo>
                    <a:pt x="1196" y="4408"/>
                  </a:lnTo>
                  <a:cubicBezTo>
                    <a:pt x="1196" y="4524"/>
                    <a:pt x="1223" y="4649"/>
                    <a:pt x="1276" y="4756"/>
                  </a:cubicBezTo>
                  <a:lnTo>
                    <a:pt x="1276" y="4756"/>
                  </a:lnTo>
                  <a:cubicBezTo>
                    <a:pt x="1232" y="4836"/>
                    <a:pt x="1241" y="4943"/>
                    <a:pt x="1321" y="5014"/>
                  </a:cubicBezTo>
                  <a:lnTo>
                    <a:pt x="1321" y="5014"/>
                  </a:lnTo>
                  <a:cubicBezTo>
                    <a:pt x="1401" y="5103"/>
                    <a:pt x="1544" y="5103"/>
                    <a:pt x="1624" y="5014"/>
                  </a:cubicBezTo>
                  <a:lnTo>
                    <a:pt x="1624" y="5014"/>
                  </a:lnTo>
                  <a:cubicBezTo>
                    <a:pt x="1714" y="4934"/>
                    <a:pt x="1714" y="4791"/>
                    <a:pt x="1624" y="4702"/>
                  </a:cubicBezTo>
                  <a:lnTo>
                    <a:pt x="1624" y="4702"/>
                  </a:lnTo>
                  <a:cubicBezTo>
                    <a:pt x="1571" y="4649"/>
                    <a:pt x="1499" y="4631"/>
                    <a:pt x="1428" y="4649"/>
                  </a:cubicBezTo>
                  <a:lnTo>
                    <a:pt x="1428" y="4649"/>
                  </a:lnTo>
                  <a:cubicBezTo>
                    <a:pt x="1392" y="4568"/>
                    <a:pt x="1375" y="4488"/>
                    <a:pt x="1375" y="4408"/>
                  </a:cubicBezTo>
                  <a:lnTo>
                    <a:pt x="1375" y="4408"/>
                  </a:lnTo>
                  <a:cubicBezTo>
                    <a:pt x="1375" y="4265"/>
                    <a:pt x="1428" y="4122"/>
                    <a:pt x="1535" y="4015"/>
                  </a:cubicBezTo>
                  <a:lnTo>
                    <a:pt x="1535" y="4015"/>
                  </a:lnTo>
                  <a:cubicBezTo>
                    <a:pt x="1642" y="3908"/>
                    <a:pt x="1785" y="3855"/>
                    <a:pt x="1928" y="3855"/>
                  </a:cubicBezTo>
                  <a:lnTo>
                    <a:pt x="1928" y="3855"/>
                  </a:lnTo>
                  <a:cubicBezTo>
                    <a:pt x="2070" y="3855"/>
                    <a:pt x="2204" y="3908"/>
                    <a:pt x="2311" y="4015"/>
                  </a:cubicBezTo>
                  <a:lnTo>
                    <a:pt x="2311" y="4015"/>
                  </a:lnTo>
                  <a:cubicBezTo>
                    <a:pt x="2499" y="4202"/>
                    <a:pt x="2588" y="4443"/>
                    <a:pt x="2588" y="4693"/>
                  </a:cubicBezTo>
                  <a:lnTo>
                    <a:pt x="2588" y="4693"/>
                  </a:lnTo>
                  <a:cubicBezTo>
                    <a:pt x="2588" y="4934"/>
                    <a:pt x="2499" y="5175"/>
                    <a:pt x="2311" y="5362"/>
                  </a:cubicBezTo>
                  <a:lnTo>
                    <a:pt x="2311" y="5362"/>
                  </a:lnTo>
                  <a:lnTo>
                    <a:pt x="2311" y="5362"/>
                  </a:lnTo>
                  <a:cubicBezTo>
                    <a:pt x="2133" y="5550"/>
                    <a:pt x="1883" y="5639"/>
                    <a:pt x="1642" y="5639"/>
                  </a:cubicBezTo>
                  <a:lnTo>
                    <a:pt x="1642" y="5639"/>
                  </a:lnTo>
                  <a:cubicBezTo>
                    <a:pt x="1401" y="5639"/>
                    <a:pt x="1160" y="5550"/>
                    <a:pt x="973" y="5362"/>
                  </a:cubicBezTo>
                  <a:lnTo>
                    <a:pt x="973" y="5362"/>
                  </a:lnTo>
                  <a:lnTo>
                    <a:pt x="973" y="5362"/>
                  </a:lnTo>
                  <a:cubicBezTo>
                    <a:pt x="679" y="5068"/>
                    <a:pt x="536" y="4684"/>
                    <a:pt x="536" y="4292"/>
                  </a:cubicBezTo>
                  <a:lnTo>
                    <a:pt x="536" y="4292"/>
                  </a:lnTo>
                  <a:lnTo>
                    <a:pt x="536" y="4292"/>
                  </a:lnTo>
                  <a:cubicBezTo>
                    <a:pt x="536" y="3908"/>
                    <a:pt x="679" y="3524"/>
                    <a:pt x="973" y="3230"/>
                  </a:cubicBezTo>
                  <a:lnTo>
                    <a:pt x="973" y="3230"/>
                  </a:lnTo>
                  <a:cubicBezTo>
                    <a:pt x="1267" y="2936"/>
                    <a:pt x="1651" y="2793"/>
                    <a:pt x="2035" y="2793"/>
                  </a:cubicBezTo>
                  <a:lnTo>
                    <a:pt x="2035" y="2793"/>
                  </a:lnTo>
                  <a:cubicBezTo>
                    <a:pt x="2427" y="2793"/>
                    <a:pt x="2811" y="2936"/>
                    <a:pt x="3105" y="3230"/>
                  </a:cubicBezTo>
                  <a:lnTo>
                    <a:pt x="3105" y="3230"/>
                  </a:lnTo>
                  <a:lnTo>
                    <a:pt x="3382" y="3507"/>
                  </a:lnTo>
                  <a:lnTo>
                    <a:pt x="3382" y="3507"/>
                  </a:lnTo>
                  <a:lnTo>
                    <a:pt x="4185" y="4318"/>
                  </a:lnTo>
                  <a:cubicBezTo>
                    <a:pt x="4220" y="4345"/>
                    <a:pt x="4283" y="4345"/>
                    <a:pt x="4318" y="4318"/>
                  </a:cubicBezTo>
                  <a:lnTo>
                    <a:pt x="4318" y="4318"/>
                  </a:lnTo>
                  <a:cubicBezTo>
                    <a:pt x="4354" y="4283"/>
                    <a:pt x="4354" y="4220"/>
                    <a:pt x="4318" y="4185"/>
                  </a:cubicBezTo>
                  <a:lnTo>
                    <a:pt x="4318" y="4185"/>
                  </a:lnTo>
                  <a:lnTo>
                    <a:pt x="3364" y="3230"/>
                  </a:lnTo>
                  <a:lnTo>
                    <a:pt x="3230" y="3105"/>
                  </a:lnTo>
                  <a:cubicBezTo>
                    <a:pt x="2936" y="2811"/>
                    <a:pt x="2793" y="2427"/>
                    <a:pt x="2793" y="2035"/>
                  </a:cubicBezTo>
                  <a:lnTo>
                    <a:pt x="2793" y="2035"/>
                  </a:lnTo>
                  <a:lnTo>
                    <a:pt x="2793" y="2035"/>
                  </a:lnTo>
                  <a:cubicBezTo>
                    <a:pt x="2793" y="1651"/>
                    <a:pt x="2936" y="1267"/>
                    <a:pt x="3230" y="973"/>
                  </a:cubicBezTo>
                  <a:lnTo>
                    <a:pt x="3230" y="973"/>
                  </a:lnTo>
                  <a:cubicBezTo>
                    <a:pt x="3525" y="679"/>
                    <a:pt x="3908" y="536"/>
                    <a:pt x="4301" y="536"/>
                  </a:cubicBezTo>
                  <a:lnTo>
                    <a:pt x="4301" y="536"/>
                  </a:lnTo>
                  <a:cubicBezTo>
                    <a:pt x="4684" y="536"/>
                    <a:pt x="5068" y="679"/>
                    <a:pt x="5362" y="973"/>
                  </a:cubicBezTo>
                  <a:lnTo>
                    <a:pt x="5362" y="973"/>
                  </a:lnTo>
                  <a:cubicBezTo>
                    <a:pt x="5550" y="1151"/>
                    <a:pt x="5639" y="1401"/>
                    <a:pt x="5639" y="1642"/>
                  </a:cubicBezTo>
                  <a:lnTo>
                    <a:pt x="5639" y="1642"/>
                  </a:lnTo>
                  <a:cubicBezTo>
                    <a:pt x="5639" y="1883"/>
                    <a:pt x="5550" y="2133"/>
                    <a:pt x="5362" y="2311"/>
                  </a:cubicBezTo>
                  <a:lnTo>
                    <a:pt x="5362" y="2311"/>
                  </a:lnTo>
                  <a:lnTo>
                    <a:pt x="5362" y="2311"/>
                  </a:lnTo>
                  <a:cubicBezTo>
                    <a:pt x="5175" y="2499"/>
                    <a:pt x="4934" y="2588"/>
                    <a:pt x="4693" y="2588"/>
                  </a:cubicBezTo>
                  <a:lnTo>
                    <a:pt x="4693" y="2588"/>
                  </a:lnTo>
                  <a:cubicBezTo>
                    <a:pt x="4452" y="2588"/>
                    <a:pt x="4203" y="2499"/>
                    <a:pt x="4024" y="2311"/>
                  </a:cubicBezTo>
                  <a:lnTo>
                    <a:pt x="4024" y="2311"/>
                  </a:lnTo>
                  <a:cubicBezTo>
                    <a:pt x="3917" y="2204"/>
                    <a:pt x="3864" y="2061"/>
                    <a:pt x="3864" y="1928"/>
                  </a:cubicBezTo>
                  <a:lnTo>
                    <a:pt x="3864" y="1928"/>
                  </a:lnTo>
                  <a:cubicBezTo>
                    <a:pt x="3864" y="1785"/>
                    <a:pt x="3917" y="1642"/>
                    <a:pt x="4024" y="1535"/>
                  </a:cubicBezTo>
                  <a:lnTo>
                    <a:pt x="4024" y="1535"/>
                  </a:lnTo>
                  <a:cubicBezTo>
                    <a:pt x="4131" y="1428"/>
                    <a:pt x="4265" y="1375"/>
                    <a:pt x="4408" y="1375"/>
                  </a:cubicBezTo>
                  <a:lnTo>
                    <a:pt x="4408" y="1375"/>
                  </a:lnTo>
                  <a:cubicBezTo>
                    <a:pt x="4488" y="1375"/>
                    <a:pt x="4568" y="1392"/>
                    <a:pt x="4649" y="1428"/>
                  </a:cubicBezTo>
                  <a:lnTo>
                    <a:pt x="4649" y="1428"/>
                  </a:lnTo>
                  <a:cubicBezTo>
                    <a:pt x="4631" y="1499"/>
                    <a:pt x="4649" y="1571"/>
                    <a:pt x="4711" y="1624"/>
                  </a:cubicBezTo>
                  <a:lnTo>
                    <a:pt x="4711" y="1624"/>
                  </a:lnTo>
                  <a:cubicBezTo>
                    <a:pt x="4791" y="1714"/>
                    <a:pt x="4934" y="1714"/>
                    <a:pt x="5014" y="1624"/>
                  </a:cubicBezTo>
                  <a:lnTo>
                    <a:pt x="5014" y="1624"/>
                  </a:lnTo>
                  <a:cubicBezTo>
                    <a:pt x="5104" y="1544"/>
                    <a:pt x="5104" y="1401"/>
                    <a:pt x="5014" y="1312"/>
                  </a:cubicBezTo>
                  <a:lnTo>
                    <a:pt x="5014" y="1312"/>
                  </a:lnTo>
                  <a:cubicBezTo>
                    <a:pt x="4943" y="1241"/>
                    <a:pt x="4836" y="1232"/>
                    <a:pt x="4756" y="1276"/>
                  </a:cubicBezTo>
                  <a:lnTo>
                    <a:pt x="4756" y="1276"/>
                  </a:lnTo>
                  <a:cubicBezTo>
                    <a:pt x="4649" y="1223"/>
                    <a:pt x="4524" y="1196"/>
                    <a:pt x="4408" y="1196"/>
                  </a:cubicBezTo>
                  <a:lnTo>
                    <a:pt x="4408" y="1196"/>
                  </a:lnTo>
                  <a:cubicBezTo>
                    <a:pt x="4220" y="1196"/>
                    <a:pt x="4033" y="1267"/>
                    <a:pt x="3890" y="1410"/>
                  </a:cubicBezTo>
                  <a:lnTo>
                    <a:pt x="3890" y="1410"/>
                  </a:lnTo>
                  <a:cubicBezTo>
                    <a:pt x="3748" y="1553"/>
                    <a:pt x="3676" y="1740"/>
                    <a:pt x="3676" y="1928"/>
                  </a:cubicBezTo>
                  <a:lnTo>
                    <a:pt x="3676" y="1928"/>
                  </a:lnTo>
                  <a:cubicBezTo>
                    <a:pt x="3676" y="2115"/>
                    <a:pt x="3748" y="2302"/>
                    <a:pt x="3890" y="2445"/>
                  </a:cubicBezTo>
                  <a:lnTo>
                    <a:pt x="3890" y="2445"/>
                  </a:lnTo>
                  <a:cubicBezTo>
                    <a:pt x="4113" y="2659"/>
                    <a:pt x="4399" y="2775"/>
                    <a:pt x="4693" y="2775"/>
                  </a:cubicBezTo>
                  <a:lnTo>
                    <a:pt x="4693" y="2775"/>
                  </a:lnTo>
                  <a:cubicBezTo>
                    <a:pt x="4979" y="2775"/>
                    <a:pt x="5273" y="2659"/>
                    <a:pt x="5487" y="2445"/>
                  </a:cubicBezTo>
                  <a:lnTo>
                    <a:pt x="5487" y="2445"/>
                  </a:lnTo>
                  <a:lnTo>
                    <a:pt x="5496" y="2436"/>
                  </a:lnTo>
                  <a:cubicBezTo>
                    <a:pt x="5710" y="2222"/>
                    <a:pt x="5817" y="1928"/>
                    <a:pt x="5817" y="1642"/>
                  </a:cubicBezTo>
                  <a:lnTo>
                    <a:pt x="5817" y="1642"/>
                  </a:lnTo>
                  <a:cubicBezTo>
                    <a:pt x="5817" y="1357"/>
                    <a:pt x="5710" y="1062"/>
                    <a:pt x="5496" y="848"/>
                  </a:cubicBezTo>
                  <a:lnTo>
                    <a:pt x="5496" y="848"/>
                  </a:lnTo>
                  <a:lnTo>
                    <a:pt x="5487" y="839"/>
                  </a:lnTo>
                  <a:cubicBezTo>
                    <a:pt x="5166" y="518"/>
                    <a:pt x="4729" y="349"/>
                    <a:pt x="4301" y="349"/>
                  </a:cubicBezTo>
                  <a:lnTo>
                    <a:pt x="4301" y="349"/>
                  </a:lnTo>
                  <a:cubicBezTo>
                    <a:pt x="4211" y="349"/>
                    <a:pt x="4122" y="358"/>
                    <a:pt x="4033" y="366"/>
                  </a:cubicBezTo>
                  <a:lnTo>
                    <a:pt x="4033" y="366"/>
                  </a:lnTo>
                  <a:cubicBezTo>
                    <a:pt x="3774" y="126"/>
                    <a:pt x="3444" y="1"/>
                    <a:pt x="3105" y="1"/>
                  </a:cubicBezTo>
                  <a:lnTo>
                    <a:pt x="3105" y="1"/>
                  </a:lnTo>
                  <a:cubicBezTo>
                    <a:pt x="2757" y="1"/>
                    <a:pt x="2418" y="126"/>
                    <a:pt x="2160" y="384"/>
                  </a:cubicBezTo>
                  <a:moveTo>
                    <a:pt x="2284" y="2160"/>
                  </a:moveTo>
                  <a:lnTo>
                    <a:pt x="2284" y="2160"/>
                  </a:lnTo>
                  <a:cubicBezTo>
                    <a:pt x="2061" y="1928"/>
                    <a:pt x="1945" y="1633"/>
                    <a:pt x="1945" y="1339"/>
                  </a:cubicBezTo>
                  <a:lnTo>
                    <a:pt x="1945" y="1339"/>
                  </a:lnTo>
                  <a:lnTo>
                    <a:pt x="1945" y="1339"/>
                  </a:lnTo>
                  <a:cubicBezTo>
                    <a:pt x="1945" y="1036"/>
                    <a:pt x="2061" y="741"/>
                    <a:pt x="2284" y="518"/>
                  </a:cubicBezTo>
                  <a:lnTo>
                    <a:pt x="2284" y="518"/>
                  </a:lnTo>
                  <a:cubicBezTo>
                    <a:pt x="2508" y="286"/>
                    <a:pt x="2811" y="179"/>
                    <a:pt x="3105" y="179"/>
                  </a:cubicBezTo>
                  <a:lnTo>
                    <a:pt x="3105" y="179"/>
                  </a:lnTo>
                  <a:cubicBezTo>
                    <a:pt x="3355" y="179"/>
                    <a:pt x="3605" y="259"/>
                    <a:pt x="3819" y="420"/>
                  </a:cubicBezTo>
                  <a:lnTo>
                    <a:pt x="3819" y="420"/>
                  </a:lnTo>
                  <a:cubicBezTo>
                    <a:pt x="3551" y="500"/>
                    <a:pt x="3310" y="634"/>
                    <a:pt x="3105" y="839"/>
                  </a:cubicBezTo>
                  <a:lnTo>
                    <a:pt x="3105" y="839"/>
                  </a:lnTo>
                  <a:cubicBezTo>
                    <a:pt x="2775" y="1169"/>
                    <a:pt x="2615" y="1606"/>
                    <a:pt x="2615" y="2035"/>
                  </a:cubicBezTo>
                  <a:lnTo>
                    <a:pt x="2615" y="2035"/>
                  </a:lnTo>
                  <a:lnTo>
                    <a:pt x="2615" y="2035"/>
                  </a:lnTo>
                  <a:cubicBezTo>
                    <a:pt x="2615" y="2213"/>
                    <a:pt x="2641" y="2392"/>
                    <a:pt x="2695" y="2570"/>
                  </a:cubicBezTo>
                  <a:lnTo>
                    <a:pt x="2695" y="2570"/>
                  </a:lnTo>
                  <a:close/>
                  <a:moveTo>
                    <a:pt x="179" y="3105"/>
                  </a:moveTo>
                  <a:cubicBezTo>
                    <a:pt x="179" y="2811"/>
                    <a:pt x="286" y="2507"/>
                    <a:pt x="518" y="2284"/>
                  </a:cubicBezTo>
                  <a:lnTo>
                    <a:pt x="518" y="2284"/>
                  </a:lnTo>
                  <a:cubicBezTo>
                    <a:pt x="741" y="2061"/>
                    <a:pt x="1036" y="1945"/>
                    <a:pt x="1339" y="1945"/>
                  </a:cubicBezTo>
                  <a:lnTo>
                    <a:pt x="1339" y="1945"/>
                  </a:lnTo>
                  <a:cubicBezTo>
                    <a:pt x="1633" y="1945"/>
                    <a:pt x="1928" y="2061"/>
                    <a:pt x="2160" y="2284"/>
                  </a:cubicBezTo>
                  <a:lnTo>
                    <a:pt x="2160" y="2284"/>
                  </a:lnTo>
                  <a:lnTo>
                    <a:pt x="2570" y="2695"/>
                  </a:lnTo>
                  <a:cubicBezTo>
                    <a:pt x="2392" y="2641"/>
                    <a:pt x="2213" y="2606"/>
                    <a:pt x="2035" y="2606"/>
                  </a:cubicBezTo>
                  <a:lnTo>
                    <a:pt x="2035" y="2606"/>
                  </a:lnTo>
                  <a:cubicBezTo>
                    <a:pt x="1606" y="2606"/>
                    <a:pt x="1169" y="2775"/>
                    <a:pt x="839" y="3105"/>
                  </a:cubicBezTo>
                  <a:lnTo>
                    <a:pt x="839" y="3105"/>
                  </a:lnTo>
                  <a:cubicBezTo>
                    <a:pt x="634" y="3310"/>
                    <a:pt x="491" y="3551"/>
                    <a:pt x="420" y="3819"/>
                  </a:cubicBezTo>
                  <a:lnTo>
                    <a:pt x="420" y="3819"/>
                  </a:lnTo>
                  <a:cubicBezTo>
                    <a:pt x="259" y="3605"/>
                    <a:pt x="179" y="3355"/>
                    <a:pt x="179" y="3105"/>
                  </a:cubicBezTo>
                  <a:moveTo>
                    <a:pt x="491" y="581"/>
                  </a:moveTo>
                  <a:lnTo>
                    <a:pt x="491" y="1160"/>
                  </a:lnTo>
                  <a:cubicBezTo>
                    <a:pt x="491" y="1455"/>
                    <a:pt x="536" y="1526"/>
                    <a:pt x="670" y="1526"/>
                  </a:cubicBezTo>
                  <a:lnTo>
                    <a:pt x="670" y="1526"/>
                  </a:lnTo>
                  <a:cubicBezTo>
                    <a:pt x="705" y="1526"/>
                    <a:pt x="732" y="1517"/>
                    <a:pt x="777" y="1508"/>
                  </a:cubicBezTo>
                  <a:lnTo>
                    <a:pt x="777" y="1508"/>
                  </a:lnTo>
                  <a:cubicBezTo>
                    <a:pt x="902" y="1482"/>
                    <a:pt x="1116" y="1428"/>
                    <a:pt x="1499" y="1624"/>
                  </a:cubicBezTo>
                  <a:lnTo>
                    <a:pt x="1499" y="1624"/>
                  </a:lnTo>
                  <a:lnTo>
                    <a:pt x="1499" y="1624"/>
                  </a:lnTo>
                  <a:lnTo>
                    <a:pt x="1499" y="1624"/>
                  </a:lnTo>
                  <a:lnTo>
                    <a:pt x="1499" y="1624"/>
                  </a:lnTo>
                  <a:lnTo>
                    <a:pt x="1499" y="1624"/>
                  </a:lnTo>
                  <a:lnTo>
                    <a:pt x="1508" y="1624"/>
                  </a:lnTo>
                  <a:lnTo>
                    <a:pt x="1508" y="1624"/>
                  </a:lnTo>
                  <a:lnTo>
                    <a:pt x="1508" y="1624"/>
                  </a:lnTo>
                  <a:lnTo>
                    <a:pt x="1508" y="1624"/>
                  </a:lnTo>
                  <a:lnTo>
                    <a:pt x="1508" y="1624"/>
                  </a:lnTo>
                  <a:lnTo>
                    <a:pt x="1508" y="1624"/>
                  </a:lnTo>
                  <a:lnTo>
                    <a:pt x="1508" y="1624"/>
                  </a:lnTo>
                  <a:lnTo>
                    <a:pt x="1517" y="1624"/>
                  </a:lnTo>
                  <a:cubicBezTo>
                    <a:pt x="1526" y="1633"/>
                    <a:pt x="1535" y="1633"/>
                    <a:pt x="1544" y="1633"/>
                  </a:cubicBezTo>
                  <a:lnTo>
                    <a:pt x="1544" y="1633"/>
                  </a:lnTo>
                  <a:lnTo>
                    <a:pt x="1544" y="1633"/>
                  </a:lnTo>
                  <a:lnTo>
                    <a:pt x="1544" y="1633"/>
                  </a:lnTo>
                  <a:lnTo>
                    <a:pt x="1544" y="1633"/>
                  </a:lnTo>
                  <a:cubicBezTo>
                    <a:pt x="1553" y="1633"/>
                    <a:pt x="1562" y="1633"/>
                    <a:pt x="1571" y="1624"/>
                  </a:cubicBezTo>
                  <a:lnTo>
                    <a:pt x="1571" y="1624"/>
                  </a:lnTo>
                  <a:lnTo>
                    <a:pt x="1571" y="1624"/>
                  </a:lnTo>
                  <a:lnTo>
                    <a:pt x="1571" y="1624"/>
                  </a:lnTo>
                  <a:lnTo>
                    <a:pt x="1571" y="1624"/>
                  </a:lnTo>
                  <a:lnTo>
                    <a:pt x="1571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9" y="1624"/>
                  </a:lnTo>
                  <a:lnTo>
                    <a:pt x="1589" y="1615"/>
                  </a:lnTo>
                  <a:lnTo>
                    <a:pt x="1589" y="1615"/>
                  </a:lnTo>
                  <a:lnTo>
                    <a:pt x="1589" y="1615"/>
                  </a:lnTo>
                  <a:lnTo>
                    <a:pt x="1589" y="1615"/>
                  </a:lnTo>
                  <a:lnTo>
                    <a:pt x="1589" y="1615"/>
                  </a:lnTo>
                  <a:lnTo>
                    <a:pt x="1589" y="1615"/>
                  </a:lnTo>
                  <a:cubicBezTo>
                    <a:pt x="1598" y="1615"/>
                    <a:pt x="1598" y="1615"/>
                    <a:pt x="1598" y="1606"/>
                  </a:cubicBezTo>
                  <a:lnTo>
                    <a:pt x="1598" y="1606"/>
                  </a:lnTo>
                  <a:lnTo>
                    <a:pt x="1598" y="1606"/>
                  </a:lnTo>
                  <a:lnTo>
                    <a:pt x="1598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89"/>
                  </a:lnTo>
                  <a:lnTo>
                    <a:pt x="1615" y="1589"/>
                  </a:lnTo>
                  <a:lnTo>
                    <a:pt x="1615" y="1589"/>
                  </a:lnTo>
                  <a:lnTo>
                    <a:pt x="1615" y="1589"/>
                  </a:lnTo>
                  <a:lnTo>
                    <a:pt x="1624" y="1589"/>
                  </a:lnTo>
                  <a:lnTo>
                    <a:pt x="1624" y="1589"/>
                  </a:lnTo>
                  <a:lnTo>
                    <a:pt x="1624" y="1589"/>
                  </a:lnTo>
                  <a:lnTo>
                    <a:pt x="1624" y="1580"/>
                  </a:lnTo>
                  <a:lnTo>
                    <a:pt x="1624" y="1580"/>
                  </a:lnTo>
                  <a:lnTo>
                    <a:pt x="1624" y="1580"/>
                  </a:lnTo>
                  <a:lnTo>
                    <a:pt x="1624" y="1580"/>
                  </a:lnTo>
                  <a:lnTo>
                    <a:pt x="1624" y="1580"/>
                  </a:lnTo>
                  <a:lnTo>
                    <a:pt x="1624" y="1580"/>
                  </a:lnTo>
                  <a:cubicBezTo>
                    <a:pt x="1624" y="1571"/>
                    <a:pt x="1633" y="1553"/>
                    <a:pt x="1633" y="1544"/>
                  </a:cubicBezTo>
                  <a:lnTo>
                    <a:pt x="1633" y="1544"/>
                  </a:lnTo>
                  <a:lnTo>
                    <a:pt x="1633" y="1544"/>
                  </a:lnTo>
                  <a:lnTo>
                    <a:pt x="1633" y="1544"/>
                  </a:lnTo>
                  <a:lnTo>
                    <a:pt x="1633" y="1544"/>
                  </a:lnTo>
                  <a:cubicBezTo>
                    <a:pt x="1633" y="1535"/>
                    <a:pt x="1624" y="1517"/>
                    <a:pt x="1624" y="1508"/>
                  </a:cubicBezTo>
                  <a:lnTo>
                    <a:pt x="1624" y="1508"/>
                  </a:lnTo>
                  <a:lnTo>
                    <a:pt x="1624" y="1508"/>
                  </a:lnTo>
                  <a:lnTo>
                    <a:pt x="1624" y="1508"/>
                  </a:lnTo>
                  <a:lnTo>
                    <a:pt x="1624" y="1508"/>
                  </a:lnTo>
                  <a:lnTo>
                    <a:pt x="1624" y="1508"/>
                  </a:lnTo>
                  <a:lnTo>
                    <a:pt x="1624" y="1508"/>
                  </a:lnTo>
                  <a:lnTo>
                    <a:pt x="1624" y="1508"/>
                  </a:lnTo>
                  <a:lnTo>
                    <a:pt x="1624" y="1499"/>
                  </a:lnTo>
                  <a:lnTo>
                    <a:pt x="1624" y="1499"/>
                  </a:lnTo>
                  <a:cubicBezTo>
                    <a:pt x="1428" y="1116"/>
                    <a:pt x="1482" y="902"/>
                    <a:pt x="1508" y="777"/>
                  </a:cubicBezTo>
                  <a:lnTo>
                    <a:pt x="1508" y="777"/>
                  </a:lnTo>
                  <a:cubicBezTo>
                    <a:pt x="1517" y="732"/>
                    <a:pt x="1526" y="705"/>
                    <a:pt x="1526" y="670"/>
                  </a:cubicBezTo>
                  <a:lnTo>
                    <a:pt x="1526" y="670"/>
                  </a:lnTo>
                  <a:cubicBezTo>
                    <a:pt x="1526" y="536"/>
                    <a:pt x="1455" y="500"/>
                    <a:pt x="1152" y="491"/>
                  </a:cubicBezTo>
                  <a:lnTo>
                    <a:pt x="1152" y="491"/>
                  </a:lnTo>
                  <a:lnTo>
                    <a:pt x="581" y="491"/>
                  </a:lnTo>
                  <a:cubicBezTo>
                    <a:pt x="527" y="491"/>
                    <a:pt x="491" y="536"/>
                    <a:pt x="491" y="581"/>
                  </a:cubicBezTo>
                  <a:moveTo>
                    <a:pt x="1294" y="670"/>
                  </a:moveTo>
                  <a:cubicBezTo>
                    <a:pt x="1330" y="670"/>
                    <a:pt x="1339" y="670"/>
                    <a:pt x="1339" y="670"/>
                  </a:cubicBezTo>
                  <a:lnTo>
                    <a:pt x="1339" y="670"/>
                  </a:lnTo>
                  <a:cubicBezTo>
                    <a:pt x="1339" y="679"/>
                    <a:pt x="1339" y="705"/>
                    <a:pt x="1330" y="732"/>
                  </a:cubicBezTo>
                  <a:lnTo>
                    <a:pt x="1330" y="732"/>
                  </a:lnTo>
                  <a:cubicBezTo>
                    <a:pt x="1303" y="857"/>
                    <a:pt x="1259" y="1053"/>
                    <a:pt x="1366" y="1375"/>
                  </a:cubicBezTo>
                  <a:lnTo>
                    <a:pt x="1366" y="1375"/>
                  </a:lnTo>
                  <a:cubicBezTo>
                    <a:pt x="1053" y="1259"/>
                    <a:pt x="857" y="1303"/>
                    <a:pt x="732" y="1330"/>
                  </a:cubicBezTo>
                  <a:lnTo>
                    <a:pt x="732" y="1330"/>
                  </a:lnTo>
                  <a:cubicBezTo>
                    <a:pt x="705" y="1339"/>
                    <a:pt x="679" y="1348"/>
                    <a:pt x="670" y="1348"/>
                  </a:cubicBezTo>
                  <a:lnTo>
                    <a:pt x="670" y="1348"/>
                  </a:lnTo>
                  <a:cubicBezTo>
                    <a:pt x="661" y="1348"/>
                    <a:pt x="670" y="1312"/>
                    <a:pt x="670" y="1160"/>
                  </a:cubicBezTo>
                  <a:lnTo>
                    <a:pt x="670" y="1160"/>
                  </a:lnTo>
                  <a:lnTo>
                    <a:pt x="670" y="670"/>
                  </a:lnTo>
                  <a:lnTo>
                    <a:pt x="1152" y="679"/>
                  </a:lnTo>
                  <a:lnTo>
                    <a:pt x="1169" y="679"/>
                  </a:lnTo>
                  <a:lnTo>
                    <a:pt x="1169" y="679"/>
                  </a:lnTo>
                  <a:cubicBezTo>
                    <a:pt x="1223" y="679"/>
                    <a:pt x="1259" y="670"/>
                    <a:pt x="1294" y="670"/>
                  </a:cubicBezTo>
                  <a:close/>
                  <a:moveTo>
                    <a:pt x="3864" y="759"/>
                  </a:moveTo>
                  <a:cubicBezTo>
                    <a:pt x="3810" y="812"/>
                    <a:pt x="3810" y="902"/>
                    <a:pt x="3864" y="955"/>
                  </a:cubicBezTo>
                  <a:lnTo>
                    <a:pt x="3864" y="955"/>
                  </a:lnTo>
                  <a:cubicBezTo>
                    <a:pt x="3917" y="1009"/>
                    <a:pt x="4006" y="1009"/>
                    <a:pt x="4060" y="955"/>
                  </a:cubicBezTo>
                  <a:lnTo>
                    <a:pt x="4060" y="955"/>
                  </a:lnTo>
                  <a:cubicBezTo>
                    <a:pt x="4113" y="902"/>
                    <a:pt x="4113" y="812"/>
                    <a:pt x="4060" y="759"/>
                  </a:cubicBezTo>
                  <a:lnTo>
                    <a:pt x="4060" y="759"/>
                  </a:lnTo>
                  <a:cubicBezTo>
                    <a:pt x="4033" y="723"/>
                    <a:pt x="3997" y="714"/>
                    <a:pt x="3962" y="714"/>
                  </a:cubicBezTo>
                  <a:lnTo>
                    <a:pt x="3962" y="714"/>
                  </a:lnTo>
                  <a:cubicBezTo>
                    <a:pt x="3926" y="714"/>
                    <a:pt x="3890" y="723"/>
                    <a:pt x="3864" y="759"/>
                  </a:cubicBezTo>
                  <a:moveTo>
                    <a:pt x="3346" y="1062"/>
                  </a:moveTo>
                  <a:cubicBezTo>
                    <a:pt x="3293" y="1116"/>
                    <a:pt x="3293" y="1205"/>
                    <a:pt x="3346" y="1267"/>
                  </a:cubicBezTo>
                  <a:lnTo>
                    <a:pt x="3346" y="1267"/>
                  </a:lnTo>
                  <a:cubicBezTo>
                    <a:pt x="3400" y="1321"/>
                    <a:pt x="3489" y="1321"/>
                    <a:pt x="3551" y="1267"/>
                  </a:cubicBezTo>
                  <a:lnTo>
                    <a:pt x="3551" y="1267"/>
                  </a:lnTo>
                  <a:cubicBezTo>
                    <a:pt x="3605" y="1205"/>
                    <a:pt x="3605" y="1116"/>
                    <a:pt x="3551" y="1062"/>
                  </a:cubicBezTo>
                  <a:lnTo>
                    <a:pt x="3551" y="1062"/>
                  </a:lnTo>
                  <a:cubicBezTo>
                    <a:pt x="3516" y="1036"/>
                    <a:pt x="3480" y="1027"/>
                    <a:pt x="3444" y="1027"/>
                  </a:cubicBezTo>
                  <a:lnTo>
                    <a:pt x="3444" y="1027"/>
                  </a:lnTo>
                  <a:cubicBezTo>
                    <a:pt x="3409" y="1027"/>
                    <a:pt x="3373" y="1036"/>
                    <a:pt x="3346" y="1062"/>
                  </a:cubicBezTo>
                  <a:close/>
                  <a:moveTo>
                    <a:pt x="3061" y="1553"/>
                  </a:moveTo>
                  <a:cubicBezTo>
                    <a:pt x="3007" y="1606"/>
                    <a:pt x="3007" y="1696"/>
                    <a:pt x="3061" y="1758"/>
                  </a:cubicBezTo>
                  <a:lnTo>
                    <a:pt x="3061" y="1758"/>
                  </a:lnTo>
                  <a:cubicBezTo>
                    <a:pt x="3114" y="1812"/>
                    <a:pt x="3203" y="1812"/>
                    <a:pt x="3257" y="1758"/>
                  </a:cubicBezTo>
                  <a:lnTo>
                    <a:pt x="3257" y="1758"/>
                  </a:lnTo>
                  <a:cubicBezTo>
                    <a:pt x="3310" y="1696"/>
                    <a:pt x="3310" y="1606"/>
                    <a:pt x="3257" y="1553"/>
                  </a:cubicBezTo>
                  <a:lnTo>
                    <a:pt x="3257" y="1553"/>
                  </a:lnTo>
                  <a:cubicBezTo>
                    <a:pt x="3230" y="1526"/>
                    <a:pt x="3194" y="1517"/>
                    <a:pt x="3159" y="1517"/>
                  </a:cubicBezTo>
                  <a:lnTo>
                    <a:pt x="3159" y="1517"/>
                  </a:lnTo>
                  <a:cubicBezTo>
                    <a:pt x="3123" y="1517"/>
                    <a:pt x="3087" y="1526"/>
                    <a:pt x="3061" y="1553"/>
                  </a:cubicBezTo>
                  <a:close/>
                  <a:moveTo>
                    <a:pt x="2998" y="2124"/>
                  </a:moveTo>
                  <a:cubicBezTo>
                    <a:pt x="2945" y="2177"/>
                    <a:pt x="2945" y="2267"/>
                    <a:pt x="2998" y="2320"/>
                  </a:cubicBezTo>
                  <a:lnTo>
                    <a:pt x="2998" y="2320"/>
                  </a:lnTo>
                  <a:cubicBezTo>
                    <a:pt x="3052" y="2383"/>
                    <a:pt x="3141" y="2383"/>
                    <a:pt x="3194" y="2320"/>
                  </a:cubicBezTo>
                  <a:lnTo>
                    <a:pt x="3194" y="2320"/>
                  </a:lnTo>
                  <a:cubicBezTo>
                    <a:pt x="3248" y="2267"/>
                    <a:pt x="3248" y="2177"/>
                    <a:pt x="3194" y="2124"/>
                  </a:cubicBezTo>
                  <a:lnTo>
                    <a:pt x="3194" y="2124"/>
                  </a:lnTo>
                  <a:cubicBezTo>
                    <a:pt x="3168" y="2097"/>
                    <a:pt x="3132" y="2088"/>
                    <a:pt x="3096" y="2088"/>
                  </a:cubicBezTo>
                  <a:lnTo>
                    <a:pt x="3096" y="2088"/>
                  </a:lnTo>
                  <a:cubicBezTo>
                    <a:pt x="3061" y="2088"/>
                    <a:pt x="3025" y="2097"/>
                    <a:pt x="2998" y="2124"/>
                  </a:cubicBezTo>
                  <a:close/>
                  <a:moveTo>
                    <a:pt x="3212" y="2659"/>
                  </a:moveTo>
                  <a:cubicBezTo>
                    <a:pt x="3159" y="2713"/>
                    <a:pt x="3159" y="2802"/>
                    <a:pt x="3212" y="2855"/>
                  </a:cubicBezTo>
                  <a:lnTo>
                    <a:pt x="3212" y="2855"/>
                  </a:lnTo>
                  <a:cubicBezTo>
                    <a:pt x="3266" y="2909"/>
                    <a:pt x="3355" y="2909"/>
                    <a:pt x="3409" y="2855"/>
                  </a:cubicBezTo>
                  <a:lnTo>
                    <a:pt x="3409" y="2855"/>
                  </a:lnTo>
                  <a:cubicBezTo>
                    <a:pt x="3462" y="2802"/>
                    <a:pt x="3462" y="2713"/>
                    <a:pt x="3409" y="2659"/>
                  </a:cubicBezTo>
                  <a:lnTo>
                    <a:pt x="3409" y="2659"/>
                  </a:lnTo>
                  <a:cubicBezTo>
                    <a:pt x="3382" y="2632"/>
                    <a:pt x="3346" y="2615"/>
                    <a:pt x="3310" y="2615"/>
                  </a:cubicBezTo>
                  <a:lnTo>
                    <a:pt x="3310" y="2615"/>
                  </a:lnTo>
                  <a:cubicBezTo>
                    <a:pt x="3275" y="2615"/>
                    <a:pt x="3239" y="2632"/>
                    <a:pt x="3212" y="2659"/>
                  </a:cubicBezTo>
                  <a:moveTo>
                    <a:pt x="2124" y="2998"/>
                  </a:moveTo>
                  <a:cubicBezTo>
                    <a:pt x="2070" y="3052"/>
                    <a:pt x="2070" y="3141"/>
                    <a:pt x="2124" y="3203"/>
                  </a:cubicBezTo>
                  <a:lnTo>
                    <a:pt x="2124" y="3203"/>
                  </a:lnTo>
                  <a:cubicBezTo>
                    <a:pt x="2177" y="3257"/>
                    <a:pt x="2267" y="3257"/>
                    <a:pt x="2320" y="3203"/>
                  </a:cubicBezTo>
                  <a:lnTo>
                    <a:pt x="2320" y="3203"/>
                  </a:lnTo>
                  <a:cubicBezTo>
                    <a:pt x="2374" y="3141"/>
                    <a:pt x="2374" y="3052"/>
                    <a:pt x="2320" y="2998"/>
                  </a:cubicBezTo>
                  <a:lnTo>
                    <a:pt x="2320" y="2998"/>
                  </a:lnTo>
                  <a:cubicBezTo>
                    <a:pt x="2293" y="2971"/>
                    <a:pt x="2258" y="2962"/>
                    <a:pt x="2222" y="2962"/>
                  </a:cubicBezTo>
                  <a:lnTo>
                    <a:pt x="2222" y="2962"/>
                  </a:lnTo>
                  <a:cubicBezTo>
                    <a:pt x="2186" y="2962"/>
                    <a:pt x="2151" y="2971"/>
                    <a:pt x="2124" y="2998"/>
                  </a:cubicBezTo>
                  <a:close/>
                  <a:moveTo>
                    <a:pt x="1553" y="3061"/>
                  </a:moveTo>
                  <a:cubicBezTo>
                    <a:pt x="1499" y="3114"/>
                    <a:pt x="1499" y="3203"/>
                    <a:pt x="1553" y="3257"/>
                  </a:cubicBezTo>
                  <a:lnTo>
                    <a:pt x="1553" y="3257"/>
                  </a:lnTo>
                  <a:cubicBezTo>
                    <a:pt x="1606" y="3319"/>
                    <a:pt x="1696" y="3319"/>
                    <a:pt x="1749" y="3257"/>
                  </a:cubicBezTo>
                  <a:lnTo>
                    <a:pt x="1749" y="3257"/>
                  </a:lnTo>
                  <a:cubicBezTo>
                    <a:pt x="1803" y="3203"/>
                    <a:pt x="1803" y="3114"/>
                    <a:pt x="1749" y="3061"/>
                  </a:cubicBezTo>
                  <a:lnTo>
                    <a:pt x="1749" y="3061"/>
                  </a:lnTo>
                  <a:cubicBezTo>
                    <a:pt x="1722" y="3034"/>
                    <a:pt x="1687" y="3025"/>
                    <a:pt x="1651" y="3025"/>
                  </a:cubicBezTo>
                  <a:lnTo>
                    <a:pt x="1651" y="3025"/>
                  </a:lnTo>
                  <a:cubicBezTo>
                    <a:pt x="1615" y="3025"/>
                    <a:pt x="1580" y="3034"/>
                    <a:pt x="1553" y="3061"/>
                  </a:cubicBezTo>
                  <a:close/>
                  <a:moveTo>
                    <a:pt x="2659" y="3212"/>
                  </a:moveTo>
                  <a:cubicBezTo>
                    <a:pt x="2606" y="3266"/>
                    <a:pt x="2606" y="3355"/>
                    <a:pt x="2659" y="3408"/>
                  </a:cubicBezTo>
                  <a:lnTo>
                    <a:pt x="2659" y="3408"/>
                  </a:lnTo>
                  <a:cubicBezTo>
                    <a:pt x="2713" y="3462"/>
                    <a:pt x="2802" y="3462"/>
                    <a:pt x="2855" y="3408"/>
                  </a:cubicBezTo>
                  <a:lnTo>
                    <a:pt x="2855" y="3408"/>
                  </a:lnTo>
                  <a:cubicBezTo>
                    <a:pt x="2909" y="3355"/>
                    <a:pt x="2909" y="3266"/>
                    <a:pt x="2855" y="3212"/>
                  </a:cubicBezTo>
                  <a:lnTo>
                    <a:pt x="2855" y="3212"/>
                  </a:lnTo>
                  <a:cubicBezTo>
                    <a:pt x="2829" y="3185"/>
                    <a:pt x="2793" y="3168"/>
                    <a:pt x="2757" y="3168"/>
                  </a:cubicBezTo>
                  <a:lnTo>
                    <a:pt x="2757" y="3168"/>
                  </a:lnTo>
                  <a:cubicBezTo>
                    <a:pt x="2722" y="3168"/>
                    <a:pt x="2686" y="3185"/>
                    <a:pt x="2659" y="3212"/>
                  </a:cubicBezTo>
                  <a:close/>
                  <a:moveTo>
                    <a:pt x="1062" y="3346"/>
                  </a:moveTo>
                  <a:cubicBezTo>
                    <a:pt x="1009" y="3408"/>
                    <a:pt x="1009" y="3498"/>
                    <a:pt x="1062" y="3551"/>
                  </a:cubicBezTo>
                  <a:lnTo>
                    <a:pt x="1062" y="3551"/>
                  </a:lnTo>
                  <a:cubicBezTo>
                    <a:pt x="1116" y="3605"/>
                    <a:pt x="1205" y="3605"/>
                    <a:pt x="1259" y="3551"/>
                  </a:cubicBezTo>
                  <a:lnTo>
                    <a:pt x="1259" y="3551"/>
                  </a:lnTo>
                  <a:cubicBezTo>
                    <a:pt x="1312" y="3498"/>
                    <a:pt x="1312" y="3408"/>
                    <a:pt x="1259" y="3346"/>
                  </a:cubicBezTo>
                  <a:lnTo>
                    <a:pt x="1259" y="3346"/>
                  </a:lnTo>
                  <a:cubicBezTo>
                    <a:pt x="1232" y="3319"/>
                    <a:pt x="1196" y="3310"/>
                    <a:pt x="1160" y="3310"/>
                  </a:cubicBezTo>
                  <a:lnTo>
                    <a:pt x="1160" y="3310"/>
                  </a:lnTo>
                  <a:cubicBezTo>
                    <a:pt x="1125" y="3310"/>
                    <a:pt x="1089" y="3319"/>
                    <a:pt x="1062" y="3346"/>
                  </a:cubicBezTo>
                  <a:close/>
                  <a:moveTo>
                    <a:pt x="750" y="3863"/>
                  </a:moveTo>
                  <a:cubicBezTo>
                    <a:pt x="697" y="3917"/>
                    <a:pt x="697" y="4006"/>
                    <a:pt x="750" y="4060"/>
                  </a:cubicBezTo>
                  <a:lnTo>
                    <a:pt x="750" y="4060"/>
                  </a:lnTo>
                  <a:cubicBezTo>
                    <a:pt x="804" y="4113"/>
                    <a:pt x="893" y="4113"/>
                    <a:pt x="946" y="4060"/>
                  </a:cubicBezTo>
                  <a:lnTo>
                    <a:pt x="946" y="4060"/>
                  </a:lnTo>
                  <a:cubicBezTo>
                    <a:pt x="1009" y="4006"/>
                    <a:pt x="1009" y="3917"/>
                    <a:pt x="946" y="3863"/>
                  </a:cubicBezTo>
                  <a:lnTo>
                    <a:pt x="946" y="3863"/>
                  </a:lnTo>
                  <a:cubicBezTo>
                    <a:pt x="920" y="3837"/>
                    <a:pt x="884" y="3819"/>
                    <a:pt x="848" y="3819"/>
                  </a:cubicBezTo>
                  <a:lnTo>
                    <a:pt x="848" y="3819"/>
                  </a:lnTo>
                  <a:cubicBezTo>
                    <a:pt x="813" y="3819"/>
                    <a:pt x="777" y="3837"/>
                    <a:pt x="750" y="3863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7"/>
            <p:cNvSpPr/>
            <p:nvPr/>
          </p:nvSpPr>
          <p:spPr>
            <a:xfrm>
              <a:off x="8675789" y="125342"/>
              <a:ext cx="344463" cy="343931"/>
            </a:xfrm>
            <a:custGeom>
              <a:avLst/>
              <a:gdLst/>
              <a:ahLst/>
              <a:cxnLst/>
              <a:rect l="l" t="t" r="r" b="b"/>
              <a:pathLst>
                <a:path w="5827" h="5818" extrusionOk="0">
                  <a:moveTo>
                    <a:pt x="1785" y="366"/>
                  </a:moveTo>
                  <a:cubicBezTo>
                    <a:pt x="1696" y="358"/>
                    <a:pt x="1606" y="349"/>
                    <a:pt x="1526" y="349"/>
                  </a:cubicBezTo>
                  <a:lnTo>
                    <a:pt x="1526" y="349"/>
                  </a:lnTo>
                  <a:cubicBezTo>
                    <a:pt x="1089" y="349"/>
                    <a:pt x="661" y="518"/>
                    <a:pt x="331" y="839"/>
                  </a:cubicBezTo>
                  <a:lnTo>
                    <a:pt x="331" y="839"/>
                  </a:lnTo>
                  <a:lnTo>
                    <a:pt x="331" y="848"/>
                  </a:lnTo>
                  <a:cubicBezTo>
                    <a:pt x="108" y="1062"/>
                    <a:pt x="1" y="1357"/>
                    <a:pt x="1" y="1642"/>
                  </a:cubicBezTo>
                  <a:lnTo>
                    <a:pt x="1" y="1642"/>
                  </a:lnTo>
                  <a:cubicBezTo>
                    <a:pt x="1" y="1928"/>
                    <a:pt x="108" y="2222"/>
                    <a:pt x="331" y="2436"/>
                  </a:cubicBezTo>
                  <a:lnTo>
                    <a:pt x="331" y="2436"/>
                  </a:lnTo>
                  <a:lnTo>
                    <a:pt x="331" y="2445"/>
                  </a:lnTo>
                  <a:cubicBezTo>
                    <a:pt x="554" y="2659"/>
                    <a:pt x="839" y="2775"/>
                    <a:pt x="1125" y="2775"/>
                  </a:cubicBezTo>
                  <a:lnTo>
                    <a:pt x="1125" y="2775"/>
                  </a:lnTo>
                  <a:cubicBezTo>
                    <a:pt x="1419" y="2775"/>
                    <a:pt x="1705" y="2659"/>
                    <a:pt x="1928" y="2445"/>
                  </a:cubicBezTo>
                  <a:lnTo>
                    <a:pt x="1928" y="2445"/>
                  </a:lnTo>
                  <a:cubicBezTo>
                    <a:pt x="2070" y="2302"/>
                    <a:pt x="2142" y="2115"/>
                    <a:pt x="2142" y="1928"/>
                  </a:cubicBezTo>
                  <a:lnTo>
                    <a:pt x="2142" y="1928"/>
                  </a:lnTo>
                  <a:cubicBezTo>
                    <a:pt x="2142" y="1740"/>
                    <a:pt x="2070" y="1553"/>
                    <a:pt x="1928" y="1410"/>
                  </a:cubicBezTo>
                  <a:lnTo>
                    <a:pt x="1928" y="1410"/>
                  </a:lnTo>
                  <a:cubicBezTo>
                    <a:pt x="1785" y="1267"/>
                    <a:pt x="1598" y="1196"/>
                    <a:pt x="1410" y="1196"/>
                  </a:cubicBezTo>
                  <a:lnTo>
                    <a:pt x="1410" y="1196"/>
                  </a:lnTo>
                  <a:cubicBezTo>
                    <a:pt x="1294" y="1196"/>
                    <a:pt x="1169" y="1223"/>
                    <a:pt x="1062" y="1276"/>
                  </a:cubicBezTo>
                  <a:lnTo>
                    <a:pt x="1062" y="1276"/>
                  </a:lnTo>
                  <a:cubicBezTo>
                    <a:pt x="982" y="1232"/>
                    <a:pt x="875" y="1241"/>
                    <a:pt x="804" y="1312"/>
                  </a:cubicBezTo>
                  <a:lnTo>
                    <a:pt x="804" y="1312"/>
                  </a:lnTo>
                  <a:cubicBezTo>
                    <a:pt x="714" y="1401"/>
                    <a:pt x="714" y="1544"/>
                    <a:pt x="804" y="1624"/>
                  </a:cubicBezTo>
                  <a:lnTo>
                    <a:pt x="804" y="1624"/>
                  </a:lnTo>
                  <a:cubicBezTo>
                    <a:pt x="884" y="1714"/>
                    <a:pt x="1027" y="1714"/>
                    <a:pt x="1116" y="1624"/>
                  </a:cubicBezTo>
                  <a:lnTo>
                    <a:pt x="1116" y="1624"/>
                  </a:lnTo>
                  <a:cubicBezTo>
                    <a:pt x="1169" y="1571"/>
                    <a:pt x="1187" y="1499"/>
                    <a:pt x="1169" y="1428"/>
                  </a:cubicBezTo>
                  <a:lnTo>
                    <a:pt x="1169" y="1428"/>
                  </a:lnTo>
                  <a:cubicBezTo>
                    <a:pt x="1250" y="1392"/>
                    <a:pt x="1330" y="1375"/>
                    <a:pt x="1410" y="1375"/>
                  </a:cubicBezTo>
                  <a:lnTo>
                    <a:pt x="1410" y="1375"/>
                  </a:lnTo>
                  <a:cubicBezTo>
                    <a:pt x="1553" y="1375"/>
                    <a:pt x="1696" y="1428"/>
                    <a:pt x="1803" y="1535"/>
                  </a:cubicBezTo>
                  <a:lnTo>
                    <a:pt x="1803" y="1535"/>
                  </a:lnTo>
                  <a:cubicBezTo>
                    <a:pt x="1910" y="1642"/>
                    <a:pt x="1963" y="1785"/>
                    <a:pt x="1963" y="1928"/>
                  </a:cubicBezTo>
                  <a:lnTo>
                    <a:pt x="1963" y="1928"/>
                  </a:lnTo>
                  <a:cubicBezTo>
                    <a:pt x="1963" y="2061"/>
                    <a:pt x="1910" y="2204"/>
                    <a:pt x="1803" y="2311"/>
                  </a:cubicBezTo>
                  <a:lnTo>
                    <a:pt x="1803" y="2311"/>
                  </a:lnTo>
                  <a:cubicBezTo>
                    <a:pt x="1615" y="2499"/>
                    <a:pt x="1375" y="2588"/>
                    <a:pt x="1125" y="2588"/>
                  </a:cubicBezTo>
                  <a:lnTo>
                    <a:pt x="1125" y="2588"/>
                  </a:lnTo>
                  <a:cubicBezTo>
                    <a:pt x="884" y="2588"/>
                    <a:pt x="643" y="2499"/>
                    <a:pt x="456" y="2311"/>
                  </a:cubicBezTo>
                  <a:lnTo>
                    <a:pt x="456" y="2311"/>
                  </a:lnTo>
                  <a:lnTo>
                    <a:pt x="456" y="2311"/>
                  </a:lnTo>
                  <a:cubicBezTo>
                    <a:pt x="268" y="2133"/>
                    <a:pt x="179" y="1883"/>
                    <a:pt x="179" y="1642"/>
                  </a:cubicBezTo>
                  <a:lnTo>
                    <a:pt x="179" y="1642"/>
                  </a:lnTo>
                  <a:cubicBezTo>
                    <a:pt x="179" y="1401"/>
                    <a:pt x="268" y="1151"/>
                    <a:pt x="456" y="973"/>
                  </a:cubicBezTo>
                  <a:lnTo>
                    <a:pt x="456" y="973"/>
                  </a:lnTo>
                  <a:cubicBezTo>
                    <a:pt x="750" y="679"/>
                    <a:pt x="1134" y="536"/>
                    <a:pt x="1526" y="536"/>
                  </a:cubicBezTo>
                  <a:lnTo>
                    <a:pt x="1526" y="536"/>
                  </a:lnTo>
                  <a:cubicBezTo>
                    <a:pt x="1910" y="536"/>
                    <a:pt x="2293" y="679"/>
                    <a:pt x="2588" y="973"/>
                  </a:cubicBezTo>
                  <a:lnTo>
                    <a:pt x="2588" y="973"/>
                  </a:lnTo>
                  <a:cubicBezTo>
                    <a:pt x="2882" y="1267"/>
                    <a:pt x="3025" y="1651"/>
                    <a:pt x="3025" y="2035"/>
                  </a:cubicBezTo>
                  <a:lnTo>
                    <a:pt x="3025" y="2035"/>
                  </a:lnTo>
                  <a:lnTo>
                    <a:pt x="3025" y="2035"/>
                  </a:lnTo>
                  <a:cubicBezTo>
                    <a:pt x="3025" y="2427"/>
                    <a:pt x="2882" y="2811"/>
                    <a:pt x="2588" y="3105"/>
                  </a:cubicBezTo>
                  <a:lnTo>
                    <a:pt x="2588" y="3105"/>
                  </a:lnTo>
                  <a:lnTo>
                    <a:pt x="1508" y="4185"/>
                  </a:lnTo>
                  <a:cubicBezTo>
                    <a:pt x="1473" y="4220"/>
                    <a:pt x="1473" y="4283"/>
                    <a:pt x="1508" y="4318"/>
                  </a:cubicBezTo>
                  <a:lnTo>
                    <a:pt x="1508" y="4318"/>
                  </a:lnTo>
                  <a:cubicBezTo>
                    <a:pt x="1544" y="4345"/>
                    <a:pt x="1598" y="4345"/>
                    <a:pt x="1633" y="4318"/>
                  </a:cubicBezTo>
                  <a:lnTo>
                    <a:pt x="1633" y="4318"/>
                  </a:lnTo>
                  <a:lnTo>
                    <a:pt x="2436" y="3507"/>
                  </a:lnTo>
                  <a:lnTo>
                    <a:pt x="2436" y="3507"/>
                  </a:lnTo>
                  <a:lnTo>
                    <a:pt x="2713" y="3230"/>
                  </a:lnTo>
                  <a:cubicBezTo>
                    <a:pt x="3007" y="2936"/>
                    <a:pt x="3400" y="2793"/>
                    <a:pt x="3783" y="2793"/>
                  </a:cubicBezTo>
                  <a:lnTo>
                    <a:pt x="3783" y="2793"/>
                  </a:lnTo>
                  <a:cubicBezTo>
                    <a:pt x="4167" y="2793"/>
                    <a:pt x="4559" y="2936"/>
                    <a:pt x="4845" y="3230"/>
                  </a:cubicBezTo>
                  <a:lnTo>
                    <a:pt x="4845" y="3230"/>
                  </a:lnTo>
                  <a:cubicBezTo>
                    <a:pt x="5139" y="3524"/>
                    <a:pt x="5291" y="3908"/>
                    <a:pt x="5291" y="4292"/>
                  </a:cubicBezTo>
                  <a:lnTo>
                    <a:pt x="5291" y="4292"/>
                  </a:lnTo>
                  <a:lnTo>
                    <a:pt x="5291" y="4292"/>
                  </a:lnTo>
                  <a:cubicBezTo>
                    <a:pt x="5291" y="4684"/>
                    <a:pt x="5139" y="5068"/>
                    <a:pt x="4854" y="5362"/>
                  </a:cubicBezTo>
                  <a:lnTo>
                    <a:pt x="4854" y="5362"/>
                  </a:lnTo>
                  <a:lnTo>
                    <a:pt x="4854" y="5362"/>
                  </a:lnTo>
                  <a:cubicBezTo>
                    <a:pt x="4666" y="5550"/>
                    <a:pt x="4426" y="5639"/>
                    <a:pt x="4176" y="5639"/>
                  </a:cubicBezTo>
                  <a:lnTo>
                    <a:pt x="4176" y="5639"/>
                  </a:lnTo>
                  <a:cubicBezTo>
                    <a:pt x="3935" y="5639"/>
                    <a:pt x="3694" y="5550"/>
                    <a:pt x="3507" y="5362"/>
                  </a:cubicBezTo>
                  <a:lnTo>
                    <a:pt x="3507" y="5362"/>
                  </a:lnTo>
                  <a:lnTo>
                    <a:pt x="3507" y="5362"/>
                  </a:lnTo>
                  <a:cubicBezTo>
                    <a:pt x="3319" y="5175"/>
                    <a:pt x="3230" y="4934"/>
                    <a:pt x="3230" y="4693"/>
                  </a:cubicBezTo>
                  <a:lnTo>
                    <a:pt x="3230" y="4693"/>
                  </a:lnTo>
                  <a:cubicBezTo>
                    <a:pt x="3230" y="4443"/>
                    <a:pt x="3319" y="4202"/>
                    <a:pt x="3507" y="4015"/>
                  </a:cubicBezTo>
                  <a:lnTo>
                    <a:pt x="3507" y="4015"/>
                  </a:lnTo>
                  <a:cubicBezTo>
                    <a:pt x="3614" y="3908"/>
                    <a:pt x="3756" y="3855"/>
                    <a:pt x="3899" y="3855"/>
                  </a:cubicBezTo>
                  <a:lnTo>
                    <a:pt x="3899" y="3855"/>
                  </a:lnTo>
                  <a:cubicBezTo>
                    <a:pt x="4033" y="3855"/>
                    <a:pt x="4176" y="3908"/>
                    <a:pt x="4283" y="4015"/>
                  </a:cubicBezTo>
                  <a:lnTo>
                    <a:pt x="4283" y="4015"/>
                  </a:lnTo>
                  <a:cubicBezTo>
                    <a:pt x="4390" y="4122"/>
                    <a:pt x="4443" y="4265"/>
                    <a:pt x="4443" y="4408"/>
                  </a:cubicBezTo>
                  <a:lnTo>
                    <a:pt x="4443" y="4408"/>
                  </a:lnTo>
                  <a:cubicBezTo>
                    <a:pt x="4443" y="4488"/>
                    <a:pt x="4426" y="4568"/>
                    <a:pt x="4390" y="4649"/>
                  </a:cubicBezTo>
                  <a:lnTo>
                    <a:pt x="4390" y="4649"/>
                  </a:lnTo>
                  <a:cubicBezTo>
                    <a:pt x="4318" y="4631"/>
                    <a:pt x="4247" y="4649"/>
                    <a:pt x="4194" y="4702"/>
                  </a:cubicBezTo>
                  <a:lnTo>
                    <a:pt x="4194" y="4702"/>
                  </a:lnTo>
                  <a:cubicBezTo>
                    <a:pt x="4104" y="4791"/>
                    <a:pt x="4104" y="4934"/>
                    <a:pt x="4194" y="5014"/>
                  </a:cubicBezTo>
                  <a:lnTo>
                    <a:pt x="4194" y="5014"/>
                  </a:lnTo>
                  <a:cubicBezTo>
                    <a:pt x="4283" y="5103"/>
                    <a:pt x="4417" y="5103"/>
                    <a:pt x="4506" y="5014"/>
                  </a:cubicBezTo>
                  <a:lnTo>
                    <a:pt x="4506" y="5014"/>
                  </a:lnTo>
                  <a:cubicBezTo>
                    <a:pt x="4577" y="4943"/>
                    <a:pt x="4586" y="4836"/>
                    <a:pt x="4541" y="4756"/>
                  </a:cubicBezTo>
                  <a:lnTo>
                    <a:pt x="4541" y="4756"/>
                  </a:lnTo>
                  <a:cubicBezTo>
                    <a:pt x="4595" y="4649"/>
                    <a:pt x="4622" y="4524"/>
                    <a:pt x="4622" y="4408"/>
                  </a:cubicBezTo>
                  <a:lnTo>
                    <a:pt x="4622" y="4408"/>
                  </a:lnTo>
                  <a:cubicBezTo>
                    <a:pt x="4622" y="4220"/>
                    <a:pt x="4559" y="4033"/>
                    <a:pt x="4417" y="3890"/>
                  </a:cubicBezTo>
                  <a:lnTo>
                    <a:pt x="4417" y="3890"/>
                  </a:lnTo>
                  <a:cubicBezTo>
                    <a:pt x="4274" y="3747"/>
                    <a:pt x="4087" y="3676"/>
                    <a:pt x="3899" y="3676"/>
                  </a:cubicBezTo>
                  <a:lnTo>
                    <a:pt x="3899" y="3676"/>
                  </a:lnTo>
                  <a:cubicBezTo>
                    <a:pt x="3712" y="3676"/>
                    <a:pt x="3524" y="3747"/>
                    <a:pt x="3382" y="3890"/>
                  </a:cubicBezTo>
                  <a:lnTo>
                    <a:pt x="3382" y="3890"/>
                  </a:lnTo>
                  <a:cubicBezTo>
                    <a:pt x="3159" y="4113"/>
                    <a:pt x="3052" y="4399"/>
                    <a:pt x="3052" y="4693"/>
                  </a:cubicBezTo>
                  <a:lnTo>
                    <a:pt x="3052" y="4693"/>
                  </a:lnTo>
                  <a:cubicBezTo>
                    <a:pt x="3052" y="4979"/>
                    <a:pt x="3159" y="5264"/>
                    <a:pt x="3373" y="5487"/>
                  </a:cubicBezTo>
                  <a:lnTo>
                    <a:pt x="3373" y="5487"/>
                  </a:lnTo>
                  <a:lnTo>
                    <a:pt x="3382" y="5487"/>
                  </a:lnTo>
                  <a:cubicBezTo>
                    <a:pt x="3596" y="5710"/>
                    <a:pt x="3890" y="5817"/>
                    <a:pt x="4176" y="5817"/>
                  </a:cubicBezTo>
                  <a:lnTo>
                    <a:pt x="4176" y="5817"/>
                  </a:lnTo>
                  <a:cubicBezTo>
                    <a:pt x="4470" y="5817"/>
                    <a:pt x="4756" y="5710"/>
                    <a:pt x="4979" y="5487"/>
                  </a:cubicBezTo>
                  <a:lnTo>
                    <a:pt x="4979" y="5487"/>
                  </a:lnTo>
                  <a:lnTo>
                    <a:pt x="4979" y="5487"/>
                  </a:lnTo>
                  <a:cubicBezTo>
                    <a:pt x="5309" y="5157"/>
                    <a:pt x="5469" y="4729"/>
                    <a:pt x="5469" y="4292"/>
                  </a:cubicBezTo>
                  <a:lnTo>
                    <a:pt x="5469" y="4292"/>
                  </a:lnTo>
                  <a:lnTo>
                    <a:pt x="5469" y="4292"/>
                  </a:lnTo>
                  <a:cubicBezTo>
                    <a:pt x="5469" y="4211"/>
                    <a:pt x="5460" y="4122"/>
                    <a:pt x="5451" y="4033"/>
                  </a:cubicBezTo>
                  <a:lnTo>
                    <a:pt x="5451" y="4033"/>
                  </a:lnTo>
                  <a:cubicBezTo>
                    <a:pt x="5701" y="3774"/>
                    <a:pt x="5826" y="3444"/>
                    <a:pt x="5826" y="3105"/>
                  </a:cubicBezTo>
                  <a:lnTo>
                    <a:pt x="5826" y="3105"/>
                  </a:lnTo>
                  <a:cubicBezTo>
                    <a:pt x="5826" y="2757"/>
                    <a:pt x="5692" y="2418"/>
                    <a:pt x="5434" y="2160"/>
                  </a:cubicBezTo>
                  <a:lnTo>
                    <a:pt x="5434" y="2160"/>
                  </a:lnTo>
                  <a:cubicBezTo>
                    <a:pt x="5175" y="1892"/>
                    <a:pt x="4827" y="1767"/>
                    <a:pt x="4488" y="1767"/>
                  </a:cubicBezTo>
                  <a:lnTo>
                    <a:pt x="4488" y="1767"/>
                  </a:lnTo>
                  <a:cubicBezTo>
                    <a:pt x="4301" y="1767"/>
                    <a:pt x="4113" y="1803"/>
                    <a:pt x="3944" y="1883"/>
                  </a:cubicBezTo>
                  <a:lnTo>
                    <a:pt x="3944" y="1883"/>
                  </a:lnTo>
                  <a:cubicBezTo>
                    <a:pt x="4015" y="1705"/>
                    <a:pt x="4051" y="1517"/>
                    <a:pt x="4051" y="1339"/>
                  </a:cubicBezTo>
                  <a:lnTo>
                    <a:pt x="4051" y="1339"/>
                  </a:lnTo>
                  <a:lnTo>
                    <a:pt x="4051" y="1339"/>
                  </a:lnTo>
                  <a:cubicBezTo>
                    <a:pt x="4051" y="991"/>
                    <a:pt x="3926" y="652"/>
                    <a:pt x="3658" y="384"/>
                  </a:cubicBezTo>
                  <a:lnTo>
                    <a:pt x="3658" y="384"/>
                  </a:lnTo>
                  <a:cubicBezTo>
                    <a:pt x="3400" y="126"/>
                    <a:pt x="3061" y="1"/>
                    <a:pt x="2713" y="1"/>
                  </a:cubicBezTo>
                  <a:lnTo>
                    <a:pt x="2713" y="1"/>
                  </a:lnTo>
                  <a:cubicBezTo>
                    <a:pt x="2374" y="1"/>
                    <a:pt x="2044" y="126"/>
                    <a:pt x="1785" y="366"/>
                  </a:cubicBezTo>
                  <a:moveTo>
                    <a:pt x="3212" y="2035"/>
                  </a:moveTo>
                  <a:lnTo>
                    <a:pt x="3212" y="2035"/>
                  </a:lnTo>
                  <a:cubicBezTo>
                    <a:pt x="3212" y="1606"/>
                    <a:pt x="3043" y="1169"/>
                    <a:pt x="2713" y="839"/>
                  </a:cubicBezTo>
                  <a:lnTo>
                    <a:pt x="2713" y="839"/>
                  </a:lnTo>
                  <a:cubicBezTo>
                    <a:pt x="2507" y="634"/>
                    <a:pt x="2267" y="500"/>
                    <a:pt x="1999" y="420"/>
                  </a:cubicBezTo>
                  <a:lnTo>
                    <a:pt x="1999" y="420"/>
                  </a:lnTo>
                  <a:cubicBezTo>
                    <a:pt x="2213" y="259"/>
                    <a:pt x="2463" y="179"/>
                    <a:pt x="2713" y="179"/>
                  </a:cubicBezTo>
                  <a:lnTo>
                    <a:pt x="2713" y="179"/>
                  </a:lnTo>
                  <a:cubicBezTo>
                    <a:pt x="3007" y="179"/>
                    <a:pt x="3310" y="286"/>
                    <a:pt x="3533" y="518"/>
                  </a:cubicBezTo>
                  <a:lnTo>
                    <a:pt x="3533" y="518"/>
                  </a:lnTo>
                  <a:cubicBezTo>
                    <a:pt x="3756" y="741"/>
                    <a:pt x="3872" y="1036"/>
                    <a:pt x="3872" y="1339"/>
                  </a:cubicBezTo>
                  <a:lnTo>
                    <a:pt x="3872" y="1339"/>
                  </a:lnTo>
                  <a:lnTo>
                    <a:pt x="3872" y="1339"/>
                  </a:lnTo>
                  <a:cubicBezTo>
                    <a:pt x="3872" y="1633"/>
                    <a:pt x="3756" y="1928"/>
                    <a:pt x="3533" y="2160"/>
                  </a:cubicBezTo>
                  <a:lnTo>
                    <a:pt x="3533" y="2160"/>
                  </a:lnTo>
                  <a:lnTo>
                    <a:pt x="3123" y="2570"/>
                  </a:lnTo>
                  <a:cubicBezTo>
                    <a:pt x="3177" y="2392"/>
                    <a:pt x="3203" y="2213"/>
                    <a:pt x="3203" y="2035"/>
                  </a:cubicBezTo>
                  <a:moveTo>
                    <a:pt x="3658" y="2284"/>
                  </a:moveTo>
                  <a:cubicBezTo>
                    <a:pt x="3890" y="2061"/>
                    <a:pt x="4185" y="1945"/>
                    <a:pt x="4479" y="1945"/>
                  </a:cubicBezTo>
                  <a:lnTo>
                    <a:pt x="4479" y="1945"/>
                  </a:lnTo>
                  <a:cubicBezTo>
                    <a:pt x="4782" y="1945"/>
                    <a:pt x="5077" y="2061"/>
                    <a:pt x="5300" y="2284"/>
                  </a:cubicBezTo>
                  <a:lnTo>
                    <a:pt x="5300" y="2284"/>
                  </a:lnTo>
                  <a:cubicBezTo>
                    <a:pt x="5532" y="2507"/>
                    <a:pt x="5639" y="2811"/>
                    <a:pt x="5639" y="3105"/>
                  </a:cubicBezTo>
                  <a:lnTo>
                    <a:pt x="5639" y="3105"/>
                  </a:lnTo>
                  <a:cubicBezTo>
                    <a:pt x="5639" y="3355"/>
                    <a:pt x="5558" y="3605"/>
                    <a:pt x="5398" y="3819"/>
                  </a:cubicBezTo>
                  <a:lnTo>
                    <a:pt x="5398" y="3819"/>
                  </a:lnTo>
                  <a:cubicBezTo>
                    <a:pt x="5327" y="3551"/>
                    <a:pt x="5184" y="3310"/>
                    <a:pt x="4979" y="3105"/>
                  </a:cubicBezTo>
                  <a:lnTo>
                    <a:pt x="4979" y="3105"/>
                  </a:lnTo>
                  <a:cubicBezTo>
                    <a:pt x="4649" y="2775"/>
                    <a:pt x="4211" y="2606"/>
                    <a:pt x="3783" y="2606"/>
                  </a:cubicBezTo>
                  <a:lnTo>
                    <a:pt x="3783" y="2606"/>
                  </a:lnTo>
                  <a:cubicBezTo>
                    <a:pt x="3605" y="2606"/>
                    <a:pt x="3426" y="2641"/>
                    <a:pt x="3248" y="2695"/>
                  </a:cubicBezTo>
                  <a:lnTo>
                    <a:pt x="3248" y="2695"/>
                  </a:lnTo>
                  <a:close/>
                  <a:moveTo>
                    <a:pt x="4666" y="491"/>
                  </a:moveTo>
                  <a:cubicBezTo>
                    <a:pt x="4363" y="500"/>
                    <a:pt x="4292" y="536"/>
                    <a:pt x="4292" y="670"/>
                  </a:cubicBezTo>
                  <a:lnTo>
                    <a:pt x="4292" y="670"/>
                  </a:lnTo>
                  <a:cubicBezTo>
                    <a:pt x="4292" y="705"/>
                    <a:pt x="4301" y="732"/>
                    <a:pt x="4310" y="777"/>
                  </a:cubicBezTo>
                  <a:lnTo>
                    <a:pt x="4310" y="777"/>
                  </a:lnTo>
                  <a:cubicBezTo>
                    <a:pt x="4336" y="902"/>
                    <a:pt x="4390" y="1116"/>
                    <a:pt x="4194" y="1499"/>
                  </a:cubicBezTo>
                  <a:lnTo>
                    <a:pt x="4194" y="1499"/>
                  </a:lnTo>
                  <a:lnTo>
                    <a:pt x="4194" y="1499"/>
                  </a:lnTo>
                  <a:lnTo>
                    <a:pt x="4194" y="1508"/>
                  </a:lnTo>
                  <a:lnTo>
                    <a:pt x="4194" y="1508"/>
                  </a:lnTo>
                  <a:lnTo>
                    <a:pt x="4194" y="1508"/>
                  </a:lnTo>
                  <a:lnTo>
                    <a:pt x="4194" y="1508"/>
                  </a:lnTo>
                  <a:lnTo>
                    <a:pt x="4194" y="1508"/>
                  </a:lnTo>
                  <a:lnTo>
                    <a:pt x="4194" y="1508"/>
                  </a:lnTo>
                  <a:lnTo>
                    <a:pt x="4194" y="1508"/>
                  </a:lnTo>
                  <a:cubicBezTo>
                    <a:pt x="4185" y="1517"/>
                    <a:pt x="4185" y="1535"/>
                    <a:pt x="4185" y="1544"/>
                  </a:cubicBezTo>
                  <a:lnTo>
                    <a:pt x="4185" y="1544"/>
                  </a:lnTo>
                  <a:lnTo>
                    <a:pt x="4185" y="1544"/>
                  </a:lnTo>
                  <a:lnTo>
                    <a:pt x="4185" y="1544"/>
                  </a:lnTo>
                  <a:lnTo>
                    <a:pt x="4185" y="1544"/>
                  </a:lnTo>
                  <a:cubicBezTo>
                    <a:pt x="4185" y="1553"/>
                    <a:pt x="4185" y="1571"/>
                    <a:pt x="4194" y="1580"/>
                  </a:cubicBezTo>
                  <a:lnTo>
                    <a:pt x="4194" y="1580"/>
                  </a:lnTo>
                  <a:lnTo>
                    <a:pt x="4194" y="1580"/>
                  </a:lnTo>
                  <a:lnTo>
                    <a:pt x="4194" y="1580"/>
                  </a:lnTo>
                  <a:lnTo>
                    <a:pt x="4194" y="1580"/>
                  </a:lnTo>
                  <a:lnTo>
                    <a:pt x="4194" y="1580"/>
                  </a:lnTo>
                  <a:lnTo>
                    <a:pt x="4194" y="1580"/>
                  </a:lnTo>
                  <a:lnTo>
                    <a:pt x="4194" y="1589"/>
                  </a:lnTo>
                  <a:lnTo>
                    <a:pt x="4194" y="1589"/>
                  </a:lnTo>
                  <a:lnTo>
                    <a:pt x="4194" y="1589"/>
                  </a:lnTo>
                  <a:lnTo>
                    <a:pt x="4194" y="1589"/>
                  </a:lnTo>
                  <a:lnTo>
                    <a:pt x="4194" y="1589"/>
                  </a:lnTo>
                  <a:lnTo>
                    <a:pt x="4194" y="1589"/>
                  </a:lnTo>
                  <a:lnTo>
                    <a:pt x="4194" y="1589"/>
                  </a:lnTo>
                  <a:lnTo>
                    <a:pt x="4194" y="1598"/>
                  </a:lnTo>
                  <a:lnTo>
                    <a:pt x="4194" y="1598"/>
                  </a:lnTo>
                  <a:lnTo>
                    <a:pt x="4194" y="1598"/>
                  </a:lnTo>
                  <a:lnTo>
                    <a:pt x="4194" y="1598"/>
                  </a:lnTo>
                  <a:lnTo>
                    <a:pt x="4194" y="1598"/>
                  </a:lnTo>
                  <a:lnTo>
                    <a:pt x="4202" y="1598"/>
                  </a:lnTo>
                  <a:lnTo>
                    <a:pt x="4202" y="1598"/>
                  </a:lnTo>
                  <a:lnTo>
                    <a:pt x="4202" y="1598"/>
                  </a:lnTo>
                  <a:lnTo>
                    <a:pt x="4202" y="1598"/>
                  </a:lnTo>
                  <a:lnTo>
                    <a:pt x="4202" y="1598"/>
                  </a:lnTo>
                  <a:lnTo>
                    <a:pt x="4202" y="1598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11" y="1606"/>
                  </a:lnTo>
                  <a:lnTo>
                    <a:pt x="4211" y="1606"/>
                  </a:lnTo>
                  <a:lnTo>
                    <a:pt x="4211" y="1606"/>
                  </a:lnTo>
                  <a:lnTo>
                    <a:pt x="4211" y="1606"/>
                  </a:lnTo>
                  <a:cubicBezTo>
                    <a:pt x="4211" y="1615"/>
                    <a:pt x="4220" y="1615"/>
                    <a:pt x="4220" y="1615"/>
                  </a:cubicBezTo>
                  <a:lnTo>
                    <a:pt x="4220" y="1615"/>
                  </a:lnTo>
                  <a:lnTo>
                    <a:pt x="4220" y="1615"/>
                  </a:lnTo>
                  <a:lnTo>
                    <a:pt x="4220" y="1615"/>
                  </a:lnTo>
                  <a:lnTo>
                    <a:pt x="4220" y="1615"/>
                  </a:lnTo>
                  <a:lnTo>
                    <a:pt x="4220" y="1615"/>
                  </a:lnTo>
                  <a:lnTo>
                    <a:pt x="4220" y="1615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38" y="1624"/>
                  </a:lnTo>
                  <a:lnTo>
                    <a:pt x="4238" y="1624"/>
                  </a:lnTo>
                  <a:lnTo>
                    <a:pt x="4238" y="1624"/>
                  </a:lnTo>
                  <a:lnTo>
                    <a:pt x="4238" y="1624"/>
                  </a:lnTo>
                  <a:lnTo>
                    <a:pt x="4238" y="1624"/>
                  </a:lnTo>
                  <a:lnTo>
                    <a:pt x="4238" y="1624"/>
                  </a:lnTo>
                  <a:lnTo>
                    <a:pt x="4238" y="1624"/>
                  </a:lnTo>
                  <a:cubicBezTo>
                    <a:pt x="4247" y="1633"/>
                    <a:pt x="4256" y="1633"/>
                    <a:pt x="4274" y="1633"/>
                  </a:cubicBezTo>
                  <a:lnTo>
                    <a:pt x="4274" y="1633"/>
                  </a:lnTo>
                  <a:lnTo>
                    <a:pt x="4274" y="1633"/>
                  </a:lnTo>
                  <a:lnTo>
                    <a:pt x="4274" y="1633"/>
                  </a:lnTo>
                  <a:lnTo>
                    <a:pt x="4274" y="1633"/>
                  </a:lnTo>
                  <a:cubicBezTo>
                    <a:pt x="4283" y="1633"/>
                    <a:pt x="4292" y="1633"/>
                    <a:pt x="4301" y="1624"/>
                  </a:cubicBezTo>
                  <a:lnTo>
                    <a:pt x="4301" y="1624"/>
                  </a:lnTo>
                  <a:lnTo>
                    <a:pt x="4301" y="1624"/>
                  </a:lnTo>
                  <a:lnTo>
                    <a:pt x="4301" y="1624"/>
                  </a:lnTo>
                  <a:lnTo>
                    <a:pt x="4301" y="1624"/>
                  </a:lnTo>
                  <a:lnTo>
                    <a:pt x="4301" y="1624"/>
                  </a:lnTo>
                  <a:lnTo>
                    <a:pt x="4301" y="1624"/>
                  </a:lnTo>
                  <a:lnTo>
                    <a:pt x="4310" y="1624"/>
                  </a:lnTo>
                  <a:lnTo>
                    <a:pt x="4310" y="1624"/>
                  </a:lnTo>
                  <a:lnTo>
                    <a:pt x="4310" y="1624"/>
                  </a:lnTo>
                  <a:lnTo>
                    <a:pt x="4310" y="1624"/>
                  </a:lnTo>
                  <a:lnTo>
                    <a:pt x="4310" y="1624"/>
                  </a:lnTo>
                  <a:lnTo>
                    <a:pt x="4310" y="1624"/>
                  </a:lnTo>
                  <a:cubicBezTo>
                    <a:pt x="4693" y="1428"/>
                    <a:pt x="4907" y="1482"/>
                    <a:pt x="5032" y="1508"/>
                  </a:cubicBezTo>
                  <a:lnTo>
                    <a:pt x="5032" y="1508"/>
                  </a:lnTo>
                  <a:cubicBezTo>
                    <a:pt x="5077" y="1517"/>
                    <a:pt x="5112" y="1526"/>
                    <a:pt x="5139" y="1526"/>
                  </a:cubicBezTo>
                  <a:lnTo>
                    <a:pt x="5139" y="1526"/>
                  </a:lnTo>
                  <a:cubicBezTo>
                    <a:pt x="5282" y="1526"/>
                    <a:pt x="5318" y="1455"/>
                    <a:pt x="5318" y="1160"/>
                  </a:cubicBezTo>
                  <a:lnTo>
                    <a:pt x="5318" y="1160"/>
                  </a:lnTo>
                  <a:lnTo>
                    <a:pt x="5318" y="581"/>
                  </a:lnTo>
                  <a:cubicBezTo>
                    <a:pt x="5318" y="536"/>
                    <a:pt x="5282" y="491"/>
                    <a:pt x="5228" y="491"/>
                  </a:cubicBezTo>
                  <a:lnTo>
                    <a:pt x="5228" y="491"/>
                  </a:lnTo>
                  <a:lnTo>
                    <a:pt x="4657" y="491"/>
                  </a:lnTo>
                  <a:close/>
                  <a:moveTo>
                    <a:pt x="4488" y="732"/>
                  </a:moveTo>
                  <a:cubicBezTo>
                    <a:pt x="4479" y="705"/>
                    <a:pt x="4470" y="679"/>
                    <a:pt x="4470" y="670"/>
                  </a:cubicBezTo>
                  <a:lnTo>
                    <a:pt x="4470" y="670"/>
                  </a:lnTo>
                  <a:cubicBezTo>
                    <a:pt x="4470" y="670"/>
                    <a:pt x="4488" y="670"/>
                    <a:pt x="4524" y="670"/>
                  </a:cubicBezTo>
                  <a:lnTo>
                    <a:pt x="4524" y="670"/>
                  </a:lnTo>
                  <a:cubicBezTo>
                    <a:pt x="4559" y="670"/>
                    <a:pt x="4595" y="679"/>
                    <a:pt x="4666" y="679"/>
                  </a:cubicBezTo>
                  <a:lnTo>
                    <a:pt x="4666" y="679"/>
                  </a:lnTo>
                  <a:lnTo>
                    <a:pt x="5148" y="670"/>
                  </a:lnTo>
                  <a:lnTo>
                    <a:pt x="5148" y="1160"/>
                  </a:lnTo>
                  <a:cubicBezTo>
                    <a:pt x="5148" y="1312"/>
                    <a:pt x="5157" y="1348"/>
                    <a:pt x="5148" y="1348"/>
                  </a:cubicBezTo>
                  <a:lnTo>
                    <a:pt x="5148" y="1348"/>
                  </a:lnTo>
                  <a:cubicBezTo>
                    <a:pt x="5139" y="1348"/>
                    <a:pt x="5112" y="1339"/>
                    <a:pt x="5086" y="1330"/>
                  </a:cubicBezTo>
                  <a:lnTo>
                    <a:pt x="5086" y="1330"/>
                  </a:lnTo>
                  <a:cubicBezTo>
                    <a:pt x="4961" y="1303"/>
                    <a:pt x="4765" y="1259"/>
                    <a:pt x="4452" y="1375"/>
                  </a:cubicBezTo>
                  <a:lnTo>
                    <a:pt x="4452" y="1375"/>
                  </a:lnTo>
                  <a:cubicBezTo>
                    <a:pt x="4559" y="1053"/>
                    <a:pt x="4515" y="857"/>
                    <a:pt x="4488" y="732"/>
                  </a:cubicBezTo>
                  <a:moveTo>
                    <a:pt x="1758" y="759"/>
                  </a:moveTo>
                  <a:cubicBezTo>
                    <a:pt x="1696" y="812"/>
                    <a:pt x="1696" y="902"/>
                    <a:pt x="1758" y="955"/>
                  </a:cubicBezTo>
                  <a:lnTo>
                    <a:pt x="1758" y="955"/>
                  </a:lnTo>
                  <a:cubicBezTo>
                    <a:pt x="1812" y="1009"/>
                    <a:pt x="1901" y="1009"/>
                    <a:pt x="1954" y="955"/>
                  </a:cubicBezTo>
                  <a:lnTo>
                    <a:pt x="1954" y="955"/>
                  </a:lnTo>
                  <a:cubicBezTo>
                    <a:pt x="2008" y="902"/>
                    <a:pt x="2008" y="812"/>
                    <a:pt x="1954" y="759"/>
                  </a:cubicBezTo>
                  <a:lnTo>
                    <a:pt x="1954" y="759"/>
                  </a:lnTo>
                  <a:cubicBezTo>
                    <a:pt x="1928" y="723"/>
                    <a:pt x="1892" y="714"/>
                    <a:pt x="1856" y="714"/>
                  </a:cubicBezTo>
                  <a:lnTo>
                    <a:pt x="1856" y="714"/>
                  </a:lnTo>
                  <a:cubicBezTo>
                    <a:pt x="1821" y="714"/>
                    <a:pt x="1785" y="723"/>
                    <a:pt x="1758" y="759"/>
                  </a:cubicBezTo>
                  <a:close/>
                  <a:moveTo>
                    <a:pt x="2267" y="1062"/>
                  </a:moveTo>
                  <a:cubicBezTo>
                    <a:pt x="2213" y="1116"/>
                    <a:pt x="2213" y="1205"/>
                    <a:pt x="2267" y="1267"/>
                  </a:cubicBezTo>
                  <a:lnTo>
                    <a:pt x="2267" y="1267"/>
                  </a:lnTo>
                  <a:cubicBezTo>
                    <a:pt x="2320" y="1321"/>
                    <a:pt x="2409" y="1321"/>
                    <a:pt x="2463" y="1267"/>
                  </a:cubicBezTo>
                  <a:lnTo>
                    <a:pt x="2463" y="1267"/>
                  </a:lnTo>
                  <a:cubicBezTo>
                    <a:pt x="2525" y="1205"/>
                    <a:pt x="2525" y="1116"/>
                    <a:pt x="2463" y="1062"/>
                  </a:cubicBezTo>
                  <a:lnTo>
                    <a:pt x="2463" y="1062"/>
                  </a:lnTo>
                  <a:cubicBezTo>
                    <a:pt x="2436" y="1036"/>
                    <a:pt x="2400" y="1027"/>
                    <a:pt x="2365" y="1027"/>
                  </a:cubicBezTo>
                  <a:lnTo>
                    <a:pt x="2365" y="1027"/>
                  </a:lnTo>
                  <a:cubicBezTo>
                    <a:pt x="2329" y="1027"/>
                    <a:pt x="2293" y="1036"/>
                    <a:pt x="2267" y="1062"/>
                  </a:cubicBezTo>
                  <a:close/>
                  <a:moveTo>
                    <a:pt x="2552" y="1553"/>
                  </a:moveTo>
                  <a:cubicBezTo>
                    <a:pt x="2499" y="1606"/>
                    <a:pt x="2499" y="1696"/>
                    <a:pt x="2552" y="1758"/>
                  </a:cubicBezTo>
                  <a:lnTo>
                    <a:pt x="2552" y="1758"/>
                  </a:lnTo>
                  <a:cubicBezTo>
                    <a:pt x="2615" y="1812"/>
                    <a:pt x="2704" y="1812"/>
                    <a:pt x="2757" y="1758"/>
                  </a:cubicBezTo>
                  <a:lnTo>
                    <a:pt x="2757" y="1758"/>
                  </a:lnTo>
                  <a:cubicBezTo>
                    <a:pt x="2811" y="1696"/>
                    <a:pt x="2811" y="1606"/>
                    <a:pt x="2757" y="1553"/>
                  </a:cubicBezTo>
                  <a:lnTo>
                    <a:pt x="2757" y="1553"/>
                  </a:lnTo>
                  <a:cubicBezTo>
                    <a:pt x="2731" y="1526"/>
                    <a:pt x="2695" y="1517"/>
                    <a:pt x="2659" y="1517"/>
                  </a:cubicBezTo>
                  <a:lnTo>
                    <a:pt x="2659" y="1517"/>
                  </a:lnTo>
                  <a:cubicBezTo>
                    <a:pt x="2623" y="1517"/>
                    <a:pt x="2588" y="1526"/>
                    <a:pt x="2552" y="1553"/>
                  </a:cubicBezTo>
                  <a:close/>
                  <a:moveTo>
                    <a:pt x="2615" y="2124"/>
                  </a:moveTo>
                  <a:cubicBezTo>
                    <a:pt x="2561" y="2177"/>
                    <a:pt x="2561" y="2267"/>
                    <a:pt x="2615" y="2320"/>
                  </a:cubicBezTo>
                  <a:lnTo>
                    <a:pt x="2615" y="2320"/>
                  </a:lnTo>
                  <a:cubicBezTo>
                    <a:pt x="2677" y="2383"/>
                    <a:pt x="2766" y="2383"/>
                    <a:pt x="2820" y="2320"/>
                  </a:cubicBezTo>
                  <a:lnTo>
                    <a:pt x="2820" y="2320"/>
                  </a:lnTo>
                  <a:cubicBezTo>
                    <a:pt x="2873" y="2267"/>
                    <a:pt x="2873" y="2177"/>
                    <a:pt x="2820" y="2124"/>
                  </a:cubicBezTo>
                  <a:lnTo>
                    <a:pt x="2820" y="2124"/>
                  </a:lnTo>
                  <a:cubicBezTo>
                    <a:pt x="2793" y="2097"/>
                    <a:pt x="2757" y="2088"/>
                    <a:pt x="2722" y="2088"/>
                  </a:cubicBezTo>
                  <a:lnTo>
                    <a:pt x="2722" y="2088"/>
                  </a:lnTo>
                  <a:cubicBezTo>
                    <a:pt x="2686" y="2088"/>
                    <a:pt x="2650" y="2097"/>
                    <a:pt x="2615" y="2124"/>
                  </a:cubicBezTo>
                  <a:close/>
                  <a:moveTo>
                    <a:pt x="2409" y="2659"/>
                  </a:moveTo>
                  <a:cubicBezTo>
                    <a:pt x="2356" y="2713"/>
                    <a:pt x="2356" y="2802"/>
                    <a:pt x="2409" y="2855"/>
                  </a:cubicBezTo>
                  <a:lnTo>
                    <a:pt x="2409" y="2855"/>
                  </a:lnTo>
                  <a:cubicBezTo>
                    <a:pt x="2463" y="2909"/>
                    <a:pt x="2552" y="2909"/>
                    <a:pt x="2606" y="2855"/>
                  </a:cubicBezTo>
                  <a:lnTo>
                    <a:pt x="2606" y="2855"/>
                  </a:lnTo>
                  <a:cubicBezTo>
                    <a:pt x="2659" y="2802"/>
                    <a:pt x="2659" y="2713"/>
                    <a:pt x="2606" y="2659"/>
                  </a:cubicBezTo>
                  <a:lnTo>
                    <a:pt x="2606" y="2659"/>
                  </a:lnTo>
                  <a:cubicBezTo>
                    <a:pt x="2579" y="2632"/>
                    <a:pt x="2543" y="2615"/>
                    <a:pt x="2507" y="2615"/>
                  </a:cubicBezTo>
                  <a:lnTo>
                    <a:pt x="2507" y="2615"/>
                  </a:lnTo>
                  <a:cubicBezTo>
                    <a:pt x="2472" y="2615"/>
                    <a:pt x="2436" y="2632"/>
                    <a:pt x="2409" y="2659"/>
                  </a:cubicBezTo>
                  <a:moveTo>
                    <a:pt x="3498" y="2998"/>
                  </a:moveTo>
                  <a:cubicBezTo>
                    <a:pt x="3435" y="3052"/>
                    <a:pt x="3435" y="3141"/>
                    <a:pt x="3498" y="3203"/>
                  </a:cubicBezTo>
                  <a:lnTo>
                    <a:pt x="3498" y="3203"/>
                  </a:lnTo>
                  <a:cubicBezTo>
                    <a:pt x="3551" y="3257"/>
                    <a:pt x="3640" y="3257"/>
                    <a:pt x="3694" y="3203"/>
                  </a:cubicBezTo>
                  <a:lnTo>
                    <a:pt x="3694" y="3203"/>
                  </a:lnTo>
                  <a:cubicBezTo>
                    <a:pt x="3748" y="3141"/>
                    <a:pt x="3748" y="3052"/>
                    <a:pt x="3694" y="2998"/>
                  </a:cubicBezTo>
                  <a:lnTo>
                    <a:pt x="3694" y="2998"/>
                  </a:lnTo>
                  <a:cubicBezTo>
                    <a:pt x="3667" y="2971"/>
                    <a:pt x="3632" y="2962"/>
                    <a:pt x="3596" y="2962"/>
                  </a:cubicBezTo>
                  <a:lnTo>
                    <a:pt x="3596" y="2962"/>
                  </a:lnTo>
                  <a:cubicBezTo>
                    <a:pt x="3560" y="2962"/>
                    <a:pt x="3524" y="2971"/>
                    <a:pt x="3498" y="2998"/>
                  </a:cubicBezTo>
                  <a:close/>
                  <a:moveTo>
                    <a:pt x="4060" y="3061"/>
                  </a:moveTo>
                  <a:cubicBezTo>
                    <a:pt x="4006" y="3114"/>
                    <a:pt x="4006" y="3203"/>
                    <a:pt x="4060" y="3257"/>
                  </a:cubicBezTo>
                  <a:lnTo>
                    <a:pt x="4060" y="3257"/>
                  </a:lnTo>
                  <a:cubicBezTo>
                    <a:pt x="4122" y="3319"/>
                    <a:pt x="4211" y="3319"/>
                    <a:pt x="4265" y="3257"/>
                  </a:cubicBezTo>
                  <a:lnTo>
                    <a:pt x="4265" y="3257"/>
                  </a:lnTo>
                  <a:cubicBezTo>
                    <a:pt x="4318" y="3203"/>
                    <a:pt x="4318" y="3114"/>
                    <a:pt x="4265" y="3061"/>
                  </a:cubicBezTo>
                  <a:lnTo>
                    <a:pt x="4265" y="3061"/>
                  </a:lnTo>
                  <a:cubicBezTo>
                    <a:pt x="4238" y="3034"/>
                    <a:pt x="4202" y="3025"/>
                    <a:pt x="4167" y="3025"/>
                  </a:cubicBezTo>
                  <a:lnTo>
                    <a:pt x="4167" y="3025"/>
                  </a:lnTo>
                  <a:cubicBezTo>
                    <a:pt x="4131" y="3025"/>
                    <a:pt x="4095" y="3034"/>
                    <a:pt x="4060" y="3061"/>
                  </a:cubicBezTo>
                  <a:moveTo>
                    <a:pt x="2962" y="3212"/>
                  </a:moveTo>
                  <a:cubicBezTo>
                    <a:pt x="2909" y="3266"/>
                    <a:pt x="2909" y="3355"/>
                    <a:pt x="2962" y="3408"/>
                  </a:cubicBezTo>
                  <a:lnTo>
                    <a:pt x="2962" y="3408"/>
                  </a:lnTo>
                  <a:cubicBezTo>
                    <a:pt x="3016" y="3462"/>
                    <a:pt x="3105" y="3462"/>
                    <a:pt x="3159" y="3408"/>
                  </a:cubicBezTo>
                  <a:lnTo>
                    <a:pt x="3159" y="3408"/>
                  </a:lnTo>
                  <a:cubicBezTo>
                    <a:pt x="3212" y="3355"/>
                    <a:pt x="3212" y="3266"/>
                    <a:pt x="3159" y="3212"/>
                  </a:cubicBezTo>
                  <a:lnTo>
                    <a:pt x="3159" y="3212"/>
                  </a:lnTo>
                  <a:cubicBezTo>
                    <a:pt x="3132" y="3185"/>
                    <a:pt x="3096" y="3168"/>
                    <a:pt x="3061" y="3168"/>
                  </a:cubicBezTo>
                  <a:lnTo>
                    <a:pt x="3061" y="3168"/>
                  </a:lnTo>
                  <a:cubicBezTo>
                    <a:pt x="3025" y="3168"/>
                    <a:pt x="2989" y="3185"/>
                    <a:pt x="2962" y="3212"/>
                  </a:cubicBezTo>
                  <a:close/>
                  <a:moveTo>
                    <a:pt x="4559" y="3346"/>
                  </a:moveTo>
                  <a:cubicBezTo>
                    <a:pt x="4497" y="3408"/>
                    <a:pt x="4497" y="3498"/>
                    <a:pt x="4559" y="3551"/>
                  </a:cubicBezTo>
                  <a:lnTo>
                    <a:pt x="4559" y="3551"/>
                  </a:lnTo>
                  <a:cubicBezTo>
                    <a:pt x="4613" y="3605"/>
                    <a:pt x="4702" y="3605"/>
                    <a:pt x="4756" y="3551"/>
                  </a:cubicBezTo>
                  <a:lnTo>
                    <a:pt x="4756" y="3551"/>
                  </a:lnTo>
                  <a:cubicBezTo>
                    <a:pt x="4809" y="3498"/>
                    <a:pt x="4809" y="3408"/>
                    <a:pt x="4756" y="3346"/>
                  </a:cubicBezTo>
                  <a:lnTo>
                    <a:pt x="4756" y="3346"/>
                  </a:lnTo>
                  <a:cubicBezTo>
                    <a:pt x="4729" y="3319"/>
                    <a:pt x="4693" y="3310"/>
                    <a:pt x="4657" y="3310"/>
                  </a:cubicBezTo>
                  <a:lnTo>
                    <a:pt x="4657" y="3310"/>
                  </a:lnTo>
                  <a:cubicBezTo>
                    <a:pt x="4622" y="3310"/>
                    <a:pt x="4586" y="3319"/>
                    <a:pt x="4559" y="3346"/>
                  </a:cubicBezTo>
                  <a:close/>
                  <a:moveTo>
                    <a:pt x="4863" y="3863"/>
                  </a:moveTo>
                  <a:cubicBezTo>
                    <a:pt x="4809" y="3917"/>
                    <a:pt x="4809" y="4006"/>
                    <a:pt x="4863" y="4060"/>
                  </a:cubicBezTo>
                  <a:lnTo>
                    <a:pt x="4863" y="4060"/>
                  </a:lnTo>
                  <a:cubicBezTo>
                    <a:pt x="4916" y="4113"/>
                    <a:pt x="5005" y="4113"/>
                    <a:pt x="5068" y="4060"/>
                  </a:cubicBezTo>
                  <a:lnTo>
                    <a:pt x="5068" y="4060"/>
                  </a:lnTo>
                  <a:cubicBezTo>
                    <a:pt x="5121" y="4006"/>
                    <a:pt x="5121" y="3917"/>
                    <a:pt x="5068" y="3863"/>
                  </a:cubicBezTo>
                  <a:lnTo>
                    <a:pt x="5068" y="3863"/>
                  </a:lnTo>
                  <a:cubicBezTo>
                    <a:pt x="5041" y="3837"/>
                    <a:pt x="4996" y="3819"/>
                    <a:pt x="4961" y="3819"/>
                  </a:cubicBezTo>
                  <a:lnTo>
                    <a:pt x="4961" y="3819"/>
                  </a:lnTo>
                  <a:cubicBezTo>
                    <a:pt x="4925" y="3819"/>
                    <a:pt x="4889" y="3837"/>
                    <a:pt x="4863" y="3863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7"/>
            <p:cNvSpPr/>
            <p:nvPr/>
          </p:nvSpPr>
          <p:spPr>
            <a:xfrm>
              <a:off x="123643" y="4674267"/>
              <a:ext cx="344463" cy="343872"/>
            </a:xfrm>
            <a:custGeom>
              <a:avLst/>
              <a:gdLst/>
              <a:ahLst/>
              <a:cxnLst/>
              <a:rect l="l" t="t" r="r" b="b"/>
              <a:pathLst>
                <a:path w="5827" h="5817" extrusionOk="0">
                  <a:moveTo>
                    <a:pt x="848" y="322"/>
                  </a:moveTo>
                  <a:lnTo>
                    <a:pt x="848" y="331"/>
                  </a:lnTo>
                  <a:cubicBezTo>
                    <a:pt x="518" y="652"/>
                    <a:pt x="349" y="1089"/>
                    <a:pt x="349" y="1517"/>
                  </a:cubicBezTo>
                  <a:lnTo>
                    <a:pt x="349" y="1517"/>
                  </a:lnTo>
                  <a:lnTo>
                    <a:pt x="349" y="1517"/>
                  </a:lnTo>
                  <a:cubicBezTo>
                    <a:pt x="349" y="1606"/>
                    <a:pt x="358" y="1695"/>
                    <a:pt x="375" y="1785"/>
                  </a:cubicBezTo>
                  <a:lnTo>
                    <a:pt x="375" y="1785"/>
                  </a:lnTo>
                  <a:cubicBezTo>
                    <a:pt x="126" y="2043"/>
                    <a:pt x="1" y="2373"/>
                    <a:pt x="1" y="2712"/>
                  </a:cubicBezTo>
                  <a:lnTo>
                    <a:pt x="1" y="2712"/>
                  </a:lnTo>
                  <a:cubicBezTo>
                    <a:pt x="1" y="3051"/>
                    <a:pt x="126" y="3399"/>
                    <a:pt x="393" y="3658"/>
                  </a:cubicBezTo>
                  <a:lnTo>
                    <a:pt x="393" y="3658"/>
                  </a:lnTo>
                  <a:cubicBezTo>
                    <a:pt x="652" y="3917"/>
                    <a:pt x="991" y="4051"/>
                    <a:pt x="1339" y="4051"/>
                  </a:cubicBezTo>
                  <a:lnTo>
                    <a:pt x="1339" y="4051"/>
                  </a:lnTo>
                  <a:cubicBezTo>
                    <a:pt x="1526" y="4051"/>
                    <a:pt x="1714" y="4015"/>
                    <a:pt x="1883" y="3935"/>
                  </a:cubicBezTo>
                  <a:lnTo>
                    <a:pt x="1883" y="3935"/>
                  </a:lnTo>
                  <a:cubicBezTo>
                    <a:pt x="1803" y="4113"/>
                    <a:pt x="1767" y="4291"/>
                    <a:pt x="1767" y="4479"/>
                  </a:cubicBezTo>
                  <a:lnTo>
                    <a:pt x="1767" y="4479"/>
                  </a:lnTo>
                  <a:lnTo>
                    <a:pt x="1767" y="4479"/>
                  </a:lnTo>
                  <a:cubicBezTo>
                    <a:pt x="1767" y="4827"/>
                    <a:pt x="1901" y="5166"/>
                    <a:pt x="2160" y="5433"/>
                  </a:cubicBezTo>
                  <a:lnTo>
                    <a:pt x="2160" y="5433"/>
                  </a:lnTo>
                  <a:cubicBezTo>
                    <a:pt x="2418" y="5692"/>
                    <a:pt x="2766" y="5817"/>
                    <a:pt x="3105" y="5817"/>
                  </a:cubicBezTo>
                  <a:lnTo>
                    <a:pt x="3105" y="5817"/>
                  </a:lnTo>
                  <a:cubicBezTo>
                    <a:pt x="3444" y="5817"/>
                    <a:pt x="3783" y="5692"/>
                    <a:pt x="4042" y="5442"/>
                  </a:cubicBezTo>
                  <a:lnTo>
                    <a:pt x="4042" y="5442"/>
                  </a:lnTo>
                  <a:cubicBezTo>
                    <a:pt x="4122" y="5460"/>
                    <a:pt x="4211" y="5469"/>
                    <a:pt x="4301" y="5469"/>
                  </a:cubicBezTo>
                  <a:lnTo>
                    <a:pt x="4301" y="5469"/>
                  </a:lnTo>
                  <a:cubicBezTo>
                    <a:pt x="4729" y="5469"/>
                    <a:pt x="5166" y="5300"/>
                    <a:pt x="5496" y="4969"/>
                  </a:cubicBezTo>
                  <a:lnTo>
                    <a:pt x="5496" y="4969"/>
                  </a:lnTo>
                  <a:lnTo>
                    <a:pt x="5496" y="4969"/>
                  </a:lnTo>
                  <a:cubicBezTo>
                    <a:pt x="5719" y="4755"/>
                    <a:pt x="5826" y="4461"/>
                    <a:pt x="5826" y="4176"/>
                  </a:cubicBezTo>
                  <a:lnTo>
                    <a:pt x="5826" y="4176"/>
                  </a:lnTo>
                  <a:cubicBezTo>
                    <a:pt x="5826" y="3881"/>
                    <a:pt x="5719" y="3596"/>
                    <a:pt x="5496" y="3373"/>
                  </a:cubicBezTo>
                  <a:lnTo>
                    <a:pt x="5496" y="3373"/>
                  </a:lnTo>
                  <a:lnTo>
                    <a:pt x="5496" y="3373"/>
                  </a:lnTo>
                  <a:cubicBezTo>
                    <a:pt x="5273" y="3159"/>
                    <a:pt x="4988" y="3043"/>
                    <a:pt x="4693" y="3043"/>
                  </a:cubicBezTo>
                  <a:lnTo>
                    <a:pt x="4693" y="3043"/>
                  </a:lnTo>
                  <a:cubicBezTo>
                    <a:pt x="4408" y="3043"/>
                    <a:pt x="4113" y="3159"/>
                    <a:pt x="3899" y="3373"/>
                  </a:cubicBezTo>
                  <a:lnTo>
                    <a:pt x="3899" y="3373"/>
                  </a:lnTo>
                  <a:cubicBezTo>
                    <a:pt x="3756" y="3515"/>
                    <a:pt x="3685" y="3703"/>
                    <a:pt x="3685" y="3890"/>
                  </a:cubicBezTo>
                  <a:lnTo>
                    <a:pt x="3685" y="3890"/>
                  </a:lnTo>
                  <a:cubicBezTo>
                    <a:pt x="3685" y="4077"/>
                    <a:pt x="3756" y="4265"/>
                    <a:pt x="3899" y="4407"/>
                  </a:cubicBezTo>
                  <a:lnTo>
                    <a:pt x="3899" y="4407"/>
                  </a:lnTo>
                  <a:cubicBezTo>
                    <a:pt x="4033" y="4550"/>
                    <a:pt x="4229" y="4622"/>
                    <a:pt x="4417" y="4622"/>
                  </a:cubicBezTo>
                  <a:lnTo>
                    <a:pt x="4417" y="4622"/>
                  </a:lnTo>
                  <a:cubicBezTo>
                    <a:pt x="4533" y="4622"/>
                    <a:pt x="4649" y="4595"/>
                    <a:pt x="4756" y="4541"/>
                  </a:cubicBezTo>
                  <a:lnTo>
                    <a:pt x="4756" y="4541"/>
                  </a:lnTo>
                  <a:cubicBezTo>
                    <a:pt x="4845" y="4586"/>
                    <a:pt x="4952" y="4577"/>
                    <a:pt x="5023" y="4497"/>
                  </a:cubicBezTo>
                  <a:lnTo>
                    <a:pt x="5023" y="4497"/>
                  </a:lnTo>
                  <a:cubicBezTo>
                    <a:pt x="5104" y="4416"/>
                    <a:pt x="5104" y="4274"/>
                    <a:pt x="5023" y="4193"/>
                  </a:cubicBezTo>
                  <a:lnTo>
                    <a:pt x="5023" y="4193"/>
                  </a:lnTo>
                  <a:cubicBezTo>
                    <a:pt x="4934" y="4104"/>
                    <a:pt x="4800" y="4104"/>
                    <a:pt x="4711" y="4193"/>
                  </a:cubicBezTo>
                  <a:lnTo>
                    <a:pt x="4711" y="4193"/>
                  </a:lnTo>
                  <a:cubicBezTo>
                    <a:pt x="4657" y="4247"/>
                    <a:pt x="4640" y="4318"/>
                    <a:pt x="4649" y="4390"/>
                  </a:cubicBezTo>
                  <a:lnTo>
                    <a:pt x="4649" y="4390"/>
                  </a:lnTo>
                  <a:cubicBezTo>
                    <a:pt x="4577" y="4425"/>
                    <a:pt x="4497" y="4443"/>
                    <a:pt x="4417" y="4443"/>
                  </a:cubicBezTo>
                  <a:lnTo>
                    <a:pt x="4417" y="4443"/>
                  </a:lnTo>
                  <a:cubicBezTo>
                    <a:pt x="4274" y="4443"/>
                    <a:pt x="4131" y="4390"/>
                    <a:pt x="4024" y="4283"/>
                  </a:cubicBezTo>
                  <a:lnTo>
                    <a:pt x="4024" y="4283"/>
                  </a:lnTo>
                  <a:cubicBezTo>
                    <a:pt x="3917" y="4176"/>
                    <a:pt x="3864" y="4033"/>
                    <a:pt x="3864" y="3890"/>
                  </a:cubicBezTo>
                  <a:lnTo>
                    <a:pt x="3864" y="3890"/>
                  </a:lnTo>
                  <a:cubicBezTo>
                    <a:pt x="3864" y="3747"/>
                    <a:pt x="3917" y="3613"/>
                    <a:pt x="4024" y="3506"/>
                  </a:cubicBezTo>
                  <a:lnTo>
                    <a:pt x="4024" y="3506"/>
                  </a:lnTo>
                  <a:cubicBezTo>
                    <a:pt x="4211" y="3319"/>
                    <a:pt x="4452" y="3230"/>
                    <a:pt x="4693" y="3230"/>
                  </a:cubicBezTo>
                  <a:lnTo>
                    <a:pt x="4693" y="3230"/>
                  </a:lnTo>
                  <a:cubicBezTo>
                    <a:pt x="4934" y="3230"/>
                    <a:pt x="5184" y="3319"/>
                    <a:pt x="5362" y="3506"/>
                  </a:cubicBezTo>
                  <a:lnTo>
                    <a:pt x="5362" y="3506"/>
                  </a:lnTo>
                  <a:lnTo>
                    <a:pt x="5362" y="3506"/>
                  </a:lnTo>
                  <a:cubicBezTo>
                    <a:pt x="5550" y="3685"/>
                    <a:pt x="5639" y="3935"/>
                    <a:pt x="5639" y="4176"/>
                  </a:cubicBezTo>
                  <a:lnTo>
                    <a:pt x="5639" y="4176"/>
                  </a:lnTo>
                  <a:cubicBezTo>
                    <a:pt x="5639" y="4416"/>
                    <a:pt x="5550" y="4657"/>
                    <a:pt x="5362" y="4845"/>
                  </a:cubicBezTo>
                  <a:lnTo>
                    <a:pt x="5362" y="4845"/>
                  </a:lnTo>
                  <a:cubicBezTo>
                    <a:pt x="5077" y="5139"/>
                    <a:pt x="4684" y="5282"/>
                    <a:pt x="4301" y="5282"/>
                  </a:cubicBezTo>
                  <a:lnTo>
                    <a:pt x="4301" y="5282"/>
                  </a:lnTo>
                  <a:cubicBezTo>
                    <a:pt x="3917" y="5282"/>
                    <a:pt x="3525" y="5139"/>
                    <a:pt x="3230" y="4845"/>
                  </a:cubicBezTo>
                  <a:lnTo>
                    <a:pt x="3230" y="4845"/>
                  </a:lnTo>
                  <a:cubicBezTo>
                    <a:pt x="2945" y="4550"/>
                    <a:pt x="2793" y="4167"/>
                    <a:pt x="2793" y="3783"/>
                  </a:cubicBezTo>
                  <a:lnTo>
                    <a:pt x="2793" y="3783"/>
                  </a:lnTo>
                  <a:lnTo>
                    <a:pt x="2793" y="3783"/>
                  </a:lnTo>
                  <a:cubicBezTo>
                    <a:pt x="2793" y="3390"/>
                    <a:pt x="2945" y="3007"/>
                    <a:pt x="3230" y="2712"/>
                  </a:cubicBezTo>
                  <a:lnTo>
                    <a:pt x="3230" y="2712"/>
                  </a:lnTo>
                  <a:lnTo>
                    <a:pt x="4318" y="1633"/>
                  </a:lnTo>
                  <a:cubicBezTo>
                    <a:pt x="4354" y="1597"/>
                    <a:pt x="4354" y="1535"/>
                    <a:pt x="4318" y="1499"/>
                  </a:cubicBezTo>
                  <a:lnTo>
                    <a:pt x="4318" y="1499"/>
                  </a:lnTo>
                  <a:cubicBezTo>
                    <a:pt x="4283" y="1464"/>
                    <a:pt x="4229" y="1464"/>
                    <a:pt x="4194" y="1499"/>
                  </a:cubicBezTo>
                  <a:lnTo>
                    <a:pt x="4194" y="1499"/>
                  </a:lnTo>
                  <a:lnTo>
                    <a:pt x="3382" y="2311"/>
                  </a:lnTo>
                  <a:lnTo>
                    <a:pt x="3382" y="2311"/>
                  </a:lnTo>
                  <a:lnTo>
                    <a:pt x="3105" y="2588"/>
                  </a:lnTo>
                  <a:cubicBezTo>
                    <a:pt x="2811" y="2882"/>
                    <a:pt x="2427" y="3025"/>
                    <a:pt x="2044" y="3025"/>
                  </a:cubicBezTo>
                  <a:lnTo>
                    <a:pt x="2044" y="3025"/>
                  </a:lnTo>
                  <a:cubicBezTo>
                    <a:pt x="1651" y="3025"/>
                    <a:pt x="1267" y="2882"/>
                    <a:pt x="973" y="2588"/>
                  </a:cubicBezTo>
                  <a:lnTo>
                    <a:pt x="973" y="2588"/>
                  </a:lnTo>
                  <a:cubicBezTo>
                    <a:pt x="679" y="2293"/>
                    <a:pt x="536" y="1910"/>
                    <a:pt x="536" y="1517"/>
                  </a:cubicBezTo>
                  <a:lnTo>
                    <a:pt x="536" y="1517"/>
                  </a:lnTo>
                  <a:lnTo>
                    <a:pt x="536" y="1517"/>
                  </a:lnTo>
                  <a:cubicBezTo>
                    <a:pt x="536" y="1133"/>
                    <a:pt x="679" y="750"/>
                    <a:pt x="973" y="455"/>
                  </a:cubicBezTo>
                  <a:lnTo>
                    <a:pt x="973" y="455"/>
                  </a:lnTo>
                  <a:lnTo>
                    <a:pt x="973" y="455"/>
                  </a:lnTo>
                  <a:cubicBezTo>
                    <a:pt x="1160" y="268"/>
                    <a:pt x="1401" y="179"/>
                    <a:pt x="1651" y="179"/>
                  </a:cubicBezTo>
                  <a:lnTo>
                    <a:pt x="1651" y="179"/>
                  </a:lnTo>
                  <a:cubicBezTo>
                    <a:pt x="1892" y="179"/>
                    <a:pt x="2133" y="268"/>
                    <a:pt x="2320" y="455"/>
                  </a:cubicBezTo>
                  <a:lnTo>
                    <a:pt x="2320" y="455"/>
                  </a:lnTo>
                  <a:lnTo>
                    <a:pt x="2320" y="455"/>
                  </a:lnTo>
                  <a:cubicBezTo>
                    <a:pt x="2508" y="643"/>
                    <a:pt x="2597" y="884"/>
                    <a:pt x="2597" y="1125"/>
                  </a:cubicBezTo>
                  <a:lnTo>
                    <a:pt x="2597" y="1125"/>
                  </a:lnTo>
                  <a:cubicBezTo>
                    <a:pt x="2597" y="1374"/>
                    <a:pt x="2508" y="1615"/>
                    <a:pt x="2320" y="1794"/>
                  </a:cubicBezTo>
                  <a:lnTo>
                    <a:pt x="2320" y="1794"/>
                  </a:lnTo>
                  <a:cubicBezTo>
                    <a:pt x="2213" y="1901"/>
                    <a:pt x="2070" y="1954"/>
                    <a:pt x="1928" y="1954"/>
                  </a:cubicBezTo>
                  <a:lnTo>
                    <a:pt x="1928" y="1954"/>
                  </a:lnTo>
                  <a:cubicBezTo>
                    <a:pt x="1785" y="1954"/>
                    <a:pt x="1651" y="1901"/>
                    <a:pt x="1544" y="1794"/>
                  </a:cubicBezTo>
                  <a:lnTo>
                    <a:pt x="1544" y="1794"/>
                  </a:lnTo>
                  <a:cubicBezTo>
                    <a:pt x="1437" y="1687"/>
                    <a:pt x="1383" y="1553"/>
                    <a:pt x="1383" y="1410"/>
                  </a:cubicBezTo>
                  <a:lnTo>
                    <a:pt x="1383" y="1410"/>
                  </a:lnTo>
                  <a:cubicBezTo>
                    <a:pt x="1383" y="1330"/>
                    <a:pt x="1401" y="1249"/>
                    <a:pt x="1428" y="1169"/>
                  </a:cubicBezTo>
                  <a:lnTo>
                    <a:pt x="1428" y="1169"/>
                  </a:lnTo>
                  <a:cubicBezTo>
                    <a:pt x="1499" y="1187"/>
                    <a:pt x="1580" y="1169"/>
                    <a:pt x="1633" y="1116"/>
                  </a:cubicBezTo>
                  <a:lnTo>
                    <a:pt x="1633" y="1116"/>
                  </a:lnTo>
                  <a:cubicBezTo>
                    <a:pt x="1714" y="1026"/>
                    <a:pt x="1714" y="884"/>
                    <a:pt x="1633" y="803"/>
                  </a:cubicBezTo>
                  <a:lnTo>
                    <a:pt x="1633" y="803"/>
                  </a:lnTo>
                  <a:cubicBezTo>
                    <a:pt x="1544" y="714"/>
                    <a:pt x="1410" y="714"/>
                    <a:pt x="1321" y="803"/>
                  </a:cubicBezTo>
                  <a:lnTo>
                    <a:pt x="1321" y="803"/>
                  </a:lnTo>
                  <a:cubicBezTo>
                    <a:pt x="1250" y="875"/>
                    <a:pt x="1232" y="982"/>
                    <a:pt x="1285" y="1062"/>
                  </a:cubicBezTo>
                  <a:lnTo>
                    <a:pt x="1285" y="1062"/>
                  </a:lnTo>
                  <a:cubicBezTo>
                    <a:pt x="1223" y="1169"/>
                    <a:pt x="1196" y="1294"/>
                    <a:pt x="1196" y="1410"/>
                  </a:cubicBezTo>
                  <a:lnTo>
                    <a:pt x="1196" y="1410"/>
                  </a:lnTo>
                  <a:cubicBezTo>
                    <a:pt x="1196" y="1597"/>
                    <a:pt x="1267" y="1785"/>
                    <a:pt x="1410" y="1927"/>
                  </a:cubicBezTo>
                  <a:lnTo>
                    <a:pt x="1410" y="1927"/>
                  </a:lnTo>
                  <a:cubicBezTo>
                    <a:pt x="1553" y="2070"/>
                    <a:pt x="1740" y="2142"/>
                    <a:pt x="1928" y="2142"/>
                  </a:cubicBezTo>
                  <a:lnTo>
                    <a:pt x="1928" y="2142"/>
                  </a:lnTo>
                  <a:cubicBezTo>
                    <a:pt x="2115" y="2142"/>
                    <a:pt x="2302" y="2070"/>
                    <a:pt x="2445" y="1927"/>
                  </a:cubicBezTo>
                  <a:lnTo>
                    <a:pt x="2445" y="1927"/>
                  </a:lnTo>
                  <a:cubicBezTo>
                    <a:pt x="2668" y="1704"/>
                    <a:pt x="2775" y="1419"/>
                    <a:pt x="2775" y="1125"/>
                  </a:cubicBezTo>
                  <a:lnTo>
                    <a:pt x="2775" y="1125"/>
                  </a:lnTo>
                  <a:cubicBezTo>
                    <a:pt x="2775" y="839"/>
                    <a:pt x="2668" y="545"/>
                    <a:pt x="2445" y="331"/>
                  </a:cubicBezTo>
                  <a:lnTo>
                    <a:pt x="2445" y="331"/>
                  </a:lnTo>
                  <a:lnTo>
                    <a:pt x="2445" y="331"/>
                  </a:lnTo>
                  <a:cubicBezTo>
                    <a:pt x="2222" y="108"/>
                    <a:pt x="1937" y="0"/>
                    <a:pt x="1651" y="0"/>
                  </a:cubicBezTo>
                  <a:lnTo>
                    <a:pt x="1651" y="0"/>
                  </a:lnTo>
                  <a:cubicBezTo>
                    <a:pt x="1357" y="0"/>
                    <a:pt x="1071" y="108"/>
                    <a:pt x="848" y="322"/>
                  </a:cubicBezTo>
                  <a:moveTo>
                    <a:pt x="518" y="3533"/>
                  </a:moveTo>
                  <a:cubicBezTo>
                    <a:pt x="295" y="3310"/>
                    <a:pt x="179" y="3007"/>
                    <a:pt x="179" y="2712"/>
                  </a:cubicBezTo>
                  <a:lnTo>
                    <a:pt x="179" y="2712"/>
                  </a:lnTo>
                  <a:cubicBezTo>
                    <a:pt x="179" y="2463"/>
                    <a:pt x="259" y="2204"/>
                    <a:pt x="420" y="1999"/>
                  </a:cubicBezTo>
                  <a:lnTo>
                    <a:pt x="420" y="1999"/>
                  </a:lnTo>
                  <a:cubicBezTo>
                    <a:pt x="500" y="2266"/>
                    <a:pt x="643" y="2507"/>
                    <a:pt x="848" y="2712"/>
                  </a:cubicBezTo>
                  <a:lnTo>
                    <a:pt x="848" y="2712"/>
                  </a:lnTo>
                  <a:cubicBezTo>
                    <a:pt x="1178" y="3043"/>
                    <a:pt x="1606" y="3203"/>
                    <a:pt x="2044" y="3203"/>
                  </a:cubicBezTo>
                  <a:lnTo>
                    <a:pt x="2044" y="3203"/>
                  </a:lnTo>
                  <a:cubicBezTo>
                    <a:pt x="2222" y="3203"/>
                    <a:pt x="2400" y="3176"/>
                    <a:pt x="2570" y="3123"/>
                  </a:cubicBezTo>
                  <a:lnTo>
                    <a:pt x="2570" y="3123"/>
                  </a:lnTo>
                  <a:lnTo>
                    <a:pt x="2160" y="3533"/>
                  </a:lnTo>
                  <a:cubicBezTo>
                    <a:pt x="1937" y="3756"/>
                    <a:pt x="1642" y="3872"/>
                    <a:pt x="1339" y="3872"/>
                  </a:cubicBezTo>
                  <a:lnTo>
                    <a:pt x="1339" y="3872"/>
                  </a:lnTo>
                  <a:cubicBezTo>
                    <a:pt x="1044" y="3872"/>
                    <a:pt x="741" y="3756"/>
                    <a:pt x="518" y="3533"/>
                  </a:cubicBezTo>
                  <a:moveTo>
                    <a:pt x="2293" y="3658"/>
                  </a:moveTo>
                  <a:lnTo>
                    <a:pt x="2704" y="3248"/>
                  </a:lnTo>
                  <a:cubicBezTo>
                    <a:pt x="2641" y="3426"/>
                    <a:pt x="2615" y="3605"/>
                    <a:pt x="2615" y="3783"/>
                  </a:cubicBezTo>
                  <a:lnTo>
                    <a:pt x="2615" y="3783"/>
                  </a:lnTo>
                  <a:lnTo>
                    <a:pt x="2615" y="3783"/>
                  </a:lnTo>
                  <a:cubicBezTo>
                    <a:pt x="2615" y="4211"/>
                    <a:pt x="2775" y="4648"/>
                    <a:pt x="3105" y="4969"/>
                  </a:cubicBezTo>
                  <a:lnTo>
                    <a:pt x="3105" y="4969"/>
                  </a:lnTo>
                  <a:cubicBezTo>
                    <a:pt x="3310" y="5184"/>
                    <a:pt x="3560" y="5317"/>
                    <a:pt x="3819" y="5398"/>
                  </a:cubicBezTo>
                  <a:lnTo>
                    <a:pt x="3819" y="5398"/>
                  </a:lnTo>
                  <a:cubicBezTo>
                    <a:pt x="3614" y="5558"/>
                    <a:pt x="3364" y="5639"/>
                    <a:pt x="3114" y="5639"/>
                  </a:cubicBezTo>
                  <a:lnTo>
                    <a:pt x="3114" y="5639"/>
                  </a:lnTo>
                  <a:cubicBezTo>
                    <a:pt x="2811" y="5639"/>
                    <a:pt x="2516" y="5523"/>
                    <a:pt x="2293" y="5300"/>
                  </a:cubicBezTo>
                  <a:lnTo>
                    <a:pt x="2293" y="5300"/>
                  </a:lnTo>
                  <a:cubicBezTo>
                    <a:pt x="2061" y="5077"/>
                    <a:pt x="1954" y="4782"/>
                    <a:pt x="1954" y="4479"/>
                  </a:cubicBezTo>
                  <a:lnTo>
                    <a:pt x="1954" y="4479"/>
                  </a:lnTo>
                  <a:lnTo>
                    <a:pt x="1954" y="4479"/>
                  </a:lnTo>
                  <a:cubicBezTo>
                    <a:pt x="1954" y="4184"/>
                    <a:pt x="2061" y="3890"/>
                    <a:pt x="2293" y="3658"/>
                  </a:cubicBezTo>
                  <a:moveTo>
                    <a:pt x="759" y="1758"/>
                  </a:moveTo>
                  <a:cubicBezTo>
                    <a:pt x="705" y="1811"/>
                    <a:pt x="705" y="1901"/>
                    <a:pt x="759" y="1954"/>
                  </a:cubicBezTo>
                  <a:lnTo>
                    <a:pt x="759" y="1954"/>
                  </a:lnTo>
                  <a:cubicBezTo>
                    <a:pt x="813" y="2008"/>
                    <a:pt x="902" y="2008"/>
                    <a:pt x="955" y="1954"/>
                  </a:cubicBezTo>
                  <a:lnTo>
                    <a:pt x="955" y="1954"/>
                  </a:lnTo>
                  <a:cubicBezTo>
                    <a:pt x="1009" y="1901"/>
                    <a:pt x="1009" y="1811"/>
                    <a:pt x="955" y="1758"/>
                  </a:cubicBezTo>
                  <a:lnTo>
                    <a:pt x="955" y="1758"/>
                  </a:lnTo>
                  <a:cubicBezTo>
                    <a:pt x="928" y="1731"/>
                    <a:pt x="893" y="1713"/>
                    <a:pt x="857" y="1713"/>
                  </a:cubicBezTo>
                  <a:lnTo>
                    <a:pt x="857" y="1713"/>
                  </a:lnTo>
                  <a:cubicBezTo>
                    <a:pt x="821" y="1713"/>
                    <a:pt x="786" y="1731"/>
                    <a:pt x="759" y="1758"/>
                  </a:cubicBezTo>
                  <a:moveTo>
                    <a:pt x="1071" y="2266"/>
                  </a:moveTo>
                  <a:cubicBezTo>
                    <a:pt x="1018" y="2320"/>
                    <a:pt x="1018" y="2409"/>
                    <a:pt x="1071" y="2463"/>
                  </a:cubicBezTo>
                  <a:lnTo>
                    <a:pt x="1071" y="2463"/>
                  </a:lnTo>
                  <a:cubicBezTo>
                    <a:pt x="1125" y="2525"/>
                    <a:pt x="1214" y="2525"/>
                    <a:pt x="1267" y="2463"/>
                  </a:cubicBezTo>
                  <a:lnTo>
                    <a:pt x="1267" y="2463"/>
                  </a:lnTo>
                  <a:cubicBezTo>
                    <a:pt x="1321" y="2409"/>
                    <a:pt x="1321" y="2320"/>
                    <a:pt x="1267" y="2266"/>
                  </a:cubicBezTo>
                  <a:lnTo>
                    <a:pt x="1267" y="2266"/>
                  </a:lnTo>
                  <a:cubicBezTo>
                    <a:pt x="1241" y="2240"/>
                    <a:pt x="1205" y="2231"/>
                    <a:pt x="1169" y="2231"/>
                  </a:cubicBezTo>
                  <a:lnTo>
                    <a:pt x="1169" y="2231"/>
                  </a:lnTo>
                  <a:cubicBezTo>
                    <a:pt x="1134" y="2231"/>
                    <a:pt x="1098" y="2240"/>
                    <a:pt x="1071" y="2266"/>
                  </a:cubicBezTo>
                  <a:close/>
                  <a:moveTo>
                    <a:pt x="2668" y="2409"/>
                  </a:moveTo>
                  <a:cubicBezTo>
                    <a:pt x="2615" y="2463"/>
                    <a:pt x="2615" y="2552"/>
                    <a:pt x="2668" y="2605"/>
                  </a:cubicBezTo>
                  <a:lnTo>
                    <a:pt x="2668" y="2605"/>
                  </a:lnTo>
                  <a:cubicBezTo>
                    <a:pt x="2722" y="2659"/>
                    <a:pt x="2811" y="2659"/>
                    <a:pt x="2864" y="2605"/>
                  </a:cubicBezTo>
                  <a:lnTo>
                    <a:pt x="2864" y="2605"/>
                  </a:lnTo>
                  <a:cubicBezTo>
                    <a:pt x="2918" y="2552"/>
                    <a:pt x="2918" y="2463"/>
                    <a:pt x="2864" y="2409"/>
                  </a:cubicBezTo>
                  <a:lnTo>
                    <a:pt x="2864" y="2409"/>
                  </a:lnTo>
                  <a:cubicBezTo>
                    <a:pt x="2838" y="2382"/>
                    <a:pt x="2802" y="2365"/>
                    <a:pt x="2766" y="2365"/>
                  </a:cubicBezTo>
                  <a:lnTo>
                    <a:pt x="2766" y="2365"/>
                  </a:lnTo>
                  <a:cubicBezTo>
                    <a:pt x="2731" y="2365"/>
                    <a:pt x="2695" y="2382"/>
                    <a:pt x="2668" y="2409"/>
                  </a:cubicBezTo>
                  <a:close/>
                  <a:moveTo>
                    <a:pt x="1562" y="2552"/>
                  </a:moveTo>
                  <a:cubicBezTo>
                    <a:pt x="1508" y="2614"/>
                    <a:pt x="1508" y="2704"/>
                    <a:pt x="1562" y="2757"/>
                  </a:cubicBezTo>
                  <a:lnTo>
                    <a:pt x="1562" y="2757"/>
                  </a:lnTo>
                  <a:cubicBezTo>
                    <a:pt x="1615" y="2811"/>
                    <a:pt x="1705" y="2811"/>
                    <a:pt x="1758" y="2757"/>
                  </a:cubicBezTo>
                  <a:lnTo>
                    <a:pt x="1758" y="2757"/>
                  </a:lnTo>
                  <a:cubicBezTo>
                    <a:pt x="1812" y="2704"/>
                    <a:pt x="1812" y="2614"/>
                    <a:pt x="1758" y="2552"/>
                  </a:cubicBezTo>
                  <a:lnTo>
                    <a:pt x="1758" y="2552"/>
                  </a:lnTo>
                  <a:cubicBezTo>
                    <a:pt x="1731" y="2525"/>
                    <a:pt x="1696" y="2516"/>
                    <a:pt x="1660" y="2516"/>
                  </a:cubicBezTo>
                  <a:lnTo>
                    <a:pt x="1660" y="2516"/>
                  </a:lnTo>
                  <a:cubicBezTo>
                    <a:pt x="1624" y="2516"/>
                    <a:pt x="1589" y="2525"/>
                    <a:pt x="1562" y="2552"/>
                  </a:cubicBezTo>
                  <a:close/>
                  <a:moveTo>
                    <a:pt x="2133" y="2614"/>
                  </a:moveTo>
                  <a:cubicBezTo>
                    <a:pt x="2079" y="2677"/>
                    <a:pt x="2079" y="2757"/>
                    <a:pt x="2133" y="2820"/>
                  </a:cubicBezTo>
                  <a:lnTo>
                    <a:pt x="2133" y="2820"/>
                  </a:lnTo>
                  <a:cubicBezTo>
                    <a:pt x="2186" y="2873"/>
                    <a:pt x="2276" y="2873"/>
                    <a:pt x="2329" y="2820"/>
                  </a:cubicBezTo>
                  <a:lnTo>
                    <a:pt x="2329" y="2820"/>
                  </a:lnTo>
                  <a:cubicBezTo>
                    <a:pt x="2383" y="2757"/>
                    <a:pt x="2383" y="2677"/>
                    <a:pt x="2329" y="2614"/>
                  </a:cubicBezTo>
                  <a:lnTo>
                    <a:pt x="2329" y="2614"/>
                  </a:lnTo>
                  <a:cubicBezTo>
                    <a:pt x="2302" y="2588"/>
                    <a:pt x="2267" y="2579"/>
                    <a:pt x="2231" y="2579"/>
                  </a:cubicBezTo>
                  <a:lnTo>
                    <a:pt x="2231" y="2579"/>
                  </a:lnTo>
                  <a:cubicBezTo>
                    <a:pt x="2195" y="2579"/>
                    <a:pt x="2160" y="2588"/>
                    <a:pt x="2133" y="2614"/>
                  </a:cubicBezTo>
                  <a:close/>
                  <a:moveTo>
                    <a:pt x="3221" y="2962"/>
                  </a:moveTo>
                  <a:cubicBezTo>
                    <a:pt x="3159" y="3016"/>
                    <a:pt x="3159" y="3105"/>
                    <a:pt x="3221" y="3159"/>
                  </a:cubicBezTo>
                  <a:lnTo>
                    <a:pt x="3221" y="3159"/>
                  </a:lnTo>
                  <a:cubicBezTo>
                    <a:pt x="3275" y="3212"/>
                    <a:pt x="3364" y="3212"/>
                    <a:pt x="3417" y="3159"/>
                  </a:cubicBezTo>
                  <a:lnTo>
                    <a:pt x="3417" y="3159"/>
                  </a:lnTo>
                  <a:cubicBezTo>
                    <a:pt x="3471" y="3105"/>
                    <a:pt x="3471" y="3016"/>
                    <a:pt x="3417" y="2962"/>
                  </a:cubicBezTo>
                  <a:lnTo>
                    <a:pt x="3417" y="2962"/>
                  </a:lnTo>
                  <a:cubicBezTo>
                    <a:pt x="3391" y="2935"/>
                    <a:pt x="3355" y="2918"/>
                    <a:pt x="3319" y="2918"/>
                  </a:cubicBezTo>
                  <a:lnTo>
                    <a:pt x="3319" y="2918"/>
                  </a:lnTo>
                  <a:cubicBezTo>
                    <a:pt x="3284" y="2918"/>
                    <a:pt x="3248" y="2935"/>
                    <a:pt x="3221" y="2962"/>
                  </a:cubicBezTo>
                  <a:moveTo>
                    <a:pt x="3007" y="3489"/>
                  </a:moveTo>
                  <a:cubicBezTo>
                    <a:pt x="2954" y="3551"/>
                    <a:pt x="2954" y="3640"/>
                    <a:pt x="3007" y="3694"/>
                  </a:cubicBezTo>
                  <a:lnTo>
                    <a:pt x="3007" y="3694"/>
                  </a:lnTo>
                  <a:cubicBezTo>
                    <a:pt x="3061" y="3747"/>
                    <a:pt x="3150" y="3747"/>
                    <a:pt x="3203" y="3694"/>
                  </a:cubicBezTo>
                  <a:lnTo>
                    <a:pt x="3203" y="3694"/>
                  </a:lnTo>
                  <a:cubicBezTo>
                    <a:pt x="3257" y="3640"/>
                    <a:pt x="3257" y="3551"/>
                    <a:pt x="3203" y="3489"/>
                  </a:cubicBezTo>
                  <a:lnTo>
                    <a:pt x="3203" y="3489"/>
                  </a:lnTo>
                  <a:cubicBezTo>
                    <a:pt x="3177" y="3462"/>
                    <a:pt x="3141" y="3453"/>
                    <a:pt x="3105" y="3453"/>
                  </a:cubicBezTo>
                  <a:lnTo>
                    <a:pt x="3105" y="3453"/>
                  </a:lnTo>
                  <a:cubicBezTo>
                    <a:pt x="3070" y="3453"/>
                    <a:pt x="3034" y="3462"/>
                    <a:pt x="3007" y="3489"/>
                  </a:cubicBezTo>
                  <a:close/>
                  <a:moveTo>
                    <a:pt x="3070" y="4060"/>
                  </a:moveTo>
                  <a:cubicBezTo>
                    <a:pt x="3016" y="4113"/>
                    <a:pt x="3016" y="4202"/>
                    <a:pt x="3070" y="4265"/>
                  </a:cubicBezTo>
                  <a:lnTo>
                    <a:pt x="3070" y="4265"/>
                  </a:lnTo>
                  <a:cubicBezTo>
                    <a:pt x="3123" y="4318"/>
                    <a:pt x="3212" y="4318"/>
                    <a:pt x="3266" y="4265"/>
                  </a:cubicBezTo>
                  <a:lnTo>
                    <a:pt x="3266" y="4265"/>
                  </a:lnTo>
                  <a:cubicBezTo>
                    <a:pt x="3319" y="4202"/>
                    <a:pt x="3319" y="4113"/>
                    <a:pt x="3266" y="4060"/>
                  </a:cubicBezTo>
                  <a:lnTo>
                    <a:pt x="3266" y="4060"/>
                  </a:lnTo>
                  <a:cubicBezTo>
                    <a:pt x="3239" y="4033"/>
                    <a:pt x="3203" y="4024"/>
                    <a:pt x="3168" y="4024"/>
                  </a:cubicBezTo>
                  <a:lnTo>
                    <a:pt x="3168" y="4024"/>
                  </a:lnTo>
                  <a:cubicBezTo>
                    <a:pt x="3132" y="4024"/>
                    <a:pt x="3096" y="4033"/>
                    <a:pt x="3070" y="4060"/>
                  </a:cubicBezTo>
                  <a:close/>
                  <a:moveTo>
                    <a:pt x="1544" y="4184"/>
                  </a:moveTo>
                  <a:lnTo>
                    <a:pt x="1544" y="4184"/>
                  </a:lnTo>
                  <a:lnTo>
                    <a:pt x="1544" y="4184"/>
                  </a:lnTo>
                  <a:cubicBezTo>
                    <a:pt x="1535" y="4184"/>
                    <a:pt x="1526" y="4184"/>
                    <a:pt x="1517" y="4184"/>
                  </a:cubicBezTo>
                  <a:lnTo>
                    <a:pt x="1517" y="4184"/>
                  </a:lnTo>
                  <a:lnTo>
                    <a:pt x="1517" y="4193"/>
                  </a:lnTo>
                  <a:lnTo>
                    <a:pt x="1517" y="4193"/>
                  </a:lnTo>
                  <a:lnTo>
                    <a:pt x="1517" y="4193"/>
                  </a:lnTo>
                  <a:lnTo>
                    <a:pt x="1517" y="4193"/>
                  </a:lnTo>
                  <a:lnTo>
                    <a:pt x="1517" y="4193"/>
                  </a:lnTo>
                  <a:lnTo>
                    <a:pt x="1508" y="4193"/>
                  </a:lnTo>
                  <a:lnTo>
                    <a:pt x="1508" y="4193"/>
                  </a:lnTo>
                  <a:lnTo>
                    <a:pt x="1508" y="4193"/>
                  </a:lnTo>
                  <a:lnTo>
                    <a:pt x="1508" y="4193"/>
                  </a:lnTo>
                  <a:lnTo>
                    <a:pt x="1508" y="4193"/>
                  </a:lnTo>
                  <a:lnTo>
                    <a:pt x="1508" y="4193"/>
                  </a:lnTo>
                  <a:lnTo>
                    <a:pt x="1508" y="4193"/>
                  </a:lnTo>
                  <a:cubicBezTo>
                    <a:pt x="1125" y="4390"/>
                    <a:pt x="902" y="4336"/>
                    <a:pt x="777" y="4309"/>
                  </a:cubicBezTo>
                  <a:lnTo>
                    <a:pt x="777" y="4309"/>
                  </a:lnTo>
                  <a:cubicBezTo>
                    <a:pt x="741" y="4300"/>
                    <a:pt x="705" y="4291"/>
                    <a:pt x="679" y="4291"/>
                  </a:cubicBezTo>
                  <a:lnTo>
                    <a:pt x="679" y="4291"/>
                  </a:lnTo>
                  <a:cubicBezTo>
                    <a:pt x="536" y="4291"/>
                    <a:pt x="500" y="4363"/>
                    <a:pt x="500" y="4657"/>
                  </a:cubicBezTo>
                  <a:lnTo>
                    <a:pt x="500" y="4657"/>
                  </a:lnTo>
                  <a:lnTo>
                    <a:pt x="500" y="5237"/>
                  </a:lnTo>
                  <a:cubicBezTo>
                    <a:pt x="500" y="5282"/>
                    <a:pt x="536" y="5326"/>
                    <a:pt x="589" y="5326"/>
                  </a:cubicBezTo>
                  <a:lnTo>
                    <a:pt x="589" y="5326"/>
                  </a:lnTo>
                  <a:lnTo>
                    <a:pt x="1160" y="5317"/>
                  </a:lnTo>
                  <a:cubicBezTo>
                    <a:pt x="1464" y="5317"/>
                    <a:pt x="1535" y="5282"/>
                    <a:pt x="1526" y="5148"/>
                  </a:cubicBezTo>
                  <a:lnTo>
                    <a:pt x="1526" y="5148"/>
                  </a:lnTo>
                  <a:cubicBezTo>
                    <a:pt x="1526" y="5112"/>
                    <a:pt x="1526" y="5077"/>
                    <a:pt x="1517" y="5041"/>
                  </a:cubicBezTo>
                  <a:lnTo>
                    <a:pt x="1517" y="5041"/>
                  </a:lnTo>
                  <a:cubicBezTo>
                    <a:pt x="1482" y="4916"/>
                    <a:pt x="1437" y="4693"/>
                    <a:pt x="1624" y="4318"/>
                  </a:cubicBezTo>
                  <a:lnTo>
                    <a:pt x="1624" y="4318"/>
                  </a:lnTo>
                  <a:lnTo>
                    <a:pt x="1624" y="4318"/>
                  </a:lnTo>
                  <a:lnTo>
                    <a:pt x="1633" y="4309"/>
                  </a:lnTo>
                  <a:lnTo>
                    <a:pt x="1633" y="4309"/>
                  </a:lnTo>
                  <a:lnTo>
                    <a:pt x="1633" y="4309"/>
                  </a:lnTo>
                  <a:lnTo>
                    <a:pt x="1633" y="4309"/>
                  </a:lnTo>
                  <a:lnTo>
                    <a:pt x="1633" y="4309"/>
                  </a:lnTo>
                  <a:lnTo>
                    <a:pt x="1633" y="4309"/>
                  </a:lnTo>
                  <a:lnTo>
                    <a:pt x="1633" y="4309"/>
                  </a:lnTo>
                  <a:cubicBezTo>
                    <a:pt x="1633" y="4300"/>
                    <a:pt x="1642" y="4283"/>
                    <a:pt x="1642" y="4274"/>
                  </a:cubicBezTo>
                  <a:lnTo>
                    <a:pt x="1642" y="4274"/>
                  </a:lnTo>
                  <a:lnTo>
                    <a:pt x="1642" y="4274"/>
                  </a:lnTo>
                  <a:lnTo>
                    <a:pt x="1642" y="4274"/>
                  </a:lnTo>
                  <a:lnTo>
                    <a:pt x="1642" y="4274"/>
                  </a:lnTo>
                  <a:cubicBezTo>
                    <a:pt x="1642" y="4265"/>
                    <a:pt x="1633" y="4247"/>
                    <a:pt x="1633" y="4238"/>
                  </a:cubicBezTo>
                  <a:lnTo>
                    <a:pt x="1633" y="4238"/>
                  </a:lnTo>
                  <a:lnTo>
                    <a:pt x="1633" y="4238"/>
                  </a:lnTo>
                  <a:lnTo>
                    <a:pt x="1633" y="4238"/>
                  </a:lnTo>
                  <a:lnTo>
                    <a:pt x="1624" y="4238"/>
                  </a:lnTo>
                  <a:lnTo>
                    <a:pt x="1624" y="4238"/>
                  </a:lnTo>
                  <a:lnTo>
                    <a:pt x="1624" y="4238"/>
                  </a:lnTo>
                  <a:lnTo>
                    <a:pt x="1624" y="4229"/>
                  </a:lnTo>
                  <a:lnTo>
                    <a:pt x="1624" y="4229"/>
                  </a:lnTo>
                  <a:lnTo>
                    <a:pt x="1624" y="4229"/>
                  </a:lnTo>
                  <a:lnTo>
                    <a:pt x="1624" y="4229"/>
                  </a:lnTo>
                  <a:lnTo>
                    <a:pt x="1624" y="4229"/>
                  </a:lnTo>
                  <a:lnTo>
                    <a:pt x="1624" y="4229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15" y="4220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06" y="4211"/>
                  </a:lnTo>
                  <a:lnTo>
                    <a:pt x="1606" y="4202"/>
                  </a:lnTo>
                  <a:lnTo>
                    <a:pt x="1606" y="4202"/>
                  </a:lnTo>
                  <a:cubicBezTo>
                    <a:pt x="1606" y="4202"/>
                    <a:pt x="1606" y="4202"/>
                    <a:pt x="1598" y="4202"/>
                  </a:cubicBezTo>
                  <a:lnTo>
                    <a:pt x="1598" y="4202"/>
                  </a:lnTo>
                  <a:lnTo>
                    <a:pt x="1598" y="4202"/>
                  </a:lnTo>
                  <a:lnTo>
                    <a:pt x="1598" y="4202"/>
                  </a:lnTo>
                  <a:lnTo>
                    <a:pt x="1598" y="4202"/>
                  </a:lnTo>
                  <a:lnTo>
                    <a:pt x="1598" y="4193"/>
                  </a:lnTo>
                  <a:lnTo>
                    <a:pt x="1598" y="4193"/>
                  </a:lnTo>
                  <a:lnTo>
                    <a:pt x="1598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0" y="4193"/>
                  </a:lnTo>
                  <a:lnTo>
                    <a:pt x="1580" y="4193"/>
                  </a:lnTo>
                  <a:lnTo>
                    <a:pt x="1580" y="4193"/>
                  </a:lnTo>
                  <a:lnTo>
                    <a:pt x="1580" y="4193"/>
                  </a:lnTo>
                  <a:lnTo>
                    <a:pt x="1580" y="4193"/>
                  </a:lnTo>
                  <a:cubicBezTo>
                    <a:pt x="1571" y="4184"/>
                    <a:pt x="1562" y="4184"/>
                    <a:pt x="1553" y="4184"/>
                  </a:cubicBezTo>
                  <a:lnTo>
                    <a:pt x="1553" y="4184"/>
                  </a:lnTo>
                  <a:lnTo>
                    <a:pt x="1553" y="4184"/>
                  </a:lnTo>
                  <a:close/>
                  <a:moveTo>
                    <a:pt x="1375" y="4443"/>
                  </a:moveTo>
                  <a:cubicBezTo>
                    <a:pt x="1267" y="4764"/>
                    <a:pt x="1312" y="4961"/>
                    <a:pt x="1339" y="5077"/>
                  </a:cubicBezTo>
                  <a:lnTo>
                    <a:pt x="1339" y="5077"/>
                  </a:lnTo>
                  <a:cubicBezTo>
                    <a:pt x="1348" y="5112"/>
                    <a:pt x="1348" y="5130"/>
                    <a:pt x="1348" y="5148"/>
                  </a:cubicBezTo>
                  <a:lnTo>
                    <a:pt x="1348" y="5148"/>
                  </a:lnTo>
                  <a:cubicBezTo>
                    <a:pt x="1348" y="5148"/>
                    <a:pt x="1339" y="5148"/>
                    <a:pt x="1294" y="5148"/>
                  </a:cubicBezTo>
                  <a:lnTo>
                    <a:pt x="1294" y="5148"/>
                  </a:lnTo>
                  <a:cubicBezTo>
                    <a:pt x="1267" y="5139"/>
                    <a:pt x="1223" y="5139"/>
                    <a:pt x="1160" y="5139"/>
                  </a:cubicBezTo>
                  <a:lnTo>
                    <a:pt x="1160" y="5139"/>
                  </a:lnTo>
                  <a:lnTo>
                    <a:pt x="679" y="5139"/>
                  </a:lnTo>
                  <a:lnTo>
                    <a:pt x="679" y="4657"/>
                  </a:lnTo>
                  <a:cubicBezTo>
                    <a:pt x="679" y="4506"/>
                    <a:pt x="670" y="4470"/>
                    <a:pt x="679" y="4470"/>
                  </a:cubicBezTo>
                  <a:lnTo>
                    <a:pt x="679" y="4470"/>
                  </a:lnTo>
                  <a:cubicBezTo>
                    <a:pt x="688" y="4470"/>
                    <a:pt x="714" y="4479"/>
                    <a:pt x="741" y="4488"/>
                  </a:cubicBezTo>
                  <a:lnTo>
                    <a:pt x="741" y="4488"/>
                  </a:lnTo>
                  <a:cubicBezTo>
                    <a:pt x="866" y="4515"/>
                    <a:pt x="1062" y="4559"/>
                    <a:pt x="1375" y="4443"/>
                  </a:cubicBezTo>
                  <a:lnTo>
                    <a:pt x="1375" y="4443"/>
                  </a:lnTo>
                  <a:lnTo>
                    <a:pt x="1375" y="4443"/>
                  </a:lnTo>
                  <a:close/>
                  <a:moveTo>
                    <a:pt x="3355" y="4550"/>
                  </a:moveTo>
                  <a:cubicBezTo>
                    <a:pt x="3301" y="4604"/>
                    <a:pt x="3301" y="4693"/>
                    <a:pt x="3355" y="4755"/>
                  </a:cubicBezTo>
                  <a:lnTo>
                    <a:pt x="3355" y="4755"/>
                  </a:lnTo>
                  <a:cubicBezTo>
                    <a:pt x="3409" y="4809"/>
                    <a:pt x="3498" y="4809"/>
                    <a:pt x="3551" y="4755"/>
                  </a:cubicBezTo>
                  <a:lnTo>
                    <a:pt x="3551" y="4755"/>
                  </a:lnTo>
                  <a:cubicBezTo>
                    <a:pt x="3614" y="4693"/>
                    <a:pt x="3614" y="4604"/>
                    <a:pt x="3551" y="4550"/>
                  </a:cubicBezTo>
                  <a:lnTo>
                    <a:pt x="3551" y="4550"/>
                  </a:lnTo>
                  <a:cubicBezTo>
                    <a:pt x="3525" y="4523"/>
                    <a:pt x="3489" y="4515"/>
                    <a:pt x="3453" y="4515"/>
                  </a:cubicBezTo>
                  <a:lnTo>
                    <a:pt x="3453" y="4515"/>
                  </a:lnTo>
                  <a:cubicBezTo>
                    <a:pt x="3417" y="4515"/>
                    <a:pt x="3382" y="4523"/>
                    <a:pt x="3355" y="4550"/>
                  </a:cubicBezTo>
                  <a:close/>
                  <a:moveTo>
                    <a:pt x="3872" y="4862"/>
                  </a:moveTo>
                  <a:cubicBezTo>
                    <a:pt x="3819" y="4916"/>
                    <a:pt x="3819" y="5005"/>
                    <a:pt x="3872" y="5059"/>
                  </a:cubicBezTo>
                  <a:lnTo>
                    <a:pt x="3872" y="5059"/>
                  </a:lnTo>
                  <a:cubicBezTo>
                    <a:pt x="3926" y="5121"/>
                    <a:pt x="4015" y="5121"/>
                    <a:pt x="4069" y="5059"/>
                  </a:cubicBezTo>
                  <a:lnTo>
                    <a:pt x="4069" y="5059"/>
                  </a:lnTo>
                  <a:cubicBezTo>
                    <a:pt x="4122" y="5005"/>
                    <a:pt x="4122" y="4916"/>
                    <a:pt x="4069" y="4862"/>
                  </a:cubicBezTo>
                  <a:lnTo>
                    <a:pt x="4069" y="4862"/>
                  </a:lnTo>
                  <a:cubicBezTo>
                    <a:pt x="4042" y="4836"/>
                    <a:pt x="4006" y="4818"/>
                    <a:pt x="3971" y="4818"/>
                  </a:cubicBezTo>
                  <a:lnTo>
                    <a:pt x="3971" y="4818"/>
                  </a:lnTo>
                  <a:cubicBezTo>
                    <a:pt x="3935" y="4818"/>
                    <a:pt x="3899" y="4836"/>
                    <a:pt x="3872" y="4862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7"/>
            <p:cNvSpPr/>
            <p:nvPr/>
          </p:nvSpPr>
          <p:spPr>
            <a:xfrm>
              <a:off x="8675789" y="4674267"/>
              <a:ext cx="344463" cy="343872"/>
            </a:xfrm>
            <a:custGeom>
              <a:avLst/>
              <a:gdLst/>
              <a:ahLst/>
              <a:cxnLst/>
              <a:rect l="l" t="t" r="r" b="b"/>
              <a:pathLst>
                <a:path w="5827" h="5817" extrusionOk="0">
                  <a:moveTo>
                    <a:pt x="3382" y="331"/>
                  </a:moveTo>
                  <a:lnTo>
                    <a:pt x="3373" y="331"/>
                  </a:lnTo>
                  <a:cubicBezTo>
                    <a:pt x="3159" y="545"/>
                    <a:pt x="3052" y="839"/>
                    <a:pt x="3052" y="1125"/>
                  </a:cubicBezTo>
                  <a:lnTo>
                    <a:pt x="3052" y="1125"/>
                  </a:lnTo>
                  <a:cubicBezTo>
                    <a:pt x="3052" y="1419"/>
                    <a:pt x="3159" y="1704"/>
                    <a:pt x="3382" y="1927"/>
                  </a:cubicBezTo>
                  <a:lnTo>
                    <a:pt x="3382" y="1927"/>
                  </a:lnTo>
                  <a:cubicBezTo>
                    <a:pt x="3524" y="2070"/>
                    <a:pt x="3712" y="2142"/>
                    <a:pt x="3899" y="2142"/>
                  </a:cubicBezTo>
                  <a:lnTo>
                    <a:pt x="3899" y="2142"/>
                  </a:lnTo>
                  <a:cubicBezTo>
                    <a:pt x="4087" y="2142"/>
                    <a:pt x="4274" y="2070"/>
                    <a:pt x="4417" y="1927"/>
                  </a:cubicBezTo>
                  <a:lnTo>
                    <a:pt x="4417" y="1927"/>
                  </a:lnTo>
                  <a:cubicBezTo>
                    <a:pt x="4559" y="1785"/>
                    <a:pt x="4631" y="1597"/>
                    <a:pt x="4631" y="1410"/>
                  </a:cubicBezTo>
                  <a:lnTo>
                    <a:pt x="4631" y="1410"/>
                  </a:lnTo>
                  <a:cubicBezTo>
                    <a:pt x="4631" y="1294"/>
                    <a:pt x="4595" y="1169"/>
                    <a:pt x="4541" y="1062"/>
                  </a:cubicBezTo>
                  <a:lnTo>
                    <a:pt x="4541" y="1062"/>
                  </a:lnTo>
                  <a:cubicBezTo>
                    <a:pt x="4586" y="982"/>
                    <a:pt x="4577" y="875"/>
                    <a:pt x="4506" y="803"/>
                  </a:cubicBezTo>
                  <a:lnTo>
                    <a:pt x="4506" y="803"/>
                  </a:lnTo>
                  <a:cubicBezTo>
                    <a:pt x="4417" y="714"/>
                    <a:pt x="4283" y="714"/>
                    <a:pt x="4194" y="803"/>
                  </a:cubicBezTo>
                  <a:lnTo>
                    <a:pt x="4194" y="803"/>
                  </a:lnTo>
                  <a:cubicBezTo>
                    <a:pt x="4104" y="884"/>
                    <a:pt x="4104" y="1026"/>
                    <a:pt x="4194" y="1116"/>
                  </a:cubicBezTo>
                  <a:lnTo>
                    <a:pt x="4194" y="1116"/>
                  </a:lnTo>
                  <a:cubicBezTo>
                    <a:pt x="4247" y="1169"/>
                    <a:pt x="4318" y="1187"/>
                    <a:pt x="4390" y="1169"/>
                  </a:cubicBezTo>
                  <a:lnTo>
                    <a:pt x="4390" y="1169"/>
                  </a:lnTo>
                  <a:cubicBezTo>
                    <a:pt x="4426" y="1249"/>
                    <a:pt x="4443" y="1330"/>
                    <a:pt x="4443" y="1410"/>
                  </a:cubicBezTo>
                  <a:lnTo>
                    <a:pt x="4443" y="1410"/>
                  </a:lnTo>
                  <a:cubicBezTo>
                    <a:pt x="4443" y="1553"/>
                    <a:pt x="4390" y="1687"/>
                    <a:pt x="4283" y="1794"/>
                  </a:cubicBezTo>
                  <a:lnTo>
                    <a:pt x="4283" y="1794"/>
                  </a:lnTo>
                  <a:cubicBezTo>
                    <a:pt x="4176" y="1901"/>
                    <a:pt x="4033" y="1954"/>
                    <a:pt x="3899" y="1954"/>
                  </a:cubicBezTo>
                  <a:lnTo>
                    <a:pt x="3899" y="1954"/>
                  </a:lnTo>
                  <a:cubicBezTo>
                    <a:pt x="3756" y="1954"/>
                    <a:pt x="3614" y="1901"/>
                    <a:pt x="3507" y="1794"/>
                  </a:cubicBezTo>
                  <a:lnTo>
                    <a:pt x="3507" y="1794"/>
                  </a:lnTo>
                  <a:cubicBezTo>
                    <a:pt x="3319" y="1615"/>
                    <a:pt x="3230" y="1374"/>
                    <a:pt x="3230" y="1125"/>
                  </a:cubicBezTo>
                  <a:lnTo>
                    <a:pt x="3230" y="1125"/>
                  </a:lnTo>
                  <a:cubicBezTo>
                    <a:pt x="3230" y="884"/>
                    <a:pt x="3319" y="643"/>
                    <a:pt x="3507" y="455"/>
                  </a:cubicBezTo>
                  <a:lnTo>
                    <a:pt x="3507" y="455"/>
                  </a:lnTo>
                  <a:lnTo>
                    <a:pt x="3507" y="455"/>
                  </a:lnTo>
                  <a:cubicBezTo>
                    <a:pt x="3694" y="268"/>
                    <a:pt x="3935" y="179"/>
                    <a:pt x="4176" y="179"/>
                  </a:cubicBezTo>
                  <a:lnTo>
                    <a:pt x="4176" y="179"/>
                  </a:lnTo>
                  <a:cubicBezTo>
                    <a:pt x="4426" y="179"/>
                    <a:pt x="4666" y="268"/>
                    <a:pt x="4854" y="455"/>
                  </a:cubicBezTo>
                  <a:lnTo>
                    <a:pt x="4854" y="455"/>
                  </a:lnTo>
                  <a:lnTo>
                    <a:pt x="4854" y="455"/>
                  </a:lnTo>
                  <a:cubicBezTo>
                    <a:pt x="5139" y="750"/>
                    <a:pt x="5291" y="1133"/>
                    <a:pt x="5291" y="1517"/>
                  </a:cubicBezTo>
                  <a:lnTo>
                    <a:pt x="5291" y="1517"/>
                  </a:lnTo>
                  <a:lnTo>
                    <a:pt x="5291" y="1517"/>
                  </a:lnTo>
                  <a:cubicBezTo>
                    <a:pt x="5291" y="1910"/>
                    <a:pt x="5139" y="2293"/>
                    <a:pt x="4854" y="2588"/>
                  </a:cubicBezTo>
                  <a:lnTo>
                    <a:pt x="4854" y="2588"/>
                  </a:lnTo>
                  <a:cubicBezTo>
                    <a:pt x="4559" y="2882"/>
                    <a:pt x="4167" y="3025"/>
                    <a:pt x="3783" y="3025"/>
                  </a:cubicBezTo>
                  <a:lnTo>
                    <a:pt x="3783" y="3025"/>
                  </a:lnTo>
                  <a:cubicBezTo>
                    <a:pt x="3400" y="3025"/>
                    <a:pt x="3007" y="2882"/>
                    <a:pt x="2722" y="2588"/>
                  </a:cubicBezTo>
                  <a:lnTo>
                    <a:pt x="2722" y="2588"/>
                  </a:lnTo>
                  <a:lnTo>
                    <a:pt x="2436" y="2311"/>
                  </a:lnTo>
                  <a:lnTo>
                    <a:pt x="2436" y="2311"/>
                  </a:lnTo>
                  <a:lnTo>
                    <a:pt x="1633" y="1499"/>
                  </a:lnTo>
                  <a:cubicBezTo>
                    <a:pt x="1598" y="1464"/>
                    <a:pt x="1544" y="1464"/>
                    <a:pt x="1508" y="1499"/>
                  </a:cubicBezTo>
                  <a:lnTo>
                    <a:pt x="1508" y="1499"/>
                  </a:lnTo>
                  <a:cubicBezTo>
                    <a:pt x="1473" y="1535"/>
                    <a:pt x="1473" y="1597"/>
                    <a:pt x="1508" y="1633"/>
                  </a:cubicBezTo>
                  <a:lnTo>
                    <a:pt x="1508" y="1633"/>
                  </a:lnTo>
                  <a:lnTo>
                    <a:pt x="2463" y="2588"/>
                  </a:lnTo>
                  <a:lnTo>
                    <a:pt x="2588" y="2712"/>
                  </a:lnTo>
                  <a:cubicBezTo>
                    <a:pt x="2882" y="3007"/>
                    <a:pt x="3034" y="3390"/>
                    <a:pt x="3034" y="3783"/>
                  </a:cubicBezTo>
                  <a:lnTo>
                    <a:pt x="3034" y="3783"/>
                  </a:lnTo>
                  <a:lnTo>
                    <a:pt x="3034" y="3783"/>
                  </a:lnTo>
                  <a:cubicBezTo>
                    <a:pt x="3034" y="4167"/>
                    <a:pt x="2882" y="4550"/>
                    <a:pt x="2588" y="4845"/>
                  </a:cubicBezTo>
                  <a:lnTo>
                    <a:pt x="2588" y="4845"/>
                  </a:lnTo>
                  <a:cubicBezTo>
                    <a:pt x="2293" y="5139"/>
                    <a:pt x="1910" y="5282"/>
                    <a:pt x="1526" y="5282"/>
                  </a:cubicBezTo>
                  <a:lnTo>
                    <a:pt x="1526" y="5282"/>
                  </a:lnTo>
                  <a:cubicBezTo>
                    <a:pt x="1134" y="5282"/>
                    <a:pt x="750" y="5139"/>
                    <a:pt x="456" y="4845"/>
                  </a:cubicBezTo>
                  <a:lnTo>
                    <a:pt x="456" y="4845"/>
                  </a:lnTo>
                  <a:cubicBezTo>
                    <a:pt x="277" y="4657"/>
                    <a:pt x="179" y="4416"/>
                    <a:pt x="179" y="4176"/>
                  </a:cubicBezTo>
                  <a:lnTo>
                    <a:pt x="179" y="4176"/>
                  </a:lnTo>
                  <a:cubicBezTo>
                    <a:pt x="179" y="3935"/>
                    <a:pt x="277" y="3685"/>
                    <a:pt x="456" y="3506"/>
                  </a:cubicBezTo>
                  <a:lnTo>
                    <a:pt x="456" y="3506"/>
                  </a:lnTo>
                  <a:lnTo>
                    <a:pt x="456" y="3506"/>
                  </a:lnTo>
                  <a:cubicBezTo>
                    <a:pt x="643" y="3319"/>
                    <a:pt x="884" y="3230"/>
                    <a:pt x="1125" y="3230"/>
                  </a:cubicBezTo>
                  <a:lnTo>
                    <a:pt x="1125" y="3230"/>
                  </a:lnTo>
                  <a:cubicBezTo>
                    <a:pt x="1375" y="3230"/>
                    <a:pt x="1615" y="3319"/>
                    <a:pt x="1803" y="3506"/>
                  </a:cubicBezTo>
                  <a:lnTo>
                    <a:pt x="1803" y="3506"/>
                  </a:lnTo>
                  <a:cubicBezTo>
                    <a:pt x="1910" y="3613"/>
                    <a:pt x="1963" y="3747"/>
                    <a:pt x="1963" y="3890"/>
                  </a:cubicBezTo>
                  <a:lnTo>
                    <a:pt x="1963" y="3890"/>
                  </a:lnTo>
                  <a:cubicBezTo>
                    <a:pt x="1963" y="4033"/>
                    <a:pt x="1910" y="4176"/>
                    <a:pt x="1803" y="4283"/>
                  </a:cubicBezTo>
                  <a:lnTo>
                    <a:pt x="1803" y="4283"/>
                  </a:lnTo>
                  <a:cubicBezTo>
                    <a:pt x="1696" y="4390"/>
                    <a:pt x="1553" y="4443"/>
                    <a:pt x="1410" y="4443"/>
                  </a:cubicBezTo>
                  <a:lnTo>
                    <a:pt x="1410" y="4443"/>
                  </a:lnTo>
                  <a:cubicBezTo>
                    <a:pt x="1330" y="4443"/>
                    <a:pt x="1250" y="4425"/>
                    <a:pt x="1178" y="4390"/>
                  </a:cubicBezTo>
                  <a:lnTo>
                    <a:pt x="1178" y="4390"/>
                  </a:lnTo>
                  <a:cubicBezTo>
                    <a:pt x="1187" y="4318"/>
                    <a:pt x="1169" y="4247"/>
                    <a:pt x="1116" y="4193"/>
                  </a:cubicBezTo>
                  <a:lnTo>
                    <a:pt x="1116" y="4193"/>
                  </a:lnTo>
                  <a:cubicBezTo>
                    <a:pt x="1027" y="4104"/>
                    <a:pt x="884" y="4104"/>
                    <a:pt x="804" y="4193"/>
                  </a:cubicBezTo>
                  <a:lnTo>
                    <a:pt x="804" y="4193"/>
                  </a:lnTo>
                  <a:cubicBezTo>
                    <a:pt x="714" y="4274"/>
                    <a:pt x="714" y="4416"/>
                    <a:pt x="804" y="4497"/>
                  </a:cubicBezTo>
                  <a:lnTo>
                    <a:pt x="804" y="4497"/>
                  </a:lnTo>
                  <a:cubicBezTo>
                    <a:pt x="875" y="4577"/>
                    <a:pt x="982" y="4586"/>
                    <a:pt x="1062" y="4541"/>
                  </a:cubicBezTo>
                  <a:lnTo>
                    <a:pt x="1062" y="4541"/>
                  </a:lnTo>
                  <a:cubicBezTo>
                    <a:pt x="1169" y="4595"/>
                    <a:pt x="1294" y="4622"/>
                    <a:pt x="1410" y="4622"/>
                  </a:cubicBezTo>
                  <a:lnTo>
                    <a:pt x="1410" y="4622"/>
                  </a:lnTo>
                  <a:cubicBezTo>
                    <a:pt x="1598" y="4622"/>
                    <a:pt x="1785" y="4550"/>
                    <a:pt x="1928" y="4407"/>
                  </a:cubicBezTo>
                  <a:lnTo>
                    <a:pt x="1928" y="4407"/>
                  </a:lnTo>
                  <a:cubicBezTo>
                    <a:pt x="2070" y="4265"/>
                    <a:pt x="2142" y="4077"/>
                    <a:pt x="2142" y="3890"/>
                  </a:cubicBezTo>
                  <a:lnTo>
                    <a:pt x="2142" y="3890"/>
                  </a:lnTo>
                  <a:cubicBezTo>
                    <a:pt x="2142" y="3703"/>
                    <a:pt x="2070" y="3515"/>
                    <a:pt x="1928" y="3373"/>
                  </a:cubicBezTo>
                  <a:lnTo>
                    <a:pt x="1928" y="3373"/>
                  </a:lnTo>
                  <a:cubicBezTo>
                    <a:pt x="1705" y="3159"/>
                    <a:pt x="1419" y="3043"/>
                    <a:pt x="1125" y="3043"/>
                  </a:cubicBezTo>
                  <a:lnTo>
                    <a:pt x="1125" y="3043"/>
                  </a:lnTo>
                  <a:cubicBezTo>
                    <a:pt x="839" y="3043"/>
                    <a:pt x="554" y="3159"/>
                    <a:pt x="331" y="3373"/>
                  </a:cubicBezTo>
                  <a:lnTo>
                    <a:pt x="331" y="3373"/>
                  </a:lnTo>
                  <a:lnTo>
                    <a:pt x="331" y="3373"/>
                  </a:lnTo>
                  <a:cubicBezTo>
                    <a:pt x="108" y="3596"/>
                    <a:pt x="1" y="3881"/>
                    <a:pt x="1" y="4176"/>
                  </a:cubicBezTo>
                  <a:lnTo>
                    <a:pt x="1" y="4176"/>
                  </a:lnTo>
                  <a:cubicBezTo>
                    <a:pt x="1" y="4461"/>
                    <a:pt x="108" y="4755"/>
                    <a:pt x="331" y="4969"/>
                  </a:cubicBezTo>
                  <a:lnTo>
                    <a:pt x="331" y="4969"/>
                  </a:lnTo>
                  <a:lnTo>
                    <a:pt x="331" y="4969"/>
                  </a:lnTo>
                  <a:cubicBezTo>
                    <a:pt x="661" y="5300"/>
                    <a:pt x="1089" y="5469"/>
                    <a:pt x="1526" y="5469"/>
                  </a:cubicBezTo>
                  <a:lnTo>
                    <a:pt x="1526" y="5469"/>
                  </a:lnTo>
                  <a:cubicBezTo>
                    <a:pt x="1606" y="5469"/>
                    <a:pt x="1696" y="5460"/>
                    <a:pt x="1785" y="5442"/>
                  </a:cubicBezTo>
                  <a:lnTo>
                    <a:pt x="1785" y="5442"/>
                  </a:lnTo>
                  <a:cubicBezTo>
                    <a:pt x="2044" y="5692"/>
                    <a:pt x="2383" y="5817"/>
                    <a:pt x="2713" y="5817"/>
                  </a:cubicBezTo>
                  <a:lnTo>
                    <a:pt x="2713" y="5817"/>
                  </a:lnTo>
                  <a:cubicBezTo>
                    <a:pt x="3061" y="5817"/>
                    <a:pt x="3400" y="5692"/>
                    <a:pt x="3667" y="5433"/>
                  </a:cubicBezTo>
                  <a:lnTo>
                    <a:pt x="3667" y="5433"/>
                  </a:lnTo>
                  <a:cubicBezTo>
                    <a:pt x="3926" y="5166"/>
                    <a:pt x="4060" y="4827"/>
                    <a:pt x="4060" y="4479"/>
                  </a:cubicBezTo>
                  <a:lnTo>
                    <a:pt x="4060" y="4479"/>
                  </a:lnTo>
                  <a:lnTo>
                    <a:pt x="4060" y="4479"/>
                  </a:lnTo>
                  <a:cubicBezTo>
                    <a:pt x="4060" y="4291"/>
                    <a:pt x="4015" y="4113"/>
                    <a:pt x="3944" y="3935"/>
                  </a:cubicBezTo>
                  <a:lnTo>
                    <a:pt x="3944" y="3935"/>
                  </a:lnTo>
                  <a:cubicBezTo>
                    <a:pt x="4113" y="4015"/>
                    <a:pt x="4301" y="4051"/>
                    <a:pt x="4488" y="4051"/>
                  </a:cubicBezTo>
                  <a:lnTo>
                    <a:pt x="4488" y="4051"/>
                  </a:lnTo>
                  <a:cubicBezTo>
                    <a:pt x="4827" y="4051"/>
                    <a:pt x="5175" y="3917"/>
                    <a:pt x="5434" y="3658"/>
                  </a:cubicBezTo>
                  <a:lnTo>
                    <a:pt x="5434" y="3658"/>
                  </a:lnTo>
                  <a:cubicBezTo>
                    <a:pt x="5692" y="3399"/>
                    <a:pt x="5826" y="3051"/>
                    <a:pt x="5826" y="2712"/>
                  </a:cubicBezTo>
                  <a:lnTo>
                    <a:pt x="5826" y="2712"/>
                  </a:lnTo>
                  <a:cubicBezTo>
                    <a:pt x="5826" y="2373"/>
                    <a:pt x="5701" y="2043"/>
                    <a:pt x="5451" y="1785"/>
                  </a:cubicBezTo>
                  <a:lnTo>
                    <a:pt x="5451" y="1785"/>
                  </a:lnTo>
                  <a:cubicBezTo>
                    <a:pt x="5460" y="1695"/>
                    <a:pt x="5469" y="1606"/>
                    <a:pt x="5469" y="1517"/>
                  </a:cubicBezTo>
                  <a:lnTo>
                    <a:pt x="5469" y="1517"/>
                  </a:lnTo>
                  <a:lnTo>
                    <a:pt x="5469" y="1517"/>
                  </a:lnTo>
                  <a:cubicBezTo>
                    <a:pt x="5469" y="1089"/>
                    <a:pt x="5309" y="652"/>
                    <a:pt x="4979" y="331"/>
                  </a:cubicBezTo>
                  <a:lnTo>
                    <a:pt x="4979" y="331"/>
                  </a:lnTo>
                  <a:lnTo>
                    <a:pt x="4979" y="322"/>
                  </a:lnTo>
                  <a:cubicBezTo>
                    <a:pt x="4756" y="108"/>
                    <a:pt x="4470" y="0"/>
                    <a:pt x="4176" y="0"/>
                  </a:cubicBezTo>
                  <a:lnTo>
                    <a:pt x="4176" y="0"/>
                  </a:lnTo>
                  <a:cubicBezTo>
                    <a:pt x="3890" y="0"/>
                    <a:pt x="3605" y="108"/>
                    <a:pt x="3382" y="331"/>
                  </a:cubicBezTo>
                  <a:moveTo>
                    <a:pt x="4979" y="2712"/>
                  </a:moveTo>
                  <a:cubicBezTo>
                    <a:pt x="5184" y="2507"/>
                    <a:pt x="5327" y="2266"/>
                    <a:pt x="5407" y="1999"/>
                  </a:cubicBezTo>
                  <a:lnTo>
                    <a:pt x="5407" y="1999"/>
                  </a:lnTo>
                  <a:cubicBezTo>
                    <a:pt x="5567" y="2204"/>
                    <a:pt x="5648" y="2463"/>
                    <a:pt x="5648" y="2712"/>
                  </a:cubicBezTo>
                  <a:lnTo>
                    <a:pt x="5648" y="2712"/>
                  </a:lnTo>
                  <a:cubicBezTo>
                    <a:pt x="5648" y="3007"/>
                    <a:pt x="5532" y="3310"/>
                    <a:pt x="5309" y="3533"/>
                  </a:cubicBezTo>
                  <a:lnTo>
                    <a:pt x="5309" y="3533"/>
                  </a:lnTo>
                  <a:cubicBezTo>
                    <a:pt x="5086" y="3756"/>
                    <a:pt x="4782" y="3872"/>
                    <a:pt x="4488" y="3872"/>
                  </a:cubicBezTo>
                  <a:lnTo>
                    <a:pt x="4488" y="3872"/>
                  </a:lnTo>
                  <a:cubicBezTo>
                    <a:pt x="4185" y="3872"/>
                    <a:pt x="3890" y="3756"/>
                    <a:pt x="3667" y="3533"/>
                  </a:cubicBezTo>
                  <a:lnTo>
                    <a:pt x="3667" y="3533"/>
                  </a:lnTo>
                  <a:lnTo>
                    <a:pt x="3257" y="3123"/>
                  </a:lnTo>
                  <a:cubicBezTo>
                    <a:pt x="3426" y="3176"/>
                    <a:pt x="3605" y="3203"/>
                    <a:pt x="3783" y="3203"/>
                  </a:cubicBezTo>
                  <a:lnTo>
                    <a:pt x="3783" y="3203"/>
                  </a:lnTo>
                  <a:cubicBezTo>
                    <a:pt x="4220" y="3203"/>
                    <a:pt x="4649" y="3043"/>
                    <a:pt x="4979" y="2712"/>
                  </a:cubicBezTo>
                  <a:close/>
                  <a:moveTo>
                    <a:pt x="3123" y="3248"/>
                  </a:moveTo>
                  <a:lnTo>
                    <a:pt x="3533" y="3658"/>
                  </a:lnTo>
                  <a:lnTo>
                    <a:pt x="3533" y="3658"/>
                  </a:lnTo>
                  <a:cubicBezTo>
                    <a:pt x="3765" y="3890"/>
                    <a:pt x="3872" y="4184"/>
                    <a:pt x="3872" y="4479"/>
                  </a:cubicBezTo>
                  <a:lnTo>
                    <a:pt x="3872" y="4479"/>
                  </a:lnTo>
                  <a:lnTo>
                    <a:pt x="3872" y="4479"/>
                  </a:lnTo>
                  <a:cubicBezTo>
                    <a:pt x="3872" y="4782"/>
                    <a:pt x="3765" y="5077"/>
                    <a:pt x="3533" y="5300"/>
                  </a:cubicBezTo>
                  <a:lnTo>
                    <a:pt x="3533" y="5300"/>
                  </a:lnTo>
                  <a:cubicBezTo>
                    <a:pt x="3310" y="5523"/>
                    <a:pt x="3016" y="5639"/>
                    <a:pt x="2713" y="5639"/>
                  </a:cubicBezTo>
                  <a:lnTo>
                    <a:pt x="2713" y="5639"/>
                  </a:lnTo>
                  <a:cubicBezTo>
                    <a:pt x="2463" y="5639"/>
                    <a:pt x="2213" y="5558"/>
                    <a:pt x="2008" y="5398"/>
                  </a:cubicBezTo>
                  <a:lnTo>
                    <a:pt x="2008" y="5398"/>
                  </a:lnTo>
                  <a:cubicBezTo>
                    <a:pt x="2267" y="5317"/>
                    <a:pt x="2516" y="5184"/>
                    <a:pt x="2722" y="4969"/>
                  </a:cubicBezTo>
                  <a:lnTo>
                    <a:pt x="2722" y="4969"/>
                  </a:lnTo>
                  <a:cubicBezTo>
                    <a:pt x="3043" y="4648"/>
                    <a:pt x="3212" y="4211"/>
                    <a:pt x="3212" y="3783"/>
                  </a:cubicBezTo>
                  <a:lnTo>
                    <a:pt x="3212" y="3783"/>
                  </a:lnTo>
                  <a:lnTo>
                    <a:pt x="3212" y="3783"/>
                  </a:lnTo>
                  <a:cubicBezTo>
                    <a:pt x="3212" y="3605"/>
                    <a:pt x="3185" y="3426"/>
                    <a:pt x="3123" y="3248"/>
                  </a:cubicBezTo>
                  <a:moveTo>
                    <a:pt x="4872" y="1758"/>
                  </a:moveTo>
                  <a:cubicBezTo>
                    <a:pt x="4818" y="1811"/>
                    <a:pt x="4818" y="1901"/>
                    <a:pt x="4872" y="1954"/>
                  </a:cubicBezTo>
                  <a:lnTo>
                    <a:pt x="4872" y="1954"/>
                  </a:lnTo>
                  <a:cubicBezTo>
                    <a:pt x="4925" y="2008"/>
                    <a:pt x="5014" y="2008"/>
                    <a:pt x="5068" y="1954"/>
                  </a:cubicBezTo>
                  <a:lnTo>
                    <a:pt x="5068" y="1954"/>
                  </a:lnTo>
                  <a:cubicBezTo>
                    <a:pt x="5121" y="1901"/>
                    <a:pt x="5121" y="1811"/>
                    <a:pt x="5068" y="1758"/>
                  </a:cubicBezTo>
                  <a:lnTo>
                    <a:pt x="5068" y="1758"/>
                  </a:lnTo>
                  <a:cubicBezTo>
                    <a:pt x="5041" y="1731"/>
                    <a:pt x="5005" y="1713"/>
                    <a:pt x="4970" y="1713"/>
                  </a:cubicBezTo>
                  <a:lnTo>
                    <a:pt x="4970" y="1713"/>
                  </a:lnTo>
                  <a:cubicBezTo>
                    <a:pt x="4934" y="1713"/>
                    <a:pt x="4898" y="1731"/>
                    <a:pt x="4872" y="1758"/>
                  </a:cubicBezTo>
                  <a:moveTo>
                    <a:pt x="4559" y="2266"/>
                  </a:moveTo>
                  <a:cubicBezTo>
                    <a:pt x="4506" y="2320"/>
                    <a:pt x="4506" y="2409"/>
                    <a:pt x="4559" y="2463"/>
                  </a:cubicBezTo>
                  <a:lnTo>
                    <a:pt x="4559" y="2463"/>
                  </a:lnTo>
                  <a:cubicBezTo>
                    <a:pt x="4613" y="2525"/>
                    <a:pt x="4702" y="2525"/>
                    <a:pt x="4756" y="2463"/>
                  </a:cubicBezTo>
                  <a:lnTo>
                    <a:pt x="4756" y="2463"/>
                  </a:lnTo>
                  <a:cubicBezTo>
                    <a:pt x="4809" y="2409"/>
                    <a:pt x="4809" y="2320"/>
                    <a:pt x="4756" y="2266"/>
                  </a:cubicBezTo>
                  <a:lnTo>
                    <a:pt x="4756" y="2266"/>
                  </a:lnTo>
                  <a:cubicBezTo>
                    <a:pt x="4729" y="2240"/>
                    <a:pt x="4693" y="2231"/>
                    <a:pt x="4657" y="2231"/>
                  </a:cubicBezTo>
                  <a:lnTo>
                    <a:pt x="4657" y="2231"/>
                  </a:lnTo>
                  <a:cubicBezTo>
                    <a:pt x="4622" y="2231"/>
                    <a:pt x="4586" y="2240"/>
                    <a:pt x="4559" y="2266"/>
                  </a:cubicBezTo>
                  <a:moveTo>
                    <a:pt x="2962" y="2409"/>
                  </a:moveTo>
                  <a:cubicBezTo>
                    <a:pt x="2909" y="2463"/>
                    <a:pt x="2909" y="2552"/>
                    <a:pt x="2962" y="2605"/>
                  </a:cubicBezTo>
                  <a:lnTo>
                    <a:pt x="2962" y="2605"/>
                  </a:lnTo>
                  <a:cubicBezTo>
                    <a:pt x="3016" y="2659"/>
                    <a:pt x="3105" y="2659"/>
                    <a:pt x="3159" y="2605"/>
                  </a:cubicBezTo>
                  <a:lnTo>
                    <a:pt x="3159" y="2605"/>
                  </a:lnTo>
                  <a:cubicBezTo>
                    <a:pt x="3221" y="2552"/>
                    <a:pt x="3221" y="2463"/>
                    <a:pt x="3159" y="2409"/>
                  </a:cubicBezTo>
                  <a:lnTo>
                    <a:pt x="3159" y="2409"/>
                  </a:lnTo>
                  <a:cubicBezTo>
                    <a:pt x="3132" y="2382"/>
                    <a:pt x="3096" y="2365"/>
                    <a:pt x="3061" y="2365"/>
                  </a:cubicBezTo>
                  <a:lnTo>
                    <a:pt x="3061" y="2365"/>
                  </a:lnTo>
                  <a:cubicBezTo>
                    <a:pt x="3025" y="2365"/>
                    <a:pt x="2989" y="2382"/>
                    <a:pt x="2962" y="2409"/>
                  </a:cubicBezTo>
                  <a:close/>
                  <a:moveTo>
                    <a:pt x="4069" y="2552"/>
                  </a:moveTo>
                  <a:cubicBezTo>
                    <a:pt x="4015" y="2614"/>
                    <a:pt x="4015" y="2704"/>
                    <a:pt x="4069" y="2757"/>
                  </a:cubicBezTo>
                  <a:lnTo>
                    <a:pt x="4069" y="2757"/>
                  </a:lnTo>
                  <a:cubicBezTo>
                    <a:pt x="4122" y="2811"/>
                    <a:pt x="4211" y="2811"/>
                    <a:pt x="4265" y="2757"/>
                  </a:cubicBezTo>
                  <a:lnTo>
                    <a:pt x="4265" y="2757"/>
                  </a:lnTo>
                  <a:cubicBezTo>
                    <a:pt x="4318" y="2704"/>
                    <a:pt x="4318" y="2614"/>
                    <a:pt x="4265" y="2552"/>
                  </a:cubicBezTo>
                  <a:lnTo>
                    <a:pt x="4265" y="2552"/>
                  </a:lnTo>
                  <a:cubicBezTo>
                    <a:pt x="4238" y="2525"/>
                    <a:pt x="4202" y="2516"/>
                    <a:pt x="4167" y="2516"/>
                  </a:cubicBezTo>
                  <a:lnTo>
                    <a:pt x="4167" y="2516"/>
                  </a:lnTo>
                  <a:cubicBezTo>
                    <a:pt x="4131" y="2516"/>
                    <a:pt x="4095" y="2525"/>
                    <a:pt x="4069" y="2552"/>
                  </a:cubicBezTo>
                  <a:moveTo>
                    <a:pt x="3498" y="2614"/>
                  </a:moveTo>
                  <a:cubicBezTo>
                    <a:pt x="3444" y="2677"/>
                    <a:pt x="3444" y="2757"/>
                    <a:pt x="3498" y="2820"/>
                  </a:cubicBezTo>
                  <a:lnTo>
                    <a:pt x="3498" y="2820"/>
                  </a:lnTo>
                  <a:cubicBezTo>
                    <a:pt x="3551" y="2873"/>
                    <a:pt x="3640" y="2873"/>
                    <a:pt x="3694" y="2820"/>
                  </a:cubicBezTo>
                  <a:lnTo>
                    <a:pt x="3694" y="2820"/>
                  </a:lnTo>
                  <a:cubicBezTo>
                    <a:pt x="3748" y="2757"/>
                    <a:pt x="3748" y="2677"/>
                    <a:pt x="3694" y="2614"/>
                  </a:cubicBezTo>
                  <a:lnTo>
                    <a:pt x="3694" y="2614"/>
                  </a:lnTo>
                  <a:cubicBezTo>
                    <a:pt x="3667" y="2588"/>
                    <a:pt x="3632" y="2579"/>
                    <a:pt x="3596" y="2579"/>
                  </a:cubicBezTo>
                  <a:lnTo>
                    <a:pt x="3596" y="2579"/>
                  </a:lnTo>
                  <a:cubicBezTo>
                    <a:pt x="3560" y="2579"/>
                    <a:pt x="3524" y="2588"/>
                    <a:pt x="3498" y="2614"/>
                  </a:cubicBezTo>
                  <a:moveTo>
                    <a:pt x="2409" y="2962"/>
                  </a:moveTo>
                  <a:cubicBezTo>
                    <a:pt x="2356" y="3016"/>
                    <a:pt x="2356" y="3105"/>
                    <a:pt x="2409" y="3159"/>
                  </a:cubicBezTo>
                  <a:lnTo>
                    <a:pt x="2409" y="3159"/>
                  </a:lnTo>
                  <a:cubicBezTo>
                    <a:pt x="2463" y="3212"/>
                    <a:pt x="2552" y="3212"/>
                    <a:pt x="2606" y="3159"/>
                  </a:cubicBezTo>
                  <a:lnTo>
                    <a:pt x="2606" y="3159"/>
                  </a:lnTo>
                  <a:cubicBezTo>
                    <a:pt x="2668" y="3105"/>
                    <a:pt x="2668" y="3016"/>
                    <a:pt x="2606" y="2962"/>
                  </a:cubicBezTo>
                  <a:lnTo>
                    <a:pt x="2606" y="2962"/>
                  </a:lnTo>
                  <a:cubicBezTo>
                    <a:pt x="2579" y="2935"/>
                    <a:pt x="2543" y="2918"/>
                    <a:pt x="2507" y="2918"/>
                  </a:cubicBezTo>
                  <a:lnTo>
                    <a:pt x="2507" y="2918"/>
                  </a:lnTo>
                  <a:cubicBezTo>
                    <a:pt x="2472" y="2918"/>
                    <a:pt x="2436" y="2935"/>
                    <a:pt x="2409" y="2962"/>
                  </a:cubicBezTo>
                  <a:moveTo>
                    <a:pt x="2623" y="3489"/>
                  </a:moveTo>
                  <a:cubicBezTo>
                    <a:pt x="2570" y="3551"/>
                    <a:pt x="2570" y="3640"/>
                    <a:pt x="2623" y="3694"/>
                  </a:cubicBezTo>
                  <a:lnTo>
                    <a:pt x="2623" y="3694"/>
                  </a:lnTo>
                  <a:cubicBezTo>
                    <a:pt x="2677" y="3747"/>
                    <a:pt x="2766" y="3747"/>
                    <a:pt x="2820" y="3694"/>
                  </a:cubicBezTo>
                  <a:lnTo>
                    <a:pt x="2820" y="3694"/>
                  </a:lnTo>
                  <a:cubicBezTo>
                    <a:pt x="2873" y="3640"/>
                    <a:pt x="2873" y="3551"/>
                    <a:pt x="2820" y="3489"/>
                  </a:cubicBezTo>
                  <a:lnTo>
                    <a:pt x="2820" y="3489"/>
                  </a:lnTo>
                  <a:cubicBezTo>
                    <a:pt x="2793" y="3462"/>
                    <a:pt x="2757" y="3453"/>
                    <a:pt x="2722" y="3453"/>
                  </a:cubicBezTo>
                  <a:lnTo>
                    <a:pt x="2722" y="3453"/>
                  </a:lnTo>
                  <a:cubicBezTo>
                    <a:pt x="2686" y="3453"/>
                    <a:pt x="2650" y="3462"/>
                    <a:pt x="2623" y="3489"/>
                  </a:cubicBezTo>
                  <a:close/>
                  <a:moveTo>
                    <a:pt x="2561" y="4060"/>
                  </a:moveTo>
                  <a:cubicBezTo>
                    <a:pt x="2507" y="4113"/>
                    <a:pt x="2507" y="4202"/>
                    <a:pt x="2561" y="4265"/>
                  </a:cubicBezTo>
                  <a:lnTo>
                    <a:pt x="2561" y="4265"/>
                  </a:lnTo>
                  <a:cubicBezTo>
                    <a:pt x="2615" y="4318"/>
                    <a:pt x="2704" y="4318"/>
                    <a:pt x="2757" y="4265"/>
                  </a:cubicBezTo>
                  <a:lnTo>
                    <a:pt x="2757" y="4265"/>
                  </a:lnTo>
                  <a:cubicBezTo>
                    <a:pt x="2811" y="4202"/>
                    <a:pt x="2811" y="4113"/>
                    <a:pt x="2757" y="4060"/>
                  </a:cubicBezTo>
                  <a:lnTo>
                    <a:pt x="2757" y="4060"/>
                  </a:lnTo>
                  <a:cubicBezTo>
                    <a:pt x="2731" y="4033"/>
                    <a:pt x="2695" y="4024"/>
                    <a:pt x="2659" y="4024"/>
                  </a:cubicBezTo>
                  <a:lnTo>
                    <a:pt x="2659" y="4024"/>
                  </a:lnTo>
                  <a:cubicBezTo>
                    <a:pt x="2623" y="4024"/>
                    <a:pt x="2588" y="4033"/>
                    <a:pt x="2561" y="4060"/>
                  </a:cubicBezTo>
                  <a:close/>
                  <a:moveTo>
                    <a:pt x="4283" y="4184"/>
                  </a:moveTo>
                  <a:lnTo>
                    <a:pt x="4283" y="4184"/>
                  </a:lnTo>
                  <a:lnTo>
                    <a:pt x="4283" y="4184"/>
                  </a:lnTo>
                  <a:cubicBezTo>
                    <a:pt x="4265" y="4184"/>
                    <a:pt x="4256" y="4184"/>
                    <a:pt x="4247" y="4193"/>
                  </a:cubicBezTo>
                  <a:lnTo>
                    <a:pt x="4247" y="4193"/>
                  </a:lnTo>
                  <a:lnTo>
                    <a:pt x="4247" y="4193"/>
                  </a:lnTo>
                  <a:lnTo>
                    <a:pt x="4247" y="4193"/>
                  </a:lnTo>
                  <a:lnTo>
                    <a:pt x="4247" y="4193"/>
                  </a:lnTo>
                  <a:lnTo>
                    <a:pt x="4247" y="4193"/>
                  </a:lnTo>
                  <a:lnTo>
                    <a:pt x="4247" y="4193"/>
                  </a:lnTo>
                  <a:lnTo>
                    <a:pt x="4247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29" y="4193"/>
                  </a:lnTo>
                  <a:lnTo>
                    <a:pt x="4229" y="4193"/>
                  </a:lnTo>
                  <a:lnTo>
                    <a:pt x="4229" y="4202"/>
                  </a:lnTo>
                  <a:lnTo>
                    <a:pt x="4229" y="4202"/>
                  </a:lnTo>
                  <a:lnTo>
                    <a:pt x="4229" y="4202"/>
                  </a:lnTo>
                  <a:lnTo>
                    <a:pt x="4229" y="4202"/>
                  </a:lnTo>
                  <a:cubicBezTo>
                    <a:pt x="4229" y="4202"/>
                    <a:pt x="4220" y="4202"/>
                    <a:pt x="4220" y="4202"/>
                  </a:cubicBezTo>
                  <a:lnTo>
                    <a:pt x="4220" y="4202"/>
                  </a:lnTo>
                  <a:lnTo>
                    <a:pt x="4220" y="4202"/>
                  </a:lnTo>
                  <a:lnTo>
                    <a:pt x="4220" y="4211"/>
                  </a:lnTo>
                  <a:lnTo>
                    <a:pt x="4220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20"/>
                  </a:lnTo>
                  <a:lnTo>
                    <a:pt x="4211" y="4220"/>
                  </a:lnTo>
                  <a:lnTo>
                    <a:pt x="4211" y="4220"/>
                  </a:lnTo>
                  <a:lnTo>
                    <a:pt x="4211" y="4220"/>
                  </a:lnTo>
                  <a:lnTo>
                    <a:pt x="4211" y="4220"/>
                  </a:lnTo>
                  <a:lnTo>
                    <a:pt x="4211" y="4220"/>
                  </a:lnTo>
                  <a:lnTo>
                    <a:pt x="4202" y="4220"/>
                  </a:lnTo>
                  <a:lnTo>
                    <a:pt x="4202" y="4220"/>
                  </a:lnTo>
                  <a:lnTo>
                    <a:pt x="4202" y="4220"/>
                  </a:lnTo>
                  <a:lnTo>
                    <a:pt x="4202" y="4220"/>
                  </a:lnTo>
                  <a:lnTo>
                    <a:pt x="4202" y="4220"/>
                  </a:lnTo>
                  <a:lnTo>
                    <a:pt x="4202" y="4220"/>
                  </a:lnTo>
                  <a:lnTo>
                    <a:pt x="4202" y="4229"/>
                  </a:lnTo>
                  <a:lnTo>
                    <a:pt x="4202" y="4229"/>
                  </a:lnTo>
                  <a:lnTo>
                    <a:pt x="4202" y="4229"/>
                  </a:lnTo>
                  <a:lnTo>
                    <a:pt x="4202" y="4229"/>
                  </a:lnTo>
                  <a:lnTo>
                    <a:pt x="4202" y="4229"/>
                  </a:lnTo>
                  <a:lnTo>
                    <a:pt x="4202" y="4229"/>
                  </a:lnTo>
                  <a:lnTo>
                    <a:pt x="4202" y="4238"/>
                  </a:lnTo>
                  <a:lnTo>
                    <a:pt x="4202" y="4238"/>
                  </a:lnTo>
                  <a:lnTo>
                    <a:pt x="4202" y="4238"/>
                  </a:lnTo>
                  <a:lnTo>
                    <a:pt x="4202" y="4238"/>
                  </a:lnTo>
                  <a:lnTo>
                    <a:pt x="4202" y="4238"/>
                  </a:lnTo>
                  <a:lnTo>
                    <a:pt x="4202" y="4238"/>
                  </a:lnTo>
                  <a:cubicBezTo>
                    <a:pt x="4194" y="4247"/>
                    <a:pt x="4194" y="4265"/>
                    <a:pt x="4194" y="4274"/>
                  </a:cubicBezTo>
                  <a:lnTo>
                    <a:pt x="4194" y="4274"/>
                  </a:lnTo>
                  <a:lnTo>
                    <a:pt x="4194" y="4274"/>
                  </a:lnTo>
                  <a:lnTo>
                    <a:pt x="4194" y="4274"/>
                  </a:lnTo>
                  <a:lnTo>
                    <a:pt x="4194" y="4274"/>
                  </a:lnTo>
                  <a:cubicBezTo>
                    <a:pt x="4194" y="4283"/>
                    <a:pt x="4194" y="4300"/>
                    <a:pt x="4202" y="4309"/>
                  </a:cubicBezTo>
                  <a:lnTo>
                    <a:pt x="4202" y="4309"/>
                  </a:lnTo>
                  <a:lnTo>
                    <a:pt x="4202" y="4309"/>
                  </a:lnTo>
                  <a:lnTo>
                    <a:pt x="4202" y="4309"/>
                  </a:lnTo>
                  <a:lnTo>
                    <a:pt x="4202" y="4309"/>
                  </a:lnTo>
                  <a:lnTo>
                    <a:pt x="4202" y="4309"/>
                  </a:lnTo>
                  <a:lnTo>
                    <a:pt x="4202" y="4309"/>
                  </a:lnTo>
                  <a:lnTo>
                    <a:pt x="4202" y="4309"/>
                  </a:lnTo>
                  <a:lnTo>
                    <a:pt x="4202" y="4318"/>
                  </a:lnTo>
                  <a:lnTo>
                    <a:pt x="4202" y="4318"/>
                  </a:lnTo>
                  <a:cubicBezTo>
                    <a:pt x="4399" y="4693"/>
                    <a:pt x="4345" y="4916"/>
                    <a:pt x="4318" y="5041"/>
                  </a:cubicBezTo>
                  <a:lnTo>
                    <a:pt x="4318" y="5041"/>
                  </a:lnTo>
                  <a:cubicBezTo>
                    <a:pt x="4310" y="5077"/>
                    <a:pt x="4301" y="5112"/>
                    <a:pt x="4301" y="5148"/>
                  </a:cubicBezTo>
                  <a:lnTo>
                    <a:pt x="4301" y="5148"/>
                  </a:lnTo>
                  <a:cubicBezTo>
                    <a:pt x="4301" y="5282"/>
                    <a:pt x="4372" y="5317"/>
                    <a:pt x="4675" y="5317"/>
                  </a:cubicBezTo>
                  <a:lnTo>
                    <a:pt x="4675" y="5317"/>
                  </a:lnTo>
                  <a:lnTo>
                    <a:pt x="5246" y="5326"/>
                  </a:lnTo>
                  <a:cubicBezTo>
                    <a:pt x="5291" y="5326"/>
                    <a:pt x="5335" y="5282"/>
                    <a:pt x="5335" y="5237"/>
                  </a:cubicBezTo>
                  <a:lnTo>
                    <a:pt x="5335" y="5237"/>
                  </a:lnTo>
                  <a:lnTo>
                    <a:pt x="5335" y="4657"/>
                  </a:lnTo>
                  <a:cubicBezTo>
                    <a:pt x="5335" y="4363"/>
                    <a:pt x="5291" y="4291"/>
                    <a:pt x="5157" y="4291"/>
                  </a:cubicBezTo>
                  <a:lnTo>
                    <a:pt x="5157" y="4291"/>
                  </a:lnTo>
                  <a:cubicBezTo>
                    <a:pt x="5121" y="4291"/>
                    <a:pt x="5095" y="4300"/>
                    <a:pt x="5050" y="4309"/>
                  </a:cubicBezTo>
                  <a:lnTo>
                    <a:pt x="5050" y="4309"/>
                  </a:lnTo>
                  <a:cubicBezTo>
                    <a:pt x="4925" y="4336"/>
                    <a:pt x="4711" y="4390"/>
                    <a:pt x="4327" y="4193"/>
                  </a:cubicBezTo>
                  <a:lnTo>
                    <a:pt x="4327" y="4193"/>
                  </a:lnTo>
                  <a:lnTo>
                    <a:pt x="4327" y="4193"/>
                  </a:lnTo>
                  <a:lnTo>
                    <a:pt x="4327" y="4193"/>
                  </a:lnTo>
                  <a:lnTo>
                    <a:pt x="4327" y="4193"/>
                  </a:lnTo>
                  <a:lnTo>
                    <a:pt x="4327" y="4193"/>
                  </a:lnTo>
                  <a:lnTo>
                    <a:pt x="4318" y="4193"/>
                  </a:lnTo>
                  <a:lnTo>
                    <a:pt x="4318" y="4193"/>
                  </a:lnTo>
                  <a:lnTo>
                    <a:pt x="4318" y="4193"/>
                  </a:lnTo>
                  <a:lnTo>
                    <a:pt x="4318" y="4193"/>
                  </a:lnTo>
                  <a:lnTo>
                    <a:pt x="4318" y="4193"/>
                  </a:lnTo>
                  <a:lnTo>
                    <a:pt x="4318" y="4193"/>
                  </a:lnTo>
                  <a:lnTo>
                    <a:pt x="4310" y="4184"/>
                  </a:lnTo>
                  <a:cubicBezTo>
                    <a:pt x="4301" y="4184"/>
                    <a:pt x="4292" y="4184"/>
                    <a:pt x="4283" y="4184"/>
                  </a:cubicBezTo>
                  <a:lnTo>
                    <a:pt x="4283" y="4184"/>
                  </a:lnTo>
                  <a:lnTo>
                    <a:pt x="4283" y="4184"/>
                  </a:lnTo>
                  <a:close/>
                  <a:moveTo>
                    <a:pt x="4479" y="5148"/>
                  </a:moveTo>
                  <a:cubicBezTo>
                    <a:pt x="4479" y="5130"/>
                    <a:pt x="4479" y="5112"/>
                    <a:pt x="4488" y="5077"/>
                  </a:cubicBezTo>
                  <a:lnTo>
                    <a:pt x="4488" y="5077"/>
                  </a:lnTo>
                  <a:cubicBezTo>
                    <a:pt x="4515" y="4961"/>
                    <a:pt x="4559" y="4764"/>
                    <a:pt x="4452" y="4443"/>
                  </a:cubicBezTo>
                  <a:lnTo>
                    <a:pt x="4452" y="4443"/>
                  </a:lnTo>
                  <a:cubicBezTo>
                    <a:pt x="4765" y="4559"/>
                    <a:pt x="4961" y="4515"/>
                    <a:pt x="5086" y="4488"/>
                  </a:cubicBezTo>
                  <a:lnTo>
                    <a:pt x="5086" y="4488"/>
                  </a:lnTo>
                  <a:cubicBezTo>
                    <a:pt x="5112" y="4479"/>
                    <a:pt x="5139" y="4470"/>
                    <a:pt x="5148" y="4470"/>
                  </a:cubicBezTo>
                  <a:lnTo>
                    <a:pt x="5148" y="4470"/>
                  </a:lnTo>
                  <a:cubicBezTo>
                    <a:pt x="5157" y="4470"/>
                    <a:pt x="5148" y="4506"/>
                    <a:pt x="5148" y="4657"/>
                  </a:cubicBezTo>
                  <a:lnTo>
                    <a:pt x="5148" y="4657"/>
                  </a:lnTo>
                  <a:lnTo>
                    <a:pt x="5148" y="5139"/>
                  </a:lnTo>
                  <a:lnTo>
                    <a:pt x="4666" y="5139"/>
                  </a:lnTo>
                  <a:cubicBezTo>
                    <a:pt x="4604" y="5139"/>
                    <a:pt x="4559" y="5139"/>
                    <a:pt x="4533" y="5148"/>
                  </a:cubicBezTo>
                  <a:lnTo>
                    <a:pt x="4533" y="5148"/>
                  </a:lnTo>
                  <a:cubicBezTo>
                    <a:pt x="4506" y="5148"/>
                    <a:pt x="4488" y="5148"/>
                    <a:pt x="4479" y="5148"/>
                  </a:cubicBezTo>
                  <a:lnTo>
                    <a:pt x="4479" y="5148"/>
                  </a:lnTo>
                  <a:cubicBezTo>
                    <a:pt x="4479" y="5148"/>
                    <a:pt x="4479" y="5148"/>
                    <a:pt x="4479" y="5148"/>
                  </a:cubicBezTo>
                  <a:moveTo>
                    <a:pt x="2276" y="4550"/>
                  </a:moveTo>
                  <a:cubicBezTo>
                    <a:pt x="2213" y="4604"/>
                    <a:pt x="2213" y="4693"/>
                    <a:pt x="2276" y="4755"/>
                  </a:cubicBezTo>
                  <a:lnTo>
                    <a:pt x="2276" y="4755"/>
                  </a:lnTo>
                  <a:cubicBezTo>
                    <a:pt x="2329" y="4809"/>
                    <a:pt x="2418" y="4809"/>
                    <a:pt x="2472" y="4755"/>
                  </a:cubicBezTo>
                  <a:lnTo>
                    <a:pt x="2472" y="4755"/>
                  </a:lnTo>
                  <a:cubicBezTo>
                    <a:pt x="2525" y="4693"/>
                    <a:pt x="2525" y="4604"/>
                    <a:pt x="2472" y="4550"/>
                  </a:cubicBezTo>
                  <a:lnTo>
                    <a:pt x="2472" y="4550"/>
                  </a:lnTo>
                  <a:cubicBezTo>
                    <a:pt x="2445" y="4523"/>
                    <a:pt x="2409" y="4515"/>
                    <a:pt x="2374" y="4515"/>
                  </a:cubicBezTo>
                  <a:lnTo>
                    <a:pt x="2374" y="4515"/>
                  </a:lnTo>
                  <a:cubicBezTo>
                    <a:pt x="2338" y="4515"/>
                    <a:pt x="2302" y="4523"/>
                    <a:pt x="2276" y="4550"/>
                  </a:cubicBezTo>
                  <a:close/>
                  <a:moveTo>
                    <a:pt x="1758" y="4862"/>
                  </a:moveTo>
                  <a:cubicBezTo>
                    <a:pt x="1705" y="4916"/>
                    <a:pt x="1705" y="5005"/>
                    <a:pt x="1758" y="5059"/>
                  </a:cubicBezTo>
                  <a:lnTo>
                    <a:pt x="1758" y="5059"/>
                  </a:lnTo>
                  <a:cubicBezTo>
                    <a:pt x="1812" y="5121"/>
                    <a:pt x="1901" y="5121"/>
                    <a:pt x="1954" y="5059"/>
                  </a:cubicBezTo>
                  <a:lnTo>
                    <a:pt x="1954" y="5059"/>
                  </a:lnTo>
                  <a:cubicBezTo>
                    <a:pt x="2008" y="5005"/>
                    <a:pt x="2008" y="4916"/>
                    <a:pt x="1954" y="4862"/>
                  </a:cubicBezTo>
                  <a:lnTo>
                    <a:pt x="1954" y="4862"/>
                  </a:lnTo>
                  <a:cubicBezTo>
                    <a:pt x="1928" y="4836"/>
                    <a:pt x="1892" y="4818"/>
                    <a:pt x="1856" y="4818"/>
                  </a:cubicBezTo>
                  <a:lnTo>
                    <a:pt x="1856" y="4818"/>
                  </a:lnTo>
                  <a:cubicBezTo>
                    <a:pt x="1821" y="4818"/>
                    <a:pt x="1785" y="4836"/>
                    <a:pt x="1758" y="48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8" name="Google Shape;108;p7"/>
            <p:cNvGrpSpPr/>
            <p:nvPr/>
          </p:nvGrpSpPr>
          <p:grpSpPr>
            <a:xfrm>
              <a:off x="219663" y="616075"/>
              <a:ext cx="8704610" cy="3911400"/>
              <a:chOff x="219663" y="616075"/>
              <a:chExt cx="8704610" cy="3911400"/>
            </a:xfrm>
          </p:grpSpPr>
          <p:cxnSp>
            <p:nvCxnSpPr>
              <p:cNvPr id="109" name="Google Shape;109;p7"/>
              <p:cNvCxnSpPr/>
              <p:nvPr/>
            </p:nvCxnSpPr>
            <p:spPr>
              <a:xfrm>
                <a:off x="219663" y="616075"/>
                <a:ext cx="0" cy="39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7"/>
              <p:cNvCxnSpPr/>
              <p:nvPr/>
            </p:nvCxnSpPr>
            <p:spPr>
              <a:xfrm>
                <a:off x="266247" y="616075"/>
                <a:ext cx="0" cy="39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7"/>
              <p:cNvCxnSpPr/>
              <p:nvPr/>
            </p:nvCxnSpPr>
            <p:spPr>
              <a:xfrm rot="10800000">
                <a:off x="8924272" y="616075"/>
                <a:ext cx="0" cy="39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7"/>
              <p:cNvCxnSpPr/>
              <p:nvPr/>
            </p:nvCxnSpPr>
            <p:spPr>
              <a:xfrm rot="10800000">
                <a:off x="8877688" y="616075"/>
                <a:ext cx="0" cy="39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</p:cxn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8"/>
          <p:cNvSpPr txBox="1">
            <a:spLocks noGrp="1"/>
          </p:cNvSpPr>
          <p:nvPr>
            <p:ph type="title"/>
          </p:nvPr>
        </p:nvSpPr>
        <p:spPr>
          <a:xfrm>
            <a:off x="2549350" y="1396615"/>
            <a:ext cx="4045200" cy="226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cxnSp>
        <p:nvCxnSpPr>
          <p:cNvPr id="115" name="Google Shape;115;p8"/>
          <p:cNvCxnSpPr/>
          <p:nvPr/>
        </p:nvCxnSpPr>
        <p:spPr>
          <a:xfrm>
            <a:off x="582450" y="244748"/>
            <a:ext cx="7979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116" name="Google Shape;116;p8"/>
          <p:cNvCxnSpPr/>
          <p:nvPr/>
        </p:nvCxnSpPr>
        <p:spPr>
          <a:xfrm>
            <a:off x="582450" y="4898968"/>
            <a:ext cx="7979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117" name="Google Shape;117;p8"/>
          <p:cNvCxnSpPr/>
          <p:nvPr/>
        </p:nvCxnSpPr>
        <p:spPr>
          <a:xfrm>
            <a:off x="582450" y="197444"/>
            <a:ext cx="7979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8" name="Google Shape;118;p8"/>
          <p:cNvCxnSpPr/>
          <p:nvPr/>
        </p:nvCxnSpPr>
        <p:spPr>
          <a:xfrm>
            <a:off x="582450" y="4945924"/>
            <a:ext cx="7979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19" name="Google Shape;119;p8"/>
          <p:cNvGrpSpPr/>
          <p:nvPr/>
        </p:nvGrpSpPr>
        <p:grpSpPr>
          <a:xfrm>
            <a:off x="123643" y="125342"/>
            <a:ext cx="8896609" cy="4892797"/>
            <a:chOff x="123643" y="125342"/>
            <a:chExt cx="8896609" cy="4892797"/>
          </a:xfrm>
        </p:grpSpPr>
        <p:sp>
          <p:nvSpPr>
            <p:cNvPr id="120" name="Google Shape;120;p8"/>
            <p:cNvSpPr/>
            <p:nvPr/>
          </p:nvSpPr>
          <p:spPr>
            <a:xfrm>
              <a:off x="123906" y="125342"/>
              <a:ext cx="343931" cy="343931"/>
            </a:xfrm>
            <a:custGeom>
              <a:avLst/>
              <a:gdLst/>
              <a:ahLst/>
              <a:cxnLst/>
              <a:rect l="l" t="t" r="r" b="b"/>
              <a:pathLst>
                <a:path w="5818" h="5818" extrusionOk="0">
                  <a:moveTo>
                    <a:pt x="2160" y="384"/>
                  </a:moveTo>
                  <a:cubicBezTo>
                    <a:pt x="1901" y="652"/>
                    <a:pt x="1767" y="991"/>
                    <a:pt x="1767" y="1339"/>
                  </a:cubicBezTo>
                  <a:lnTo>
                    <a:pt x="1767" y="1339"/>
                  </a:lnTo>
                  <a:lnTo>
                    <a:pt x="1767" y="1339"/>
                  </a:lnTo>
                  <a:cubicBezTo>
                    <a:pt x="1767" y="1517"/>
                    <a:pt x="1803" y="1705"/>
                    <a:pt x="1883" y="1883"/>
                  </a:cubicBezTo>
                  <a:lnTo>
                    <a:pt x="1883" y="1883"/>
                  </a:lnTo>
                  <a:cubicBezTo>
                    <a:pt x="1705" y="1803"/>
                    <a:pt x="1526" y="1767"/>
                    <a:pt x="1339" y="1767"/>
                  </a:cubicBezTo>
                  <a:lnTo>
                    <a:pt x="1339" y="1767"/>
                  </a:lnTo>
                  <a:cubicBezTo>
                    <a:pt x="991" y="1767"/>
                    <a:pt x="652" y="1892"/>
                    <a:pt x="384" y="2160"/>
                  </a:cubicBezTo>
                  <a:lnTo>
                    <a:pt x="384" y="2160"/>
                  </a:lnTo>
                  <a:cubicBezTo>
                    <a:pt x="126" y="2418"/>
                    <a:pt x="1" y="2757"/>
                    <a:pt x="1" y="3105"/>
                  </a:cubicBezTo>
                  <a:lnTo>
                    <a:pt x="1" y="3105"/>
                  </a:lnTo>
                  <a:cubicBezTo>
                    <a:pt x="1" y="3444"/>
                    <a:pt x="126" y="3774"/>
                    <a:pt x="375" y="4033"/>
                  </a:cubicBezTo>
                  <a:lnTo>
                    <a:pt x="375" y="4033"/>
                  </a:lnTo>
                  <a:cubicBezTo>
                    <a:pt x="358" y="4122"/>
                    <a:pt x="349" y="4211"/>
                    <a:pt x="349" y="4292"/>
                  </a:cubicBezTo>
                  <a:lnTo>
                    <a:pt x="349" y="4292"/>
                  </a:lnTo>
                  <a:lnTo>
                    <a:pt x="349" y="4292"/>
                  </a:lnTo>
                  <a:cubicBezTo>
                    <a:pt x="349" y="4729"/>
                    <a:pt x="518" y="5157"/>
                    <a:pt x="848" y="5487"/>
                  </a:cubicBezTo>
                  <a:lnTo>
                    <a:pt x="848" y="5487"/>
                  </a:lnTo>
                  <a:lnTo>
                    <a:pt x="848" y="5487"/>
                  </a:lnTo>
                  <a:cubicBezTo>
                    <a:pt x="1062" y="5710"/>
                    <a:pt x="1357" y="5817"/>
                    <a:pt x="1642" y="5817"/>
                  </a:cubicBezTo>
                  <a:lnTo>
                    <a:pt x="1642" y="5817"/>
                  </a:lnTo>
                  <a:cubicBezTo>
                    <a:pt x="1937" y="5817"/>
                    <a:pt x="2222" y="5710"/>
                    <a:pt x="2445" y="5487"/>
                  </a:cubicBezTo>
                  <a:lnTo>
                    <a:pt x="2445" y="5487"/>
                  </a:lnTo>
                  <a:lnTo>
                    <a:pt x="2445" y="5487"/>
                  </a:lnTo>
                  <a:cubicBezTo>
                    <a:pt x="2668" y="5264"/>
                    <a:pt x="2775" y="4979"/>
                    <a:pt x="2775" y="4693"/>
                  </a:cubicBezTo>
                  <a:lnTo>
                    <a:pt x="2775" y="4693"/>
                  </a:lnTo>
                  <a:cubicBezTo>
                    <a:pt x="2775" y="4399"/>
                    <a:pt x="2659" y="4113"/>
                    <a:pt x="2445" y="3890"/>
                  </a:cubicBezTo>
                  <a:lnTo>
                    <a:pt x="2445" y="3890"/>
                  </a:lnTo>
                  <a:cubicBezTo>
                    <a:pt x="2302" y="3747"/>
                    <a:pt x="2115" y="3676"/>
                    <a:pt x="1928" y="3676"/>
                  </a:cubicBezTo>
                  <a:lnTo>
                    <a:pt x="1928" y="3676"/>
                  </a:lnTo>
                  <a:cubicBezTo>
                    <a:pt x="1740" y="3676"/>
                    <a:pt x="1553" y="3747"/>
                    <a:pt x="1410" y="3890"/>
                  </a:cubicBezTo>
                  <a:lnTo>
                    <a:pt x="1410" y="3890"/>
                  </a:lnTo>
                  <a:cubicBezTo>
                    <a:pt x="1267" y="4033"/>
                    <a:pt x="1196" y="4220"/>
                    <a:pt x="1196" y="4408"/>
                  </a:cubicBezTo>
                  <a:lnTo>
                    <a:pt x="1196" y="4408"/>
                  </a:lnTo>
                  <a:cubicBezTo>
                    <a:pt x="1196" y="4524"/>
                    <a:pt x="1223" y="4649"/>
                    <a:pt x="1276" y="4756"/>
                  </a:cubicBezTo>
                  <a:lnTo>
                    <a:pt x="1276" y="4756"/>
                  </a:lnTo>
                  <a:cubicBezTo>
                    <a:pt x="1232" y="4836"/>
                    <a:pt x="1241" y="4943"/>
                    <a:pt x="1321" y="5014"/>
                  </a:cubicBezTo>
                  <a:lnTo>
                    <a:pt x="1321" y="5014"/>
                  </a:lnTo>
                  <a:cubicBezTo>
                    <a:pt x="1401" y="5103"/>
                    <a:pt x="1544" y="5103"/>
                    <a:pt x="1624" y="5014"/>
                  </a:cubicBezTo>
                  <a:lnTo>
                    <a:pt x="1624" y="5014"/>
                  </a:lnTo>
                  <a:cubicBezTo>
                    <a:pt x="1714" y="4934"/>
                    <a:pt x="1714" y="4791"/>
                    <a:pt x="1624" y="4702"/>
                  </a:cubicBezTo>
                  <a:lnTo>
                    <a:pt x="1624" y="4702"/>
                  </a:lnTo>
                  <a:cubicBezTo>
                    <a:pt x="1571" y="4649"/>
                    <a:pt x="1499" y="4631"/>
                    <a:pt x="1428" y="4649"/>
                  </a:cubicBezTo>
                  <a:lnTo>
                    <a:pt x="1428" y="4649"/>
                  </a:lnTo>
                  <a:cubicBezTo>
                    <a:pt x="1392" y="4568"/>
                    <a:pt x="1375" y="4488"/>
                    <a:pt x="1375" y="4408"/>
                  </a:cubicBezTo>
                  <a:lnTo>
                    <a:pt x="1375" y="4408"/>
                  </a:lnTo>
                  <a:cubicBezTo>
                    <a:pt x="1375" y="4265"/>
                    <a:pt x="1428" y="4122"/>
                    <a:pt x="1535" y="4015"/>
                  </a:cubicBezTo>
                  <a:lnTo>
                    <a:pt x="1535" y="4015"/>
                  </a:lnTo>
                  <a:cubicBezTo>
                    <a:pt x="1642" y="3908"/>
                    <a:pt x="1785" y="3855"/>
                    <a:pt x="1928" y="3855"/>
                  </a:cubicBezTo>
                  <a:lnTo>
                    <a:pt x="1928" y="3855"/>
                  </a:lnTo>
                  <a:cubicBezTo>
                    <a:pt x="2070" y="3855"/>
                    <a:pt x="2204" y="3908"/>
                    <a:pt x="2311" y="4015"/>
                  </a:cubicBezTo>
                  <a:lnTo>
                    <a:pt x="2311" y="4015"/>
                  </a:lnTo>
                  <a:cubicBezTo>
                    <a:pt x="2499" y="4202"/>
                    <a:pt x="2588" y="4443"/>
                    <a:pt x="2588" y="4693"/>
                  </a:cubicBezTo>
                  <a:lnTo>
                    <a:pt x="2588" y="4693"/>
                  </a:lnTo>
                  <a:cubicBezTo>
                    <a:pt x="2588" y="4934"/>
                    <a:pt x="2499" y="5175"/>
                    <a:pt x="2311" y="5362"/>
                  </a:cubicBezTo>
                  <a:lnTo>
                    <a:pt x="2311" y="5362"/>
                  </a:lnTo>
                  <a:lnTo>
                    <a:pt x="2311" y="5362"/>
                  </a:lnTo>
                  <a:cubicBezTo>
                    <a:pt x="2133" y="5550"/>
                    <a:pt x="1883" y="5639"/>
                    <a:pt x="1642" y="5639"/>
                  </a:cubicBezTo>
                  <a:lnTo>
                    <a:pt x="1642" y="5639"/>
                  </a:lnTo>
                  <a:cubicBezTo>
                    <a:pt x="1401" y="5639"/>
                    <a:pt x="1160" y="5550"/>
                    <a:pt x="973" y="5362"/>
                  </a:cubicBezTo>
                  <a:lnTo>
                    <a:pt x="973" y="5362"/>
                  </a:lnTo>
                  <a:lnTo>
                    <a:pt x="973" y="5362"/>
                  </a:lnTo>
                  <a:cubicBezTo>
                    <a:pt x="679" y="5068"/>
                    <a:pt x="536" y="4684"/>
                    <a:pt x="536" y="4292"/>
                  </a:cubicBezTo>
                  <a:lnTo>
                    <a:pt x="536" y="4292"/>
                  </a:lnTo>
                  <a:lnTo>
                    <a:pt x="536" y="4292"/>
                  </a:lnTo>
                  <a:cubicBezTo>
                    <a:pt x="536" y="3908"/>
                    <a:pt x="679" y="3524"/>
                    <a:pt x="973" y="3230"/>
                  </a:cubicBezTo>
                  <a:lnTo>
                    <a:pt x="973" y="3230"/>
                  </a:lnTo>
                  <a:cubicBezTo>
                    <a:pt x="1267" y="2936"/>
                    <a:pt x="1651" y="2793"/>
                    <a:pt x="2035" y="2793"/>
                  </a:cubicBezTo>
                  <a:lnTo>
                    <a:pt x="2035" y="2793"/>
                  </a:lnTo>
                  <a:cubicBezTo>
                    <a:pt x="2427" y="2793"/>
                    <a:pt x="2811" y="2936"/>
                    <a:pt x="3105" y="3230"/>
                  </a:cubicBezTo>
                  <a:lnTo>
                    <a:pt x="3105" y="3230"/>
                  </a:lnTo>
                  <a:lnTo>
                    <a:pt x="3382" y="3507"/>
                  </a:lnTo>
                  <a:lnTo>
                    <a:pt x="3382" y="3507"/>
                  </a:lnTo>
                  <a:lnTo>
                    <a:pt x="4185" y="4318"/>
                  </a:lnTo>
                  <a:cubicBezTo>
                    <a:pt x="4220" y="4345"/>
                    <a:pt x="4283" y="4345"/>
                    <a:pt x="4318" y="4318"/>
                  </a:cubicBezTo>
                  <a:lnTo>
                    <a:pt x="4318" y="4318"/>
                  </a:lnTo>
                  <a:cubicBezTo>
                    <a:pt x="4354" y="4283"/>
                    <a:pt x="4354" y="4220"/>
                    <a:pt x="4318" y="4185"/>
                  </a:cubicBezTo>
                  <a:lnTo>
                    <a:pt x="4318" y="4185"/>
                  </a:lnTo>
                  <a:lnTo>
                    <a:pt x="3364" y="3230"/>
                  </a:lnTo>
                  <a:lnTo>
                    <a:pt x="3230" y="3105"/>
                  </a:lnTo>
                  <a:cubicBezTo>
                    <a:pt x="2936" y="2811"/>
                    <a:pt x="2793" y="2427"/>
                    <a:pt x="2793" y="2035"/>
                  </a:cubicBezTo>
                  <a:lnTo>
                    <a:pt x="2793" y="2035"/>
                  </a:lnTo>
                  <a:lnTo>
                    <a:pt x="2793" y="2035"/>
                  </a:lnTo>
                  <a:cubicBezTo>
                    <a:pt x="2793" y="1651"/>
                    <a:pt x="2936" y="1267"/>
                    <a:pt x="3230" y="973"/>
                  </a:cubicBezTo>
                  <a:lnTo>
                    <a:pt x="3230" y="973"/>
                  </a:lnTo>
                  <a:cubicBezTo>
                    <a:pt x="3525" y="679"/>
                    <a:pt x="3908" y="536"/>
                    <a:pt x="4301" y="536"/>
                  </a:cubicBezTo>
                  <a:lnTo>
                    <a:pt x="4301" y="536"/>
                  </a:lnTo>
                  <a:cubicBezTo>
                    <a:pt x="4684" y="536"/>
                    <a:pt x="5068" y="679"/>
                    <a:pt x="5362" y="973"/>
                  </a:cubicBezTo>
                  <a:lnTo>
                    <a:pt x="5362" y="973"/>
                  </a:lnTo>
                  <a:cubicBezTo>
                    <a:pt x="5550" y="1151"/>
                    <a:pt x="5639" y="1401"/>
                    <a:pt x="5639" y="1642"/>
                  </a:cubicBezTo>
                  <a:lnTo>
                    <a:pt x="5639" y="1642"/>
                  </a:lnTo>
                  <a:cubicBezTo>
                    <a:pt x="5639" y="1883"/>
                    <a:pt x="5550" y="2133"/>
                    <a:pt x="5362" y="2311"/>
                  </a:cubicBezTo>
                  <a:lnTo>
                    <a:pt x="5362" y="2311"/>
                  </a:lnTo>
                  <a:lnTo>
                    <a:pt x="5362" y="2311"/>
                  </a:lnTo>
                  <a:cubicBezTo>
                    <a:pt x="5175" y="2499"/>
                    <a:pt x="4934" y="2588"/>
                    <a:pt x="4693" y="2588"/>
                  </a:cubicBezTo>
                  <a:lnTo>
                    <a:pt x="4693" y="2588"/>
                  </a:lnTo>
                  <a:cubicBezTo>
                    <a:pt x="4452" y="2588"/>
                    <a:pt x="4203" y="2499"/>
                    <a:pt x="4024" y="2311"/>
                  </a:cubicBezTo>
                  <a:lnTo>
                    <a:pt x="4024" y="2311"/>
                  </a:lnTo>
                  <a:cubicBezTo>
                    <a:pt x="3917" y="2204"/>
                    <a:pt x="3864" y="2061"/>
                    <a:pt x="3864" y="1928"/>
                  </a:cubicBezTo>
                  <a:lnTo>
                    <a:pt x="3864" y="1928"/>
                  </a:lnTo>
                  <a:cubicBezTo>
                    <a:pt x="3864" y="1785"/>
                    <a:pt x="3917" y="1642"/>
                    <a:pt x="4024" y="1535"/>
                  </a:cubicBezTo>
                  <a:lnTo>
                    <a:pt x="4024" y="1535"/>
                  </a:lnTo>
                  <a:cubicBezTo>
                    <a:pt x="4131" y="1428"/>
                    <a:pt x="4265" y="1375"/>
                    <a:pt x="4408" y="1375"/>
                  </a:cubicBezTo>
                  <a:lnTo>
                    <a:pt x="4408" y="1375"/>
                  </a:lnTo>
                  <a:cubicBezTo>
                    <a:pt x="4488" y="1375"/>
                    <a:pt x="4568" y="1392"/>
                    <a:pt x="4649" y="1428"/>
                  </a:cubicBezTo>
                  <a:lnTo>
                    <a:pt x="4649" y="1428"/>
                  </a:lnTo>
                  <a:cubicBezTo>
                    <a:pt x="4631" y="1499"/>
                    <a:pt x="4649" y="1571"/>
                    <a:pt x="4711" y="1624"/>
                  </a:cubicBezTo>
                  <a:lnTo>
                    <a:pt x="4711" y="1624"/>
                  </a:lnTo>
                  <a:cubicBezTo>
                    <a:pt x="4791" y="1714"/>
                    <a:pt x="4934" y="1714"/>
                    <a:pt x="5014" y="1624"/>
                  </a:cubicBezTo>
                  <a:lnTo>
                    <a:pt x="5014" y="1624"/>
                  </a:lnTo>
                  <a:cubicBezTo>
                    <a:pt x="5104" y="1544"/>
                    <a:pt x="5104" y="1401"/>
                    <a:pt x="5014" y="1312"/>
                  </a:cubicBezTo>
                  <a:lnTo>
                    <a:pt x="5014" y="1312"/>
                  </a:lnTo>
                  <a:cubicBezTo>
                    <a:pt x="4943" y="1241"/>
                    <a:pt x="4836" y="1232"/>
                    <a:pt x="4756" y="1276"/>
                  </a:cubicBezTo>
                  <a:lnTo>
                    <a:pt x="4756" y="1276"/>
                  </a:lnTo>
                  <a:cubicBezTo>
                    <a:pt x="4649" y="1223"/>
                    <a:pt x="4524" y="1196"/>
                    <a:pt x="4408" y="1196"/>
                  </a:cubicBezTo>
                  <a:lnTo>
                    <a:pt x="4408" y="1196"/>
                  </a:lnTo>
                  <a:cubicBezTo>
                    <a:pt x="4220" y="1196"/>
                    <a:pt x="4033" y="1267"/>
                    <a:pt x="3890" y="1410"/>
                  </a:cubicBezTo>
                  <a:lnTo>
                    <a:pt x="3890" y="1410"/>
                  </a:lnTo>
                  <a:cubicBezTo>
                    <a:pt x="3748" y="1553"/>
                    <a:pt x="3676" y="1740"/>
                    <a:pt x="3676" y="1928"/>
                  </a:cubicBezTo>
                  <a:lnTo>
                    <a:pt x="3676" y="1928"/>
                  </a:lnTo>
                  <a:cubicBezTo>
                    <a:pt x="3676" y="2115"/>
                    <a:pt x="3748" y="2302"/>
                    <a:pt x="3890" y="2445"/>
                  </a:cubicBezTo>
                  <a:lnTo>
                    <a:pt x="3890" y="2445"/>
                  </a:lnTo>
                  <a:cubicBezTo>
                    <a:pt x="4113" y="2659"/>
                    <a:pt x="4399" y="2775"/>
                    <a:pt x="4693" y="2775"/>
                  </a:cubicBezTo>
                  <a:lnTo>
                    <a:pt x="4693" y="2775"/>
                  </a:lnTo>
                  <a:cubicBezTo>
                    <a:pt x="4979" y="2775"/>
                    <a:pt x="5273" y="2659"/>
                    <a:pt x="5487" y="2445"/>
                  </a:cubicBezTo>
                  <a:lnTo>
                    <a:pt x="5487" y="2445"/>
                  </a:lnTo>
                  <a:lnTo>
                    <a:pt x="5496" y="2436"/>
                  </a:lnTo>
                  <a:cubicBezTo>
                    <a:pt x="5710" y="2222"/>
                    <a:pt x="5817" y="1928"/>
                    <a:pt x="5817" y="1642"/>
                  </a:cubicBezTo>
                  <a:lnTo>
                    <a:pt x="5817" y="1642"/>
                  </a:lnTo>
                  <a:cubicBezTo>
                    <a:pt x="5817" y="1357"/>
                    <a:pt x="5710" y="1062"/>
                    <a:pt x="5496" y="848"/>
                  </a:cubicBezTo>
                  <a:lnTo>
                    <a:pt x="5496" y="848"/>
                  </a:lnTo>
                  <a:lnTo>
                    <a:pt x="5487" y="839"/>
                  </a:lnTo>
                  <a:cubicBezTo>
                    <a:pt x="5166" y="518"/>
                    <a:pt x="4729" y="349"/>
                    <a:pt x="4301" y="349"/>
                  </a:cubicBezTo>
                  <a:lnTo>
                    <a:pt x="4301" y="349"/>
                  </a:lnTo>
                  <a:cubicBezTo>
                    <a:pt x="4211" y="349"/>
                    <a:pt x="4122" y="358"/>
                    <a:pt x="4033" y="366"/>
                  </a:cubicBezTo>
                  <a:lnTo>
                    <a:pt x="4033" y="366"/>
                  </a:lnTo>
                  <a:cubicBezTo>
                    <a:pt x="3774" y="126"/>
                    <a:pt x="3444" y="1"/>
                    <a:pt x="3105" y="1"/>
                  </a:cubicBezTo>
                  <a:lnTo>
                    <a:pt x="3105" y="1"/>
                  </a:lnTo>
                  <a:cubicBezTo>
                    <a:pt x="2757" y="1"/>
                    <a:pt x="2418" y="126"/>
                    <a:pt x="2160" y="384"/>
                  </a:cubicBezTo>
                  <a:moveTo>
                    <a:pt x="2284" y="2160"/>
                  </a:moveTo>
                  <a:lnTo>
                    <a:pt x="2284" y="2160"/>
                  </a:lnTo>
                  <a:cubicBezTo>
                    <a:pt x="2061" y="1928"/>
                    <a:pt x="1945" y="1633"/>
                    <a:pt x="1945" y="1339"/>
                  </a:cubicBezTo>
                  <a:lnTo>
                    <a:pt x="1945" y="1339"/>
                  </a:lnTo>
                  <a:lnTo>
                    <a:pt x="1945" y="1339"/>
                  </a:lnTo>
                  <a:cubicBezTo>
                    <a:pt x="1945" y="1036"/>
                    <a:pt x="2061" y="741"/>
                    <a:pt x="2284" y="518"/>
                  </a:cubicBezTo>
                  <a:lnTo>
                    <a:pt x="2284" y="518"/>
                  </a:lnTo>
                  <a:cubicBezTo>
                    <a:pt x="2508" y="286"/>
                    <a:pt x="2811" y="179"/>
                    <a:pt x="3105" y="179"/>
                  </a:cubicBezTo>
                  <a:lnTo>
                    <a:pt x="3105" y="179"/>
                  </a:lnTo>
                  <a:cubicBezTo>
                    <a:pt x="3355" y="179"/>
                    <a:pt x="3605" y="259"/>
                    <a:pt x="3819" y="420"/>
                  </a:cubicBezTo>
                  <a:lnTo>
                    <a:pt x="3819" y="420"/>
                  </a:lnTo>
                  <a:cubicBezTo>
                    <a:pt x="3551" y="500"/>
                    <a:pt x="3310" y="634"/>
                    <a:pt x="3105" y="839"/>
                  </a:cubicBezTo>
                  <a:lnTo>
                    <a:pt x="3105" y="839"/>
                  </a:lnTo>
                  <a:cubicBezTo>
                    <a:pt x="2775" y="1169"/>
                    <a:pt x="2615" y="1606"/>
                    <a:pt x="2615" y="2035"/>
                  </a:cubicBezTo>
                  <a:lnTo>
                    <a:pt x="2615" y="2035"/>
                  </a:lnTo>
                  <a:lnTo>
                    <a:pt x="2615" y="2035"/>
                  </a:lnTo>
                  <a:cubicBezTo>
                    <a:pt x="2615" y="2213"/>
                    <a:pt x="2641" y="2392"/>
                    <a:pt x="2695" y="2570"/>
                  </a:cubicBezTo>
                  <a:lnTo>
                    <a:pt x="2695" y="2570"/>
                  </a:lnTo>
                  <a:close/>
                  <a:moveTo>
                    <a:pt x="179" y="3105"/>
                  </a:moveTo>
                  <a:cubicBezTo>
                    <a:pt x="179" y="2811"/>
                    <a:pt x="286" y="2507"/>
                    <a:pt x="518" y="2284"/>
                  </a:cubicBezTo>
                  <a:lnTo>
                    <a:pt x="518" y="2284"/>
                  </a:lnTo>
                  <a:cubicBezTo>
                    <a:pt x="741" y="2061"/>
                    <a:pt x="1036" y="1945"/>
                    <a:pt x="1339" y="1945"/>
                  </a:cubicBezTo>
                  <a:lnTo>
                    <a:pt x="1339" y="1945"/>
                  </a:lnTo>
                  <a:cubicBezTo>
                    <a:pt x="1633" y="1945"/>
                    <a:pt x="1928" y="2061"/>
                    <a:pt x="2160" y="2284"/>
                  </a:cubicBezTo>
                  <a:lnTo>
                    <a:pt x="2160" y="2284"/>
                  </a:lnTo>
                  <a:lnTo>
                    <a:pt x="2570" y="2695"/>
                  </a:lnTo>
                  <a:cubicBezTo>
                    <a:pt x="2392" y="2641"/>
                    <a:pt x="2213" y="2606"/>
                    <a:pt x="2035" y="2606"/>
                  </a:cubicBezTo>
                  <a:lnTo>
                    <a:pt x="2035" y="2606"/>
                  </a:lnTo>
                  <a:cubicBezTo>
                    <a:pt x="1606" y="2606"/>
                    <a:pt x="1169" y="2775"/>
                    <a:pt x="839" y="3105"/>
                  </a:cubicBezTo>
                  <a:lnTo>
                    <a:pt x="839" y="3105"/>
                  </a:lnTo>
                  <a:cubicBezTo>
                    <a:pt x="634" y="3310"/>
                    <a:pt x="491" y="3551"/>
                    <a:pt x="420" y="3819"/>
                  </a:cubicBezTo>
                  <a:lnTo>
                    <a:pt x="420" y="3819"/>
                  </a:lnTo>
                  <a:cubicBezTo>
                    <a:pt x="259" y="3605"/>
                    <a:pt x="179" y="3355"/>
                    <a:pt x="179" y="3105"/>
                  </a:cubicBezTo>
                  <a:moveTo>
                    <a:pt x="491" y="581"/>
                  </a:moveTo>
                  <a:lnTo>
                    <a:pt x="491" y="1160"/>
                  </a:lnTo>
                  <a:cubicBezTo>
                    <a:pt x="491" y="1455"/>
                    <a:pt x="536" y="1526"/>
                    <a:pt x="670" y="1526"/>
                  </a:cubicBezTo>
                  <a:lnTo>
                    <a:pt x="670" y="1526"/>
                  </a:lnTo>
                  <a:cubicBezTo>
                    <a:pt x="705" y="1526"/>
                    <a:pt x="732" y="1517"/>
                    <a:pt x="777" y="1508"/>
                  </a:cubicBezTo>
                  <a:lnTo>
                    <a:pt x="777" y="1508"/>
                  </a:lnTo>
                  <a:cubicBezTo>
                    <a:pt x="902" y="1482"/>
                    <a:pt x="1116" y="1428"/>
                    <a:pt x="1499" y="1624"/>
                  </a:cubicBezTo>
                  <a:lnTo>
                    <a:pt x="1499" y="1624"/>
                  </a:lnTo>
                  <a:lnTo>
                    <a:pt x="1499" y="1624"/>
                  </a:lnTo>
                  <a:lnTo>
                    <a:pt x="1499" y="1624"/>
                  </a:lnTo>
                  <a:lnTo>
                    <a:pt x="1499" y="1624"/>
                  </a:lnTo>
                  <a:lnTo>
                    <a:pt x="1499" y="1624"/>
                  </a:lnTo>
                  <a:lnTo>
                    <a:pt x="1508" y="1624"/>
                  </a:lnTo>
                  <a:lnTo>
                    <a:pt x="1508" y="1624"/>
                  </a:lnTo>
                  <a:lnTo>
                    <a:pt x="1508" y="1624"/>
                  </a:lnTo>
                  <a:lnTo>
                    <a:pt x="1508" y="1624"/>
                  </a:lnTo>
                  <a:lnTo>
                    <a:pt x="1508" y="1624"/>
                  </a:lnTo>
                  <a:lnTo>
                    <a:pt x="1508" y="1624"/>
                  </a:lnTo>
                  <a:lnTo>
                    <a:pt x="1508" y="1624"/>
                  </a:lnTo>
                  <a:lnTo>
                    <a:pt x="1517" y="1624"/>
                  </a:lnTo>
                  <a:cubicBezTo>
                    <a:pt x="1526" y="1633"/>
                    <a:pt x="1535" y="1633"/>
                    <a:pt x="1544" y="1633"/>
                  </a:cubicBezTo>
                  <a:lnTo>
                    <a:pt x="1544" y="1633"/>
                  </a:lnTo>
                  <a:lnTo>
                    <a:pt x="1544" y="1633"/>
                  </a:lnTo>
                  <a:lnTo>
                    <a:pt x="1544" y="1633"/>
                  </a:lnTo>
                  <a:lnTo>
                    <a:pt x="1544" y="1633"/>
                  </a:lnTo>
                  <a:cubicBezTo>
                    <a:pt x="1553" y="1633"/>
                    <a:pt x="1562" y="1633"/>
                    <a:pt x="1571" y="1624"/>
                  </a:cubicBezTo>
                  <a:lnTo>
                    <a:pt x="1571" y="1624"/>
                  </a:lnTo>
                  <a:lnTo>
                    <a:pt x="1571" y="1624"/>
                  </a:lnTo>
                  <a:lnTo>
                    <a:pt x="1571" y="1624"/>
                  </a:lnTo>
                  <a:lnTo>
                    <a:pt x="1571" y="1624"/>
                  </a:lnTo>
                  <a:lnTo>
                    <a:pt x="1571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9" y="1624"/>
                  </a:lnTo>
                  <a:lnTo>
                    <a:pt x="1589" y="1615"/>
                  </a:lnTo>
                  <a:lnTo>
                    <a:pt x="1589" y="1615"/>
                  </a:lnTo>
                  <a:lnTo>
                    <a:pt x="1589" y="1615"/>
                  </a:lnTo>
                  <a:lnTo>
                    <a:pt x="1589" y="1615"/>
                  </a:lnTo>
                  <a:lnTo>
                    <a:pt x="1589" y="1615"/>
                  </a:lnTo>
                  <a:lnTo>
                    <a:pt x="1589" y="1615"/>
                  </a:lnTo>
                  <a:cubicBezTo>
                    <a:pt x="1598" y="1615"/>
                    <a:pt x="1598" y="1615"/>
                    <a:pt x="1598" y="1606"/>
                  </a:cubicBezTo>
                  <a:lnTo>
                    <a:pt x="1598" y="1606"/>
                  </a:lnTo>
                  <a:lnTo>
                    <a:pt x="1598" y="1606"/>
                  </a:lnTo>
                  <a:lnTo>
                    <a:pt x="1598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89"/>
                  </a:lnTo>
                  <a:lnTo>
                    <a:pt x="1615" y="1589"/>
                  </a:lnTo>
                  <a:lnTo>
                    <a:pt x="1615" y="1589"/>
                  </a:lnTo>
                  <a:lnTo>
                    <a:pt x="1615" y="1589"/>
                  </a:lnTo>
                  <a:lnTo>
                    <a:pt x="1624" y="1589"/>
                  </a:lnTo>
                  <a:lnTo>
                    <a:pt x="1624" y="1589"/>
                  </a:lnTo>
                  <a:lnTo>
                    <a:pt x="1624" y="1589"/>
                  </a:lnTo>
                  <a:lnTo>
                    <a:pt x="1624" y="1580"/>
                  </a:lnTo>
                  <a:lnTo>
                    <a:pt x="1624" y="1580"/>
                  </a:lnTo>
                  <a:lnTo>
                    <a:pt x="1624" y="1580"/>
                  </a:lnTo>
                  <a:lnTo>
                    <a:pt x="1624" y="1580"/>
                  </a:lnTo>
                  <a:lnTo>
                    <a:pt x="1624" y="1580"/>
                  </a:lnTo>
                  <a:lnTo>
                    <a:pt x="1624" y="1580"/>
                  </a:lnTo>
                  <a:cubicBezTo>
                    <a:pt x="1624" y="1571"/>
                    <a:pt x="1633" y="1553"/>
                    <a:pt x="1633" y="1544"/>
                  </a:cubicBezTo>
                  <a:lnTo>
                    <a:pt x="1633" y="1544"/>
                  </a:lnTo>
                  <a:lnTo>
                    <a:pt x="1633" y="1544"/>
                  </a:lnTo>
                  <a:lnTo>
                    <a:pt x="1633" y="1544"/>
                  </a:lnTo>
                  <a:lnTo>
                    <a:pt x="1633" y="1544"/>
                  </a:lnTo>
                  <a:cubicBezTo>
                    <a:pt x="1633" y="1535"/>
                    <a:pt x="1624" y="1517"/>
                    <a:pt x="1624" y="1508"/>
                  </a:cubicBezTo>
                  <a:lnTo>
                    <a:pt x="1624" y="1508"/>
                  </a:lnTo>
                  <a:lnTo>
                    <a:pt x="1624" y="1508"/>
                  </a:lnTo>
                  <a:lnTo>
                    <a:pt x="1624" y="1508"/>
                  </a:lnTo>
                  <a:lnTo>
                    <a:pt x="1624" y="1508"/>
                  </a:lnTo>
                  <a:lnTo>
                    <a:pt x="1624" y="1508"/>
                  </a:lnTo>
                  <a:lnTo>
                    <a:pt x="1624" y="1508"/>
                  </a:lnTo>
                  <a:lnTo>
                    <a:pt x="1624" y="1508"/>
                  </a:lnTo>
                  <a:lnTo>
                    <a:pt x="1624" y="1499"/>
                  </a:lnTo>
                  <a:lnTo>
                    <a:pt x="1624" y="1499"/>
                  </a:lnTo>
                  <a:cubicBezTo>
                    <a:pt x="1428" y="1116"/>
                    <a:pt x="1482" y="902"/>
                    <a:pt x="1508" y="777"/>
                  </a:cubicBezTo>
                  <a:lnTo>
                    <a:pt x="1508" y="777"/>
                  </a:lnTo>
                  <a:cubicBezTo>
                    <a:pt x="1517" y="732"/>
                    <a:pt x="1526" y="705"/>
                    <a:pt x="1526" y="670"/>
                  </a:cubicBezTo>
                  <a:lnTo>
                    <a:pt x="1526" y="670"/>
                  </a:lnTo>
                  <a:cubicBezTo>
                    <a:pt x="1526" y="536"/>
                    <a:pt x="1455" y="500"/>
                    <a:pt x="1152" y="491"/>
                  </a:cubicBezTo>
                  <a:lnTo>
                    <a:pt x="1152" y="491"/>
                  </a:lnTo>
                  <a:lnTo>
                    <a:pt x="581" y="491"/>
                  </a:lnTo>
                  <a:cubicBezTo>
                    <a:pt x="527" y="491"/>
                    <a:pt x="491" y="536"/>
                    <a:pt x="491" y="581"/>
                  </a:cubicBezTo>
                  <a:moveTo>
                    <a:pt x="1294" y="670"/>
                  </a:moveTo>
                  <a:cubicBezTo>
                    <a:pt x="1330" y="670"/>
                    <a:pt x="1339" y="670"/>
                    <a:pt x="1339" y="670"/>
                  </a:cubicBezTo>
                  <a:lnTo>
                    <a:pt x="1339" y="670"/>
                  </a:lnTo>
                  <a:cubicBezTo>
                    <a:pt x="1339" y="679"/>
                    <a:pt x="1339" y="705"/>
                    <a:pt x="1330" y="732"/>
                  </a:cubicBezTo>
                  <a:lnTo>
                    <a:pt x="1330" y="732"/>
                  </a:lnTo>
                  <a:cubicBezTo>
                    <a:pt x="1303" y="857"/>
                    <a:pt x="1259" y="1053"/>
                    <a:pt x="1366" y="1375"/>
                  </a:cubicBezTo>
                  <a:lnTo>
                    <a:pt x="1366" y="1375"/>
                  </a:lnTo>
                  <a:cubicBezTo>
                    <a:pt x="1053" y="1259"/>
                    <a:pt x="857" y="1303"/>
                    <a:pt x="732" y="1330"/>
                  </a:cubicBezTo>
                  <a:lnTo>
                    <a:pt x="732" y="1330"/>
                  </a:lnTo>
                  <a:cubicBezTo>
                    <a:pt x="705" y="1339"/>
                    <a:pt x="679" y="1348"/>
                    <a:pt x="670" y="1348"/>
                  </a:cubicBezTo>
                  <a:lnTo>
                    <a:pt x="670" y="1348"/>
                  </a:lnTo>
                  <a:cubicBezTo>
                    <a:pt x="661" y="1348"/>
                    <a:pt x="670" y="1312"/>
                    <a:pt x="670" y="1160"/>
                  </a:cubicBezTo>
                  <a:lnTo>
                    <a:pt x="670" y="1160"/>
                  </a:lnTo>
                  <a:lnTo>
                    <a:pt x="670" y="670"/>
                  </a:lnTo>
                  <a:lnTo>
                    <a:pt x="1152" y="679"/>
                  </a:lnTo>
                  <a:lnTo>
                    <a:pt x="1169" y="679"/>
                  </a:lnTo>
                  <a:lnTo>
                    <a:pt x="1169" y="679"/>
                  </a:lnTo>
                  <a:cubicBezTo>
                    <a:pt x="1223" y="679"/>
                    <a:pt x="1259" y="670"/>
                    <a:pt x="1294" y="670"/>
                  </a:cubicBezTo>
                  <a:close/>
                  <a:moveTo>
                    <a:pt x="3864" y="759"/>
                  </a:moveTo>
                  <a:cubicBezTo>
                    <a:pt x="3810" y="812"/>
                    <a:pt x="3810" y="902"/>
                    <a:pt x="3864" y="955"/>
                  </a:cubicBezTo>
                  <a:lnTo>
                    <a:pt x="3864" y="955"/>
                  </a:lnTo>
                  <a:cubicBezTo>
                    <a:pt x="3917" y="1009"/>
                    <a:pt x="4006" y="1009"/>
                    <a:pt x="4060" y="955"/>
                  </a:cubicBezTo>
                  <a:lnTo>
                    <a:pt x="4060" y="955"/>
                  </a:lnTo>
                  <a:cubicBezTo>
                    <a:pt x="4113" y="902"/>
                    <a:pt x="4113" y="812"/>
                    <a:pt x="4060" y="759"/>
                  </a:cubicBezTo>
                  <a:lnTo>
                    <a:pt x="4060" y="759"/>
                  </a:lnTo>
                  <a:cubicBezTo>
                    <a:pt x="4033" y="723"/>
                    <a:pt x="3997" y="714"/>
                    <a:pt x="3962" y="714"/>
                  </a:cubicBezTo>
                  <a:lnTo>
                    <a:pt x="3962" y="714"/>
                  </a:lnTo>
                  <a:cubicBezTo>
                    <a:pt x="3926" y="714"/>
                    <a:pt x="3890" y="723"/>
                    <a:pt x="3864" y="759"/>
                  </a:cubicBezTo>
                  <a:moveTo>
                    <a:pt x="3346" y="1062"/>
                  </a:moveTo>
                  <a:cubicBezTo>
                    <a:pt x="3293" y="1116"/>
                    <a:pt x="3293" y="1205"/>
                    <a:pt x="3346" y="1267"/>
                  </a:cubicBezTo>
                  <a:lnTo>
                    <a:pt x="3346" y="1267"/>
                  </a:lnTo>
                  <a:cubicBezTo>
                    <a:pt x="3400" y="1321"/>
                    <a:pt x="3489" y="1321"/>
                    <a:pt x="3551" y="1267"/>
                  </a:cubicBezTo>
                  <a:lnTo>
                    <a:pt x="3551" y="1267"/>
                  </a:lnTo>
                  <a:cubicBezTo>
                    <a:pt x="3605" y="1205"/>
                    <a:pt x="3605" y="1116"/>
                    <a:pt x="3551" y="1062"/>
                  </a:cubicBezTo>
                  <a:lnTo>
                    <a:pt x="3551" y="1062"/>
                  </a:lnTo>
                  <a:cubicBezTo>
                    <a:pt x="3516" y="1036"/>
                    <a:pt x="3480" y="1027"/>
                    <a:pt x="3444" y="1027"/>
                  </a:cubicBezTo>
                  <a:lnTo>
                    <a:pt x="3444" y="1027"/>
                  </a:lnTo>
                  <a:cubicBezTo>
                    <a:pt x="3409" y="1027"/>
                    <a:pt x="3373" y="1036"/>
                    <a:pt x="3346" y="1062"/>
                  </a:cubicBezTo>
                  <a:close/>
                  <a:moveTo>
                    <a:pt x="3061" y="1553"/>
                  </a:moveTo>
                  <a:cubicBezTo>
                    <a:pt x="3007" y="1606"/>
                    <a:pt x="3007" y="1696"/>
                    <a:pt x="3061" y="1758"/>
                  </a:cubicBezTo>
                  <a:lnTo>
                    <a:pt x="3061" y="1758"/>
                  </a:lnTo>
                  <a:cubicBezTo>
                    <a:pt x="3114" y="1812"/>
                    <a:pt x="3203" y="1812"/>
                    <a:pt x="3257" y="1758"/>
                  </a:cubicBezTo>
                  <a:lnTo>
                    <a:pt x="3257" y="1758"/>
                  </a:lnTo>
                  <a:cubicBezTo>
                    <a:pt x="3310" y="1696"/>
                    <a:pt x="3310" y="1606"/>
                    <a:pt x="3257" y="1553"/>
                  </a:cubicBezTo>
                  <a:lnTo>
                    <a:pt x="3257" y="1553"/>
                  </a:lnTo>
                  <a:cubicBezTo>
                    <a:pt x="3230" y="1526"/>
                    <a:pt x="3194" y="1517"/>
                    <a:pt x="3159" y="1517"/>
                  </a:cubicBezTo>
                  <a:lnTo>
                    <a:pt x="3159" y="1517"/>
                  </a:lnTo>
                  <a:cubicBezTo>
                    <a:pt x="3123" y="1517"/>
                    <a:pt x="3087" y="1526"/>
                    <a:pt x="3061" y="1553"/>
                  </a:cubicBezTo>
                  <a:close/>
                  <a:moveTo>
                    <a:pt x="2998" y="2124"/>
                  </a:moveTo>
                  <a:cubicBezTo>
                    <a:pt x="2945" y="2177"/>
                    <a:pt x="2945" y="2267"/>
                    <a:pt x="2998" y="2320"/>
                  </a:cubicBezTo>
                  <a:lnTo>
                    <a:pt x="2998" y="2320"/>
                  </a:lnTo>
                  <a:cubicBezTo>
                    <a:pt x="3052" y="2383"/>
                    <a:pt x="3141" y="2383"/>
                    <a:pt x="3194" y="2320"/>
                  </a:cubicBezTo>
                  <a:lnTo>
                    <a:pt x="3194" y="2320"/>
                  </a:lnTo>
                  <a:cubicBezTo>
                    <a:pt x="3248" y="2267"/>
                    <a:pt x="3248" y="2177"/>
                    <a:pt x="3194" y="2124"/>
                  </a:cubicBezTo>
                  <a:lnTo>
                    <a:pt x="3194" y="2124"/>
                  </a:lnTo>
                  <a:cubicBezTo>
                    <a:pt x="3168" y="2097"/>
                    <a:pt x="3132" y="2088"/>
                    <a:pt x="3096" y="2088"/>
                  </a:cubicBezTo>
                  <a:lnTo>
                    <a:pt x="3096" y="2088"/>
                  </a:lnTo>
                  <a:cubicBezTo>
                    <a:pt x="3061" y="2088"/>
                    <a:pt x="3025" y="2097"/>
                    <a:pt x="2998" y="2124"/>
                  </a:cubicBezTo>
                  <a:close/>
                  <a:moveTo>
                    <a:pt x="3212" y="2659"/>
                  </a:moveTo>
                  <a:cubicBezTo>
                    <a:pt x="3159" y="2713"/>
                    <a:pt x="3159" y="2802"/>
                    <a:pt x="3212" y="2855"/>
                  </a:cubicBezTo>
                  <a:lnTo>
                    <a:pt x="3212" y="2855"/>
                  </a:lnTo>
                  <a:cubicBezTo>
                    <a:pt x="3266" y="2909"/>
                    <a:pt x="3355" y="2909"/>
                    <a:pt x="3409" y="2855"/>
                  </a:cubicBezTo>
                  <a:lnTo>
                    <a:pt x="3409" y="2855"/>
                  </a:lnTo>
                  <a:cubicBezTo>
                    <a:pt x="3462" y="2802"/>
                    <a:pt x="3462" y="2713"/>
                    <a:pt x="3409" y="2659"/>
                  </a:cubicBezTo>
                  <a:lnTo>
                    <a:pt x="3409" y="2659"/>
                  </a:lnTo>
                  <a:cubicBezTo>
                    <a:pt x="3382" y="2632"/>
                    <a:pt x="3346" y="2615"/>
                    <a:pt x="3310" y="2615"/>
                  </a:cubicBezTo>
                  <a:lnTo>
                    <a:pt x="3310" y="2615"/>
                  </a:lnTo>
                  <a:cubicBezTo>
                    <a:pt x="3275" y="2615"/>
                    <a:pt x="3239" y="2632"/>
                    <a:pt x="3212" y="2659"/>
                  </a:cubicBezTo>
                  <a:moveTo>
                    <a:pt x="2124" y="2998"/>
                  </a:moveTo>
                  <a:cubicBezTo>
                    <a:pt x="2070" y="3052"/>
                    <a:pt x="2070" y="3141"/>
                    <a:pt x="2124" y="3203"/>
                  </a:cubicBezTo>
                  <a:lnTo>
                    <a:pt x="2124" y="3203"/>
                  </a:lnTo>
                  <a:cubicBezTo>
                    <a:pt x="2177" y="3257"/>
                    <a:pt x="2267" y="3257"/>
                    <a:pt x="2320" y="3203"/>
                  </a:cubicBezTo>
                  <a:lnTo>
                    <a:pt x="2320" y="3203"/>
                  </a:lnTo>
                  <a:cubicBezTo>
                    <a:pt x="2374" y="3141"/>
                    <a:pt x="2374" y="3052"/>
                    <a:pt x="2320" y="2998"/>
                  </a:cubicBezTo>
                  <a:lnTo>
                    <a:pt x="2320" y="2998"/>
                  </a:lnTo>
                  <a:cubicBezTo>
                    <a:pt x="2293" y="2971"/>
                    <a:pt x="2258" y="2962"/>
                    <a:pt x="2222" y="2962"/>
                  </a:cubicBezTo>
                  <a:lnTo>
                    <a:pt x="2222" y="2962"/>
                  </a:lnTo>
                  <a:cubicBezTo>
                    <a:pt x="2186" y="2962"/>
                    <a:pt x="2151" y="2971"/>
                    <a:pt x="2124" y="2998"/>
                  </a:cubicBezTo>
                  <a:close/>
                  <a:moveTo>
                    <a:pt x="1553" y="3061"/>
                  </a:moveTo>
                  <a:cubicBezTo>
                    <a:pt x="1499" y="3114"/>
                    <a:pt x="1499" y="3203"/>
                    <a:pt x="1553" y="3257"/>
                  </a:cubicBezTo>
                  <a:lnTo>
                    <a:pt x="1553" y="3257"/>
                  </a:lnTo>
                  <a:cubicBezTo>
                    <a:pt x="1606" y="3319"/>
                    <a:pt x="1696" y="3319"/>
                    <a:pt x="1749" y="3257"/>
                  </a:cubicBezTo>
                  <a:lnTo>
                    <a:pt x="1749" y="3257"/>
                  </a:lnTo>
                  <a:cubicBezTo>
                    <a:pt x="1803" y="3203"/>
                    <a:pt x="1803" y="3114"/>
                    <a:pt x="1749" y="3061"/>
                  </a:cubicBezTo>
                  <a:lnTo>
                    <a:pt x="1749" y="3061"/>
                  </a:lnTo>
                  <a:cubicBezTo>
                    <a:pt x="1722" y="3034"/>
                    <a:pt x="1687" y="3025"/>
                    <a:pt x="1651" y="3025"/>
                  </a:cubicBezTo>
                  <a:lnTo>
                    <a:pt x="1651" y="3025"/>
                  </a:lnTo>
                  <a:cubicBezTo>
                    <a:pt x="1615" y="3025"/>
                    <a:pt x="1580" y="3034"/>
                    <a:pt x="1553" y="3061"/>
                  </a:cubicBezTo>
                  <a:close/>
                  <a:moveTo>
                    <a:pt x="2659" y="3212"/>
                  </a:moveTo>
                  <a:cubicBezTo>
                    <a:pt x="2606" y="3266"/>
                    <a:pt x="2606" y="3355"/>
                    <a:pt x="2659" y="3408"/>
                  </a:cubicBezTo>
                  <a:lnTo>
                    <a:pt x="2659" y="3408"/>
                  </a:lnTo>
                  <a:cubicBezTo>
                    <a:pt x="2713" y="3462"/>
                    <a:pt x="2802" y="3462"/>
                    <a:pt x="2855" y="3408"/>
                  </a:cubicBezTo>
                  <a:lnTo>
                    <a:pt x="2855" y="3408"/>
                  </a:lnTo>
                  <a:cubicBezTo>
                    <a:pt x="2909" y="3355"/>
                    <a:pt x="2909" y="3266"/>
                    <a:pt x="2855" y="3212"/>
                  </a:cubicBezTo>
                  <a:lnTo>
                    <a:pt x="2855" y="3212"/>
                  </a:lnTo>
                  <a:cubicBezTo>
                    <a:pt x="2829" y="3185"/>
                    <a:pt x="2793" y="3168"/>
                    <a:pt x="2757" y="3168"/>
                  </a:cubicBezTo>
                  <a:lnTo>
                    <a:pt x="2757" y="3168"/>
                  </a:lnTo>
                  <a:cubicBezTo>
                    <a:pt x="2722" y="3168"/>
                    <a:pt x="2686" y="3185"/>
                    <a:pt x="2659" y="3212"/>
                  </a:cubicBezTo>
                  <a:close/>
                  <a:moveTo>
                    <a:pt x="1062" y="3346"/>
                  </a:moveTo>
                  <a:cubicBezTo>
                    <a:pt x="1009" y="3408"/>
                    <a:pt x="1009" y="3498"/>
                    <a:pt x="1062" y="3551"/>
                  </a:cubicBezTo>
                  <a:lnTo>
                    <a:pt x="1062" y="3551"/>
                  </a:lnTo>
                  <a:cubicBezTo>
                    <a:pt x="1116" y="3605"/>
                    <a:pt x="1205" y="3605"/>
                    <a:pt x="1259" y="3551"/>
                  </a:cubicBezTo>
                  <a:lnTo>
                    <a:pt x="1259" y="3551"/>
                  </a:lnTo>
                  <a:cubicBezTo>
                    <a:pt x="1312" y="3498"/>
                    <a:pt x="1312" y="3408"/>
                    <a:pt x="1259" y="3346"/>
                  </a:cubicBezTo>
                  <a:lnTo>
                    <a:pt x="1259" y="3346"/>
                  </a:lnTo>
                  <a:cubicBezTo>
                    <a:pt x="1232" y="3319"/>
                    <a:pt x="1196" y="3310"/>
                    <a:pt x="1160" y="3310"/>
                  </a:cubicBezTo>
                  <a:lnTo>
                    <a:pt x="1160" y="3310"/>
                  </a:lnTo>
                  <a:cubicBezTo>
                    <a:pt x="1125" y="3310"/>
                    <a:pt x="1089" y="3319"/>
                    <a:pt x="1062" y="3346"/>
                  </a:cubicBezTo>
                  <a:close/>
                  <a:moveTo>
                    <a:pt x="750" y="3863"/>
                  </a:moveTo>
                  <a:cubicBezTo>
                    <a:pt x="697" y="3917"/>
                    <a:pt x="697" y="4006"/>
                    <a:pt x="750" y="4060"/>
                  </a:cubicBezTo>
                  <a:lnTo>
                    <a:pt x="750" y="4060"/>
                  </a:lnTo>
                  <a:cubicBezTo>
                    <a:pt x="804" y="4113"/>
                    <a:pt x="893" y="4113"/>
                    <a:pt x="946" y="4060"/>
                  </a:cubicBezTo>
                  <a:lnTo>
                    <a:pt x="946" y="4060"/>
                  </a:lnTo>
                  <a:cubicBezTo>
                    <a:pt x="1009" y="4006"/>
                    <a:pt x="1009" y="3917"/>
                    <a:pt x="946" y="3863"/>
                  </a:cubicBezTo>
                  <a:lnTo>
                    <a:pt x="946" y="3863"/>
                  </a:lnTo>
                  <a:cubicBezTo>
                    <a:pt x="920" y="3837"/>
                    <a:pt x="884" y="3819"/>
                    <a:pt x="848" y="3819"/>
                  </a:cubicBezTo>
                  <a:lnTo>
                    <a:pt x="848" y="3819"/>
                  </a:lnTo>
                  <a:cubicBezTo>
                    <a:pt x="813" y="3819"/>
                    <a:pt x="777" y="3837"/>
                    <a:pt x="750" y="3863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675789" y="125342"/>
              <a:ext cx="344463" cy="343931"/>
            </a:xfrm>
            <a:custGeom>
              <a:avLst/>
              <a:gdLst/>
              <a:ahLst/>
              <a:cxnLst/>
              <a:rect l="l" t="t" r="r" b="b"/>
              <a:pathLst>
                <a:path w="5827" h="5818" extrusionOk="0">
                  <a:moveTo>
                    <a:pt x="1785" y="366"/>
                  </a:moveTo>
                  <a:cubicBezTo>
                    <a:pt x="1696" y="358"/>
                    <a:pt x="1606" y="349"/>
                    <a:pt x="1526" y="349"/>
                  </a:cubicBezTo>
                  <a:lnTo>
                    <a:pt x="1526" y="349"/>
                  </a:lnTo>
                  <a:cubicBezTo>
                    <a:pt x="1089" y="349"/>
                    <a:pt x="661" y="518"/>
                    <a:pt x="331" y="839"/>
                  </a:cubicBezTo>
                  <a:lnTo>
                    <a:pt x="331" y="839"/>
                  </a:lnTo>
                  <a:lnTo>
                    <a:pt x="331" y="848"/>
                  </a:lnTo>
                  <a:cubicBezTo>
                    <a:pt x="108" y="1062"/>
                    <a:pt x="1" y="1357"/>
                    <a:pt x="1" y="1642"/>
                  </a:cubicBezTo>
                  <a:lnTo>
                    <a:pt x="1" y="1642"/>
                  </a:lnTo>
                  <a:cubicBezTo>
                    <a:pt x="1" y="1928"/>
                    <a:pt x="108" y="2222"/>
                    <a:pt x="331" y="2436"/>
                  </a:cubicBezTo>
                  <a:lnTo>
                    <a:pt x="331" y="2436"/>
                  </a:lnTo>
                  <a:lnTo>
                    <a:pt x="331" y="2445"/>
                  </a:lnTo>
                  <a:cubicBezTo>
                    <a:pt x="554" y="2659"/>
                    <a:pt x="839" y="2775"/>
                    <a:pt x="1125" y="2775"/>
                  </a:cubicBezTo>
                  <a:lnTo>
                    <a:pt x="1125" y="2775"/>
                  </a:lnTo>
                  <a:cubicBezTo>
                    <a:pt x="1419" y="2775"/>
                    <a:pt x="1705" y="2659"/>
                    <a:pt x="1928" y="2445"/>
                  </a:cubicBezTo>
                  <a:lnTo>
                    <a:pt x="1928" y="2445"/>
                  </a:lnTo>
                  <a:cubicBezTo>
                    <a:pt x="2070" y="2302"/>
                    <a:pt x="2142" y="2115"/>
                    <a:pt x="2142" y="1928"/>
                  </a:cubicBezTo>
                  <a:lnTo>
                    <a:pt x="2142" y="1928"/>
                  </a:lnTo>
                  <a:cubicBezTo>
                    <a:pt x="2142" y="1740"/>
                    <a:pt x="2070" y="1553"/>
                    <a:pt x="1928" y="1410"/>
                  </a:cubicBezTo>
                  <a:lnTo>
                    <a:pt x="1928" y="1410"/>
                  </a:lnTo>
                  <a:cubicBezTo>
                    <a:pt x="1785" y="1267"/>
                    <a:pt x="1598" y="1196"/>
                    <a:pt x="1410" y="1196"/>
                  </a:cubicBezTo>
                  <a:lnTo>
                    <a:pt x="1410" y="1196"/>
                  </a:lnTo>
                  <a:cubicBezTo>
                    <a:pt x="1294" y="1196"/>
                    <a:pt x="1169" y="1223"/>
                    <a:pt x="1062" y="1276"/>
                  </a:cubicBezTo>
                  <a:lnTo>
                    <a:pt x="1062" y="1276"/>
                  </a:lnTo>
                  <a:cubicBezTo>
                    <a:pt x="982" y="1232"/>
                    <a:pt x="875" y="1241"/>
                    <a:pt x="804" y="1312"/>
                  </a:cubicBezTo>
                  <a:lnTo>
                    <a:pt x="804" y="1312"/>
                  </a:lnTo>
                  <a:cubicBezTo>
                    <a:pt x="714" y="1401"/>
                    <a:pt x="714" y="1544"/>
                    <a:pt x="804" y="1624"/>
                  </a:cubicBezTo>
                  <a:lnTo>
                    <a:pt x="804" y="1624"/>
                  </a:lnTo>
                  <a:cubicBezTo>
                    <a:pt x="884" y="1714"/>
                    <a:pt x="1027" y="1714"/>
                    <a:pt x="1116" y="1624"/>
                  </a:cubicBezTo>
                  <a:lnTo>
                    <a:pt x="1116" y="1624"/>
                  </a:lnTo>
                  <a:cubicBezTo>
                    <a:pt x="1169" y="1571"/>
                    <a:pt x="1187" y="1499"/>
                    <a:pt x="1169" y="1428"/>
                  </a:cubicBezTo>
                  <a:lnTo>
                    <a:pt x="1169" y="1428"/>
                  </a:lnTo>
                  <a:cubicBezTo>
                    <a:pt x="1250" y="1392"/>
                    <a:pt x="1330" y="1375"/>
                    <a:pt x="1410" y="1375"/>
                  </a:cubicBezTo>
                  <a:lnTo>
                    <a:pt x="1410" y="1375"/>
                  </a:lnTo>
                  <a:cubicBezTo>
                    <a:pt x="1553" y="1375"/>
                    <a:pt x="1696" y="1428"/>
                    <a:pt x="1803" y="1535"/>
                  </a:cubicBezTo>
                  <a:lnTo>
                    <a:pt x="1803" y="1535"/>
                  </a:lnTo>
                  <a:cubicBezTo>
                    <a:pt x="1910" y="1642"/>
                    <a:pt x="1963" y="1785"/>
                    <a:pt x="1963" y="1928"/>
                  </a:cubicBezTo>
                  <a:lnTo>
                    <a:pt x="1963" y="1928"/>
                  </a:lnTo>
                  <a:cubicBezTo>
                    <a:pt x="1963" y="2061"/>
                    <a:pt x="1910" y="2204"/>
                    <a:pt x="1803" y="2311"/>
                  </a:cubicBezTo>
                  <a:lnTo>
                    <a:pt x="1803" y="2311"/>
                  </a:lnTo>
                  <a:cubicBezTo>
                    <a:pt x="1615" y="2499"/>
                    <a:pt x="1375" y="2588"/>
                    <a:pt x="1125" y="2588"/>
                  </a:cubicBezTo>
                  <a:lnTo>
                    <a:pt x="1125" y="2588"/>
                  </a:lnTo>
                  <a:cubicBezTo>
                    <a:pt x="884" y="2588"/>
                    <a:pt x="643" y="2499"/>
                    <a:pt x="456" y="2311"/>
                  </a:cubicBezTo>
                  <a:lnTo>
                    <a:pt x="456" y="2311"/>
                  </a:lnTo>
                  <a:lnTo>
                    <a:pt x="456" y="2311"/>
                  </a:lnTo>
                  <a:cubicBezTo>
                    <a:pt x="268" y="2133"/>
                    <a:pt x="179" y="1883"/>
                    <a:pt x="179" y="1642"/>
                  </a:cubicBezTo>
                  <a:lnTo>
                    <a:pt x="179" y="1642"/>
                  </a:lnTo>
                  <a:cubicBezTo>
                    <a:pt x="179" y="1401"/>
                    <a:pt x="268" y="1151"/>
                    <a:pt x="456" y="973"/>
                  </a:cubicBezTo>
                  <a:lnTo>
                    <a:pt x="456" y="973"/>
                  </a:lnTo>
                  <a:cubicBezTo>
                    <a:pt x="750" y="679"/>
                    <a:pt x="1134" y="536"/>
                    <a:pt x="1526" y="536"/>
                  </a:cubicBezTo>
                  <a:lnTo>
                    <a:pt x="1526" y="536"/>
                  </a:lnTo>
                  <a:cubicBezTo>
                    <a:pt x="1910" y="536"/>
                    <a:pt x="2293" y="679"/>
                    <a:pt x="2588" y="973"/>
                  </a:cubicBezTo>
                  <a:lnTo>
                    <a:pt x="2588" y="973"/>
                  </a:lnTo>
                  <a:cubicBezTo>
                    <a:pt x="2882" y="1267"/>
                    <a:pt x="3025" y="1651"/>
                    <a:pt x="3025" y="2035"/>
                  </a:cubicBezTo>
                  <a:lnTo>
                    <a:pt x="3025" y="2035"/>
                  </a:lnTo>
                  <a:lnTo>
                    <a:pt x="3025" y="2035"/>
                  </a:lnTo>
                  <a:cubicBezTo>
                    <a:pt x="3025" y="2427"/>
                    <a:pt x="2882" y="2811"/>
                    <a:pt x="2588" y="3105"/>
                  </a:cubicBezTo>
                  <a:lnTo>
                    <a:pt x="2588" y="3105"/>
                  </a:lnTo>
                  <a:lnTo>
                    <a:pt x="1508" y="4185"/>
                  </a:lnTo>
                  <a:cubicBezTo>
                    <a:pt x="1473" y="4220"/>
                    <a:pt x="1473" y="4283"/>
                    <a:pt x="1508" y="4318"/>
                  </a:cubicBezTo>
                  <a:lnTo>
                    <a:pt x="1508" y="4318"/>
                  </a:lnTo>
                  <a:cubicBezTo>
                    <a:pt x="1544" y="4345"/>
                    <a:pt x="1598" y="4345"/>
                    <a:pt x="1633" y="4318"/>
                  </a:cubicBezTo>
                  <a:lnTo>
                    <a:pt x="1633" y="4318"/>
                  </a:lnTo>
                  <a:lnTo>
                    <a:pt x="2436" y="3507"/>
                  </a:lnTo>
                  <a:lnTo>
                    <a:pt x="2436" y="3507"/>
                  </a:lnTo>
                  <a:lnTo>
                    <a:pt x="2713" y="3230"/>
                  </a:lnTo>
                  <a:cubicBezTo>
                    <a:pt x="3007" y="2936"/>
                    <a:pt x="3400" y="2793"/>
                    <a:pt x="3783" y="2793"/>
                  </a:cubicBezTo>
                  <a:lnTo>
                    <a:pt x="3783" y="2793"/>
                  </a:lnTo>
                  <a:cubicBezTo>
                    <a:pt x="4167" y="2793"/>
                    <a:pt x="4559" y="2936"/>
                    <a:pt x="4845" y="3230"/>
                  </a:cubicBezTo>
                  <a:lnTo>
                    <a:pt x="4845" y="3230"/>
                  </a:lnTo>
                  <a:cubicBezTo>
                    <a:pt x="5139" y="3524"/>
                    <a:pt x="5291" y="3908"/>
                    <a:pt x="5291" y="4292"/>
                  </a:cubicBezTo>
                  <a:lnTo>
                    <a:pt x="5291" y="4292"/>
                  </a:lnTo>
                  <a:lnTo>
                    <a:pt x="5291" y="4292"/>
                  </a:lnTo>
                  <a:cubicBezTo>
                    <a:pt x="5291" y="4684"/>
                    <a:pt x="5139" y="5068"/>
                    <a:pt x="4854" y="5362"/>
                  </a:cubicBezTo>
                  <a:lnTo>
                    <a:pt x="4854" y="5362"/>
                  </a:lnTo>
                  <a:lnTo>
                    <a:pt x="4854" y="5362"/>
                  </a:lnTo>
                  <a:cubicBezTo>
                    <a:pt x="4666" y="5550"/>
                    <a:pt x="4426" y="5639"/>
                    <a:pt x="4176" y="5639"/>
                  </a:cubicBezTo>
                  <a:lnTo>
                    <a:pt x="4176" y="5639"/>
                  </a:lnTo>
                  <a:cubicBezTo>
                    <a:pt x="3935" y="5639"/>
                    <a:pt x="3694" y="5550"/>
                    <a:pt x="3507" y="5362"/>
                  </a:cubicBezTo>
                  <a:lnTo>
                    <a:pt x="3507" y="5362"/>
                  </a:lnTo>
                  <a:lnTo>
                    <a:pt x="3507" y="5362"/>
                  </a:lnTo>
                  <a:cubicBezTo>
                    <a:pt x="3319" y="5175"/>
                    <a:pt x="3230" y="4934"/>
                    <a:pt x="3230" y="4693"/>
                  </a:cubicBezTo>
                  <a:lnTo>
                    <a:pt x="3230" y="4693"/>
                  </a:lnTo>
                  <a:cubicBezTo>
                    <a:pt x="3230" y="4443"/>
                    <a:pt x="3319" y="4202"/>
                    <a:pt x="3507" y="4015"/>
                  </a:cubicBezTo>
                  <a:lnTo>
                    <a:pt x="3507" y="4015"/>
                  </a:lnTo>
                  <a:cubicBezTo>
                    <a:pt x="3614" y="3908"/>
                    <a:pt x="3756" y="3855"/>
                    <a:pt x="3899" y="3855"/>
                  </a:cubicBezTo>
                  <a:lnTo>
                    <a:pt x="3899" y="3855"/>
                  </a:lnTo>
                  <a:cubicBezTo>
                    <a:pt x="4033" y="3855"/>
                    <a:pt x="4176" y="3908"/>
                    <a:pt x="4283" y="4015"/>
                  </a:cubicBezTo>
                  <a:lnTo>
                    <a:pt x="4283" y="4015"/>
                  </a:lnTo>
                  <a:cubicBezTo>
                    <a:pt x="4390" y="4122"/>
                    <a:pt x="4443" y="4265"/>
                    <a:pt x="4443" y="4408"/>
                  </a:cubicBezTo>
                  <a:lnTo>
                    <a:pt x="4443" y="4408"/>
                  </a:lnTo>
                  <a:cubicBezTo>
                    <a:pt x="4443" y="4488"/>
                    <a:pt x="4426" y="4568"/>
                    <a:pt x="4390" y="4649"/>
                  </a:cubicBezTo>
                  <a:lnTo>
                    <a:pt x="4390" y="4649"/>
                  </a:lnTo>
                  <a:cubicBezTo>
                    <a:pt x="4318" y="4631"/>
                    <a:pt x="4247" y="4649"/>
                    <a:pt x="4194" y="4702"/>
                  </a:cubicBezTo>
                  <a:lnTo>
                    <a:pt x="4194" y="4702"/>
                  </a:lnTo>
                  <a:cubicBezTo>
                    <a:pt x="4104" y="4791"/>
                    <a:pt x="4104" y="4934"/>
                    <a:pt x="4194" y="5014"/>
                  </a:cubicBezTo>
                  <a:lnTo>
                    <a:pt x="4194" y="5014"/>
                  </a:lnTo>
                  <a:cubicBezTo>
                    <a:pt x="4283" y="5103"/>
                    <a:pt x="4417" y="5103"/>
                    <a:pt x="4506" y="5014"/>
                  </a:cubicBezTo>
                  <a:lnTo>
                    <a:pt x="4506" y="5014"/>
                  </a:lnTo>
                  <a:cubicBezTo>
                    <a:pt x="4577" y="4943"/>
                    <a:pt x="4586" y="4836"/>
                    <a:pt x="4541" y="4756"/>
                  </a:cubicBezTo>
                  <a:lnTo>
                    <a:pt x="4541" y="4756"/>
                  </a:lnTo>
                  <a:cubicBezTo>
                    <a:pt x="4595" y="4649"/>
                    <a:pt x="4622" y="4524"/>
                    <a:pt x="4622" y="4408"/>
                  </a:cubicBezTo>
                  <a:lnTo>
                    <a:pt x="4622" y="4408"/>
                  </a:lnTo>
                  <a:cubicBezTo>
                    <a:pt x="4622" y="4220"/>
                    <a:pt x="4559" y="4033"/>
                    <a:pt x="4417" y="3890"/>
                  </a:cubicBezTo>
                  <a:lnTo>
                    <a:pt x="4417" y="3890"/>
                  </a:lnTo>
                  <a:cubicBezTo>
                    <a:pt x="4274" y="3747"/>
                    <a:pt x="4087" y="3676"/>
                    <a:pt x="3899" y="3676"/>
                  </a:cubicBezTo>
                  <a:lnTo>
                    <a:pt x="3899" y="3676"/>
                  </a:lnTo>
                  <a:cubicBezTo>
                    <a:pt x="3712" y="3676"/>
                    <a:pt x="3524" y="3747"/>
                    <a:pt x="3382" y="3890"/>
                  </a:cubicBezTo>
                  <a:lnTo>
                    <a:pt x="3382" y="3890"/>
                  </a:lnTo>
                  <a:cubicBezTo>
                    <a:pt x="3159" y="4113"/>
                    <a:pt x="3052" y="4399"/>
                    <a:pt x="3052" y="4693"/>
                  </a:cubicBezTo>
                  <a:lnTo>
                    <a:pt x="3052" y="4693"/>
                  </a:lnTo>
                  <a:cubicBezTo>
                    <a:pt x="3052" y="4979"/>
                    <a:pt x="3159" y="5264"/>
                    <a:pt x="3373" y="5487"/>
                  </a:cubicBezTo>
                  <a:lnTo>
                    <a:pt x="3373" y="5487"/>
                  </a:lnTo>
                  <a:lnTo>
                    <a:pt x="3382" y="5487"/>
                  </a:lnTo>
                  <a:cubicBezTo>
                    <a:pt x="3596" y="5710"/>
                    <a:pt x="3890" y="5817"/>
                    <a:pt x="4176" y="5817"/>
                  </a:cubicBezTo>
                  <a:lnTo>
                    <a:pt x="4176" y="5817"/>
                  </a:lnTo>
                  <a:cubicBezTo>
                    <a:pt x="4470" y="5817"/>
                    <a:pt x="4756" y="5710"/>
                    <a:pt x="4979" y="5487"/>
                  </a:cubicBezTo>
                  <a:lnTo>
                    <a:pt x="4979" y="5487"/>
                  </a:lnTo>
                  <a:lnTo>
                    <a:pt x="4979" y="5487"/>
                  </a:lnTo>
                  <a:cubicBezTo>
                    <a:pt x="5309" y="5157"/>
                    <a:pt x="5469" y="4729"/>
                    <a:pt x="5469" y="4292"/>
                  </a:cubicBezTo>
                  <a:lnTo>
                    <a:pt x="5469" y="4292"/>
                  </a:lnTo>
                  <a:lnTo>
                    <a:pt x="5469" y="4292"/>
                  </a:lnTo>
                  <a:cubicBezTo>
                    <a:pt x="5469" y="4211"/>
                    <a:pt x="5460" y="4122"/>
                    <a:pt x="5451" y="4033"/>
                  </a:cubicBezTo>
                  <a:lnTo>
                    <a:pt x="5451" y="4033"/>
                  </a:lnTo>
                  <a:cubicBezTo>
                    <a:pt x="5701" y="3774"/>
                    <a:pt x="5826" y="3444"/>
                    <a:pt x="5826" y="3105"/>
                  </a:cubicBezTo>
                  <a:lnTo>
                    <a:pt x="5826" y="3105"/>
                  </a:lnTo>
                  <a:cubicBezTo>
                    <a:pt x="5826" y="2757"/>
                    <a:pt x="5692" y="2418"/>
                    <a:pt x="5434" y="2160"/>
                  </a:cubicBezTo>
                  <a:lnTo>
                    <a:pt x="5434" y="2160"/>
                  </a:lnTo>
                  <a:cubicBezTo>
                    <a:pt x="5175" y="1892"/>
                    <a:pt x="4827" y="1767"/>
                    <a:pt x="4488" y="1767"/>
                  </a:cubicBezTo>
                  <a:lnTo>
                    <a:pt x="4488" y="1767"/>
                  </a:lnTo>
                  <a:cubicBezTo>
                    <a:pt x="4301" y="1767"/>
                    <a:pt x="4113" y="1803"/>
                    <a:pt x="3944" y="1883"/>
                  </a:cubicBezTo>
                  <a:lnTo>
                    <a:pt x="3944" y="1883"/>
                  </a:lnTo>
                  <a:cubicBezTo>
                    <a:pt x="4015" y="1705"/>
                    <a:pt x="4051" y="1517"/>
                    <a:pt x="4051" y="1339"/>
                  </a:cubicBezTo>
                  <a:lnTo>
                    <a:pt x="4051" y="1339"/>
                  </a:lnTo>
                  <a:lnTo>
                    <a:pt x="4051" y="1339"/>
                  </a:lnTo>
                  <a:cubicBezTo>
                    <a:pt x="4051" y="991"/>
                    <a:pt x="3926" y="652"/>
                    <a:pt x="3658" y="384"/>
                  </a:cubicBezTo>
                  <a:lnTo>
                    <a:pt x="3658" y="384"/>
                  </a:lnTo>
                  <a:cubicBezTo>
                    <a:pt x="3400" y="126"/>
                    <a:pt x="3061" y="1"/>
                    <a:pt x="2713" y="1"/>
                  </a:cubicBezTo>
                  <a:lnTo>
                    <a:pt x="2713" y="1"/>
                  </a:lnTo>
                  <a:cubicBezTo>
                    <a:pt x="2374" y="1"/>
                    <a:pt x="2044" y="126"/>
                    <a:pt x="1785" y="366"/>
                  </a:cubicBezTo>
                  <a:moveTo>
                    <a:pt x="3212" y="2035"/>
                  </a:moveTo>
                  <a:lnTo>
                    <a:pt x="3212" y="2035"/>
                  </a:lnTo>
                  <a:cubicBezTo>
                    <a:pt x="3212" y="1606"/>
                    <a:pt x="3043" y="1169"/>
                    <a:pt x="2713" y="839"/>
                  </a:cubicBezTo>
                  <a:lnTo>
                    <a:pt x="2713" y="839"/>
                  </a:lnTo>
                  <a:cubicBezTo>
                    <a:pt x="2507" y="634"/>
                    <a:pt x="2267" y="500"/>
                    <a:pt x="1999" y="420"/>
                  </a:cubicBezTo>
                  <a:lnTo>
                    <a:pt x="1999" y="420"/>
                  </a:lnTo>
                  <a:cubicBezTo>
                    <a:pt x="2213" y="259"/>
                    <a:pt x="2463" y="179"/>
                    <a:pt x="2713" y="179"/>
                  </a:cubicBezTo>
                  <a:lnTo>
                    <a:pt x="2713" y="179"/>
                  </a:lnTo>
                  <a:cubicBezTo>
                    <a:pt x="3007" y="179"/>
                    <a:pt x="3310" y="286"/>
                    <a:pt x="3533" y="518"/>
                  </a:cubicBezTo>
                  <a:lnTo>
                    <a:pt x="3533" y="518"/>
                  </a:lnTo>
                  <a:cubicBezTo>
                    <a:pt x="3756" y="741"/>
                    <a:pt x="3872" y="1036"/>
                    <a:pt x="3872" y="1339"/>
                  </a:cubicBezTo>
                  <a:lnTo>
                    <a:pt x="3872" y="1339"/>
                  </a:lnTo>
                  <a:lnTo>
                    <a:pt x="3872" y="1339"/>
                  </a:lnTo>
                  <a:cubicBezTo>
                    <a:pt x="3872" y="1633"/>
                    <a:pt x="3756" y="1928"/>
                    <a:pt x="3533" y="2160"/>
                  </a:cubicBezTo>
                  <a:lnTo>
                    <a:pt x="3533" y="2160"/>
                  </a:lnTo>
                  <a:lnTo>
                    <a:pt x="3123" y="2570"/>
                  </a:lnTo>
                  <a:cubicBezTo>
                    <a:pt x="3177" y="2392"/>
                    <a:pt x="3203" y="2213"/>
                    <a:pt x="3203" y="2035"/>
                  </a:cubicBezTo>
                  <a:moveTo>
                    <a:pt x="3658" y="2284"/>
                  </a:moveTo>
                  <a:cubicBezTo>
                    <a:pt x="3890" y="2061"/>
                    <a:pt x="4185" y="1945"/>
                    <a:pt x="4479" y="1945"/>
                  </a:cubicBezTo>
                  <a:lnTo>
                    <a:pt x="4479" y="1945"/>
                  </a:lnTo>
                  <a:cubicBezTo>
                    <a:pt x="4782" y="1945"/>
                    <a:pt x="5077" y="2061"/>
                    <a:pt x="5300" y="2284"/>
                  </a:cubicBezTo>
                  <a:lnTo>
                    <a:pt x="5300" y="2284"/>
                  </a:lnTo>
                  <a:cubicBezTo>
                    <a:pt x="5532" y="2507"/>
                    <a:pt x="5639" y="2811"/>
                    <a:pt x="5639" y="3105"/>
                  </a:cubicBezTo>
                  <a:lnTo>
                    <a:pt x="5639" y="3105"/>
                  </a:lnTo>
                  <a:cubicBezTo>
                    <a:pt x="5639" y="3355"/>
                    <a:pt x="5558" y="3605"/>
                    <a:pt x="5398" y="3819"/>
                  </a:cubicBezTo>
                  <a:lnTo>
                    <a:pt x="5398" y="3819"/>
                  </a:lnTo>
                  <a:cubicBezTo>
                    <a:pt x="5327" y="3551"/>
                    <a:pt x="5184" y="3310"/>
                    <a:pt x="4979" y="3105"/>
                  </a:cubicBezTo>
                  <a:lnTo>
                    <a:pt x="4979" y="3105"/>
                  </a:lnTo>
                  <a:cubicBezTo>
                    <a:pt x="4649" y="2775"/>
                    <a:pt x="4211" y="2606"/>
                    <a:pt x="3783" y="2606"/>
                  </a:cubicBezTo>
                  <a:lnTo>
                    <a:pt x="3783" y="2606"/>
                  </a:lnTo>
                  <a:cubicBezTo>
                    <a:pt x="3605" y="2606"/>
                    <a:pt x="3426" y="2641"/>
                    <a:pt x="3248" y="2695"/>
                  </a:cubicBezTo>
                  <a:lnTo>
                    <a:pt x="3248" y="2695"/>
                  </a:lnTo>
                  <a:close/>
                  <a:moveTo>
                    <a:pt x="4666" y="491"/>
                  </a:moveTo>
                  <a:cubicBezTo>
                    <a:pt x="4363" y="500"/>
                    <a:pt x="4292" y="536"/>
                    <a:pt x="4292" y="670"/>
                  </a:cubicBezTo>
                  <a:lnTo>
                    <a:pt x="4292" y="670"/>
                  </a:lnTo>
                  <a:cubicBezTo>
                    <a:pt x="4292" y="705"/>
                    <a:pt x="4301" y="732"/>
                    <a:pt x="4310" y="777"/>
                  </a:cubicBezTo>
                  <a:lnTo>
                    <a:pt x="4310" y="777"/>
                  </a:lnTo>
                  <a:cubicBezTo>
                    <a:pt x="4336" y="902"/>
                    <a:pt x="4390" y="1116"/>
                    <a:pt x="4194" y="1499"/>
                  </a:cubicBezTo>
                  <a:lnTo>
                    <a:pt x="4194" y="1499"/>
                  </a:lnTo>
                  <a:lnTo>
                    <a:pt x="4194" y="1499"/>
                  </a:lnTo>
                  <a:lnTo>
                    <a:pt x="4194" y="1508"/>
                  </a:lnTo>
                  <a:lnTo>
                    <a:pt x="4194" y="1508"/>
                  </a:lnTo>
                  <a:lnTo>
                    <a:pt x="4194" y="1508"/>
                  </a:lnTo>
                  <a:lnTo>
                    <a:pt x="4194" y="1508"/>
                  </a:lnTo>
                  <a:lnTo>
                    <a:pt x="4194" y="1508"/>
                  </a:lnTo>
                  <a:lnTo>
                    <a:pt x="4194" y="1508"/>
                  </a:lnTo>
                  <a:lnTo>
                    <a:pt x="4194" y="1508"/>
                  </a:lnTo>
                  <a:cubicBezTo>
                    <a:pt x="4185" y="1517"/>
                    <a:pt x="4185" y="1535"/>
                    <a:pt x="4185" y="1544"/>
                  </a:cubicBezTo>
                  <a:lnTo>
                    <a:pt x="4185" y="1544"/>
                  </a:lnTo>
                  <a:lnTo>
                    <a:pt x="4185" y="1544"/>
                  </a:lnTo>
                  <a:lnTo>
                    <a:pt x="4185" y="1544"/>
                  </a:lnTo>
                  <a:lnTo>
                    <a:pt x="4185" y="1544"/>
                  </a:lnTo>
                  <a:cubicBezTo>
                    <a:pt x="4185" y="1553"/>
                    <a:pt x="4185" y="1571"/>
                    <a:pt x="4194" y="1580"/>
                  </a:cubicBezTo>
                  <a:lnTo>
                    <a:pt x="4194" y="1580"/>
                  </a:lnTo>
                  <a:lnTo>
                    <a:pt x="4194" y="1580"/>
                  </a:lnTo>
                  <a:lnTo>
                    <a:pt x="4194" y="1580"/>
                  </a:lnTo>
                  <a:lnTo>
                    <a:pt x="4194" y="1580"/>
                  </a:lnTo>
                  <a:lnTo>
                    <a:pt x="4194" y="1580"/>
                  </a:lnTo>
                  <a:lnTo>
                    <a:pt x="4194" y="1580"/>
                  </a:lnTo>
                  <a:lnTo>
                    <a:pt x="4194" y="1589"/>
                  </a:lnTo>
                  <a:lnTo>
                    <a:pt x="4194" y="1589"/>
                  </a:lnTo>
                  <a:lnTo>
                    <a:pt x="4194" y="1589"/>
                  </a:lnTo>
                  <a:lnTo>
                    <a:pt x="4194" y="1589"/>
                  </a:lnTo>
                  <a:lnTo>
                    <a:pt x="4194" y="1589"/>
                  </a:lnTo>
                  <a:lnTo>
                    <a:pt x="4194" y="1589"/>
                  </a:lnTo>
                  <a:lnTo>
                    <a:pt x="4194" y="1589"/>
                  </a:lnTo>
                  <a:lnTo>
                    <a:pt x="4194" y="1598"/>
                  </a:lnTo>
                  <a:lnTo>
                    <a:pt x="4194" y="1598"/>
                  </a:lnTo>
                  <a:lnTo>
                    <a:pt x="4194" y="1598"/>
                  </a:lnTo>
                  <a:lnTo>
                    <a:pt x="4194" y="1598"/>
                  </a:lnTo>
                  <a:lnTo>
                    <a:pt x="4194" y="1598"/>
                  </a:lnTo>
                  <a:lnTo>
                    <a:pt x="4202" y="1598"/>
                  </a:lnTo>
                  <a:lnTo>
                    <a:pt x="4202" y="1598"/>
                  </a:lnTo>
                  <a:lnTo>
                    <a:pt x="4202" y="1598"/>
                  </a:lnTo>
                  <a:lnTo>
                    <a:pt x="4202" y="1598"/>
                  </a:lnTo>
                  <a:lnTo>
                    <a:pt x="4202" y="1598"/>
                  </a:lnTo>
                  <a:lnTo>
                    <a:pt x="4202" y="1598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11" y="1606"/>
                  </a:lnTo>
                  <a:lnTo>
                    <a:pt x="4211" y="1606"/>
                  </a:lnTo>
                  <a:lnTo>
                    <a:pt x="4211" y="1606"/>
                  </a:lnTo>
                  <a:lnTo>
                    <a:pt x="4211" y="1606"/>
                  </a:lnTo>
                  <a:cubicBezTo>
                    <a:pt x="4211" y="1615"/>
                    <a:pt x="4220" y="1615"/>
                    <a:pt x="4220" y="1615"/>
                  </a:cubicBezTo>
                  <a:lnTo>
                    <a:pt x="4220" y="1615"/>
                  </a:lnTo>
                  <a:lnTo>
                    <a:pt x="4220" y="1615"/>
                  </a:lnTo>
                  <a:lnTo>
                    <a:pt x="4220" y="1615"/>
                  </a:lnTo>
                  <a:lnTo>
                    <a:pt x="4220" y="1615"/>
                  </a:lnTo>
                  <a:lnTo>
                    <a:pt x="4220" y="1615"/>
                  </a:lnTo>
                  <a:lnTo>
                    <a:pt x="4220" y="1615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38" y="1624"/>
                  </a:lnTo>
                  <a:lnTo>
                    <a:pt x="4238" y="1624"/>
                  </a:lnTo>
                  <a:lnTo>
                    <a:pt x="4238" y="1624"/>
                  </a:lnTo>
                  <a:lnTo>
                    <a:pt x="4238" y="1624"/>
                  </a:lnTo>
                  <a:lnTo>
                    <a:pt x="4238" y="1624"/>
                  </a:lnTo>
                  <a:lnTo>
                    <a:pt x="4238" y="1624"/>
                  </a:lnTo>
                  <a:lnTo>
                    <a:pt x="4238" y="1624"/>
                  </a:lnTo>
                  <a:cubicBezTo>
                    <a:pt x="4247" y="1633"/>
                    <a:pt x="4256" y="1633"/>
                    <a:pt x="4274" y="1633"/>
                  </a:cubicBezTo>
                  <a:lnTo>
                    <a:pt x="4274" y="1633"/>
                  </a:lnTo>
                  <a:lnTo>
                    <a:pt x="4274" y="1633"/>
                  </a:lnTo>
                  <a:lnTo>
                    <a:pt x="4274" y="1633"/>
                  </a:lnTo>
                  <a:lnTo>
                    <a:pt x="4274" y="1633"/>
                  </a:lnTo>
                  <a:cubicBezTo>
                    <a:pt x="4283" y="1633"/>
                    <a:pt x="4292" y="1633"/>
                    <a:pt x="4301" y="1624"/>
                  </a:cubicBezTo>
                  <a:lnTo>
                    <a:pt x="4301" y="1624"/>
                  </a:lnTo>
                  <a:lnTo>
                    <a:pt x="4301" y="1624"/>
                  </a:lnTo>
                  <a:lnTo>
                    <a:pt x="4301" y="1624"/>
                  </a:lnTo>
                  <a:lnTo>
                    <a:pt x="4301" y="1624"/>
                  </a:lnTo>
                  <a:lnTo>
                    <a:pt x="4301" y="1624"/>
                  </a:lnTo>
                  <a:lnTo>
                    <a:pt x="4301" y="1624"/>
                  </a:lnTo>
                  <a:lnTo>
                    <a:pt x="4310" y="1624"/>
                  </a:lnTo>
                  <a:lnTo>
                    <a:pt x="4310" y="1624"/>
                  </a:lnTo>
                  <a:lnTo>
                    <a:pt x="4310" y="1624"/>
                  </a:lnTo>
                  <a:lnTo>
                    <a:pt x="4310" y="1624"/>
                  </a:lnTo>
                  <a:lnTo>
                    <a:pt x="4310" y="1624"/>
                  </a:lnTo>
                  <a:lnTo>
                    <a:pt x="4310" y="1624"/>
                  </a:lnTo>
                  <a:cubicBezTo>
                    <a:pt x="4693" y="1428"/>
                    <a:pt x="4907" y="1482"/>
                    <a:pt x="5032" y="1508"/>
                  </a:cubicBezTo>
                  <a:lnTo>
                    <a:pt x="5032" y="1508"/>
                  </a:lnTo>
                  <a:cubicBezTo>
                    <a:pt x="5077" y="1517"/>
                    <a:pt x="5112" y="1526"/>
                    <a:pt x="5139" y="1526"/>
                  </a:cubicBezTo>
                  <a:lnTo>
                    <a:pt x="5139" y="1526"/>
                  </a:lnTo>
                  <a:cubicBezTo>
                    <a:pt x="5282" y="1526"/>
                    <a:pt x="5318" y="1455"/>
                    <a:pt x="5318" y="1160"/>
                  </a:cubicBezTo>
                  <a:lnTo>
                    <a:pt x="5318" y="1160"/>
                  </a:lnTo>
                  <a:lnTo>
                    <a:pt x="5318" y="581"/>
                  </a:lnTo>
                  <a:cubicBezTo>
                    <a:pt x="5318" y="536"/>
                    <a:pt x="5282" y="491"/>
                    <a:pt x="5228" y="491"/>
                  </a:cubicBezTo>
                  <a:lnTo>
                    <a:pt x="5228" y="491"/>
                  </a:lnTo>
                  <a:lnTo>
                    <a:pt x="4657" y="491"/>
                  </a:lnTo>
                  <a:close/>
                  <a:moveTo>
                    <a:pt x="4488" y="732"/>
                  </a:moveTo>
                  <a:cubicBezTo>
                    <a:pt x="4479" y="705"/>
                    <a:pt x="4470" y="679"/>
                    <a:pt x="4470" y="670"/>
                  </a:cubicBezTo>
                  <a:lnTo>
                    <a:pt x="4470" y="670"/>
                  </a:lnTo>
                  <a:cubicBezTo>
                    <a:pt x="4470" y="670"/>
                    <a:pt x="4488" y="670"/>
                    <a:pt x="4524" y="670"/>
                  </a:cubicBezTo>
                  <a:lnTo>
                    <a:pt x="4524" y="670"/>
                  </a:lnTo>
                  <a:cubicBezTo>
                    <a:pt x="4559" y="670"/>
                    <a:pt x="4595" y="679"/>
                    <a:pt x="4666" y="679"/>
                  </a:cubicBezTo>
                  <a:lnTo>
                    <a:pt x="4666" y="679"/>
                  </a:lnTo>
                  <a:lnTo>
                    <a:pt x="5148" y="670"/>
                  </a:lnTo>
                  <a:lnTo>
                    <a:pt x="5148" y="1160"/>
                  </a:lnTo>
                  <a:cubicBezTo>
                    <a:pt x="5148" y="1312"/>
                    <a:pt x="5157" y="1348"/>
                    <a:pt x="5148" y="1348"/>
                  </a:cubicBezTo>
                  <a:lnTo>
                    <a:pt x="5148" y="1348"/>
                  </a:lnTo>
                  <a:cubicBezTo>
                    <a:pt x="5139" y="1348"/>
                    <a:pt x="5112" y="1339"/>
                    <a:pt x="5086" y="1330"/>
                  </a:cubicBezTo>
                  <a:lnTo>
                    <a:pt x="5086" y="1330"/>
                  </a:lnTo>
                  <a:cubicBezTo>
                    <a:pt x="4961" y="1303"/>
                    <a:pt x="4765" y="1259"/>
                    <a:pt x="4452" y="1375"/>
                  </a:cubicBezTo>
                  <a:lnTo>
                    <a:pt x="4452" y="1375"/>
                  </a:lnTo>
                  <a:cubicBezTo>
                    <a:pt x="4559" y="1053"/>
                    <a:pt x="4515" y="857"/>
                    <a:pt x="4488" y="732"/>
                  </a:cubicBezTo>
                  <a:moveTo>
                    <a:pt x="1758" y="759"/>
                  </a:moveTo>
                  <a:cubicBezTo>
                    <a:pt x="1696" y="812"/>
                    <a:pt x="1696" y="902"/>
                    <a:pt x="1758" y="955"/>
                  </a:cubicBezTo>
                  <a:lnTo>
                    <a:pt x="1758" y="955"/>
                  </a:lnTo>
                  <a:cubicBezTo>
                    <a:pt x="1812" y="1009"/>
                    <a:pt x="1901" y="1009"/>
                    <a:pt x="1954" y="955"/>
                  </a:cubicBezTo>
                  <a:lnTo>
                    <a:pt x="1954" y="955"/>
                  </a:lnTo>
                  <a:cubicBezTo>
                    <a:pt x="2008" y="902"/>
                    <a:pt x="2008" y="812"/>
                    <a:pt x="1954" y="759"/>
                  </a:cubicBezTo>
                  <a:lnTo>
                    <a:pt x="1954" y="759"/>
                  </a:lnTo>
                  <a:cubicBezTo>
                    <a:pt x="1928" y="723"/>
                    <a:pt x="1892" y="714"/>
                    <a:pt x="1856" y="714"/>
                  </a:cubicBezTo>
                  <a:lnTo>
                    <a:pt x="1856" y="714"/>
                  </a:lnTo>
                  <a:cubicBezTo>
                    <a:pt x="1821" y="714"/>
                    <a:pt x="1785" y="723"/>
                    <a:pt x="1758" y="759"/>
                  </a:cubicBezTo>
                  <a:close/>
                  <a:moveTo>
                    <a:pt x="2267" y="1062"/>
                  </a:moveTo>
                  <a:cubicBezTo>
                    <a:pt x="2213" y="1116"/>
                    <a:pt x="2213" y="1205"/>
                    <a:pt x="2267" y="1267"/>
                  </a:cubicBezTo>
                  <a:lnTo>
                    <a:pt x="2267" y="1267"/>
                  </a:lnTo>
                  <a:cubicBezTo>
                    <a:pt x="2320" y="1321"/>
                    <a:pt x="2409" y="1321"/>
                    <a:pt x="2463" y="1267"/>
                  </a:cubicBezTo>
                  <a:lnTo>
                    <a:pt x="2463" y="1267"/>
                  </a:lnTo>
                  <a:cubicBezTo>
                    <a:pt x="2525" y="1205"/>
                    <a:pt x="2525" y="1116"/>
                    <a:pt x="2463" y="1062"/>
                  </a:cubicBezTo>
                  <a:lnTo>
                    <a:pt x="2463" y="1062"/>
                  </a:lnTo>
                  <a:cubicBezTo>
                    <a:pt x="2436" y="1036"/>
                    <a:pt x="2400" y="1027"/>
                    <a:pt x="2365" y="1027"/>
                  </a:cubicBezTo>
                  <a:lnTo>
                    <a:pt x="2365" y="1027"/>
                  </a:lnTo>
                  <a:cubicBezTo>
                    <a:pt x="2329" y="1027"/>
                    <a:pt x="2293" y="1036"/>
                    <a:pt x="2267" y="1062"/>
                  </a:cubicBezTo>
                  <a:close/>
                  <a:moveTo>
                    <a:pt x="2552" y="1553"/>
                  </a:moveTo>
                  <a:cubicBezTo>
                    <a:pt x="2499" y="1606"/>
                    <a:pt x="2499" y="1696"/>
                    <a:pt x="2552" y="1758"/>
                  </a:cubicBezTo>
                  <a:lnTo>
                    <a:pt x="2552" y="1758"/>
                  </a:lnTo>
                  <a:cubicBezTo>
                    <a:pt x="2615" y="1812"/>
                    <a:pt x="2704" y="1812"/>
                    <a:pt x="2757" y="1758"/>
                  </a:cubicBezTo>
                  <a:lnTo>
                    <a:pt x="2757" y="1758"/>
                  </a:lnTo>
                  <a:cubicBezTo>
                    <a:pt x="2811" y="1696"/>
                    <a:pt x="2811" y="1606"/>
                    <a:pt x="2757" y="1553"/>
                  </a:cubicBezTo>
                  <a:lnTo>
                    <a:pt x="2757" y="1553"/>
                  </a:lnTo>
                  <a:cubicBezTo>
                    <a:pt x="2731" y="1526"/>
                    <a:pt x="2695" y="1517"/>
                    <a:pt x="2659" y="1517"/>
                  </a:cubicBezTo>
                  <a:lnTo>
                    <a:pt x="2659" y="1517"/>
                  </a:lnTo>
                  <a:cubicBezTo>
                    <a:pt x="2623" y="1517"/>
                    <a:pt x="2588" y="1526"/>
                    <a:pt x="2552" y="1553"/>
                  </a:cubicBezTo>
                  <a:close/>
                  <a:moveTo>
                    <a:pt x="2615" y="2124"/>
                  </a:moveTo>
                  <a:cubicBezTo>
                    <a:pt x="2561" y="2177"/>
                    <a:pt x="2561" y="2267"/>
                    <a:pt x="2615" y="2320"/>
                  </a:cubicBezTo>
                  <a:lnTo>
                    <a:pt x="2615" y="2320"/>
                  </a:lnTo>
                  <a:cubicBezTo>
                    <a:pt x="2677" y="2383"/>
                    <a:pt x="2766" y="2383"/>
                    <a:pt x="2820" y="2320"/>
                  </a:cubicBezTo>
                  <a:lnTo>
                    <a:pt x="2820" y="2320"/>
                  </a:lnTo>
                  <a:cubicBezTo>
                    <a:pt x="2873" y="2267"/>
                    <a:pt x="2873" y="2177"/>
                    <a:pt x="2820" y="2124"/>
                  </a:cubicBezTo>
                  <a:lnTo>
                    <a:pt x="2820" y="2124"/>
                  </a:lnTo>
                  <a:cubicBezTo>
                    <a:pt x="2793" y="2097"/>
                    <a:pt x="2757" y="2088"/>
                    <a:pt x="2722" y="2088"/>
                  </a:cubicBezTo>
                  <a:lnTo>
                    <a:pt x="2722" y="2088"/>
                  </a:lnTo>
                  <a:cubicBezTo>
                    <a:pt x="2686" y="2088"/>
                    <a:pt x="2650" y="2097"/>
                    <a:pt x="2615" y="2124"/>
                  </a:cubicBezTo>
                  <a:close/>
                  <a:moveTo>
                    <a:pt x="2409" y="2659"/>
                  </a:moveTo>
                  <a:cubicBezTo>
                    <a:pt x="2356" y="2713"/>
                    <a:pt x="2356" y="2802"/>
                    <a:pt x="2409" y="2855"/>
                  </a:cubicBezTo>
                  <a:lnTo>
                    <a:pt x="2409" y="2855"/>
                  </a:lnTo>
                  <a:cubicBezTo>
                    <a:pt x="2463" y="2909"/>
                    <a:pt x="2552" y="2909"/>
                    <a:pt x="2606" y="2855"/>
                  </a:cubicBezTo>
                  <a:lnTo>
                    <a:pt x="2606" y="2855"/>
                  </a:lnTo>
                  <a:cubicBezTo>
                    <a:pt x="2659" y="2802"/>
                    <a:pt x="2659" y="2713"/>
                    <a:pt x="2606" y="2659"/>
                  </a:cubicBezTo>
                  <a:lnTo>
                    <a:pt x="2606" y="2659"/>
                  </a:lnTo>
                  <a:cubicBezTo>
                    <a:pt x="2579" y="2632"/>
                    <a:pt x="2543" y="2615"/>
                    <a:pt x="2507" y="2615"/>
                  </a:cubicBezTo>
                  <a:lnTo>
                    <a:pt x="2507" y="2615"/>
                  </a:lnTo>
                  <a:cubicBezTo>
                    <a:pt x="2472" y="2615"/>
                    <a:pt x="2436" y="2632"/>
                    <a:pt x="2409" y="2659"/>
                  </a:cubicBezTo>
                  <a:moveTo>
                    <a:pt x="3498" y="2998"/>
                  </a:moveTo>
                  <a:cubicBezTo>
                    <a:pt x="3435" y="3052"/>
                    <a:pt x="3435" y="3141"/>
                    <a:pt x="3498" y="3203"/>
                  </a:cubicBezTo>
                  <a:lnTo>
                    <a:pt x="3498" y="3203"/>
                  </a:lnTo>
                  <a:cubicBezTo>
                    <a:pt x="3551" y="3257"/>
                    <a:pt x="3640" y="3257"/>
                    <a:pt x="3694" y="3203"/>
                  </a:cubicBezTo>
                  <a:lnTo>
                    <a:pt x="3694" y="3203"/>
                  </a:lnTo>
                  <a:cubicBezTo>
                    <a:pt x="3748" y="3141"/>
                    <a:pt x="3748" y="3052"/>
                    <a:pt x="3694" y="2998"/>
                  </a:cubicBezTo>
                  <a:lnTo>
                    <a:pt x="3694" y="2998"/>
                  </a:lnTo>
                  <a:cubicBezTo>
                    <a:pt x="3667" y="2971"/>
                    <a:pt x="3632" y="2962"/>
                    <a:pt x="3596" y="2962"/>
                  </a:cubicBezTo>
                  <a:lnTo>
                    <a:pt x="3596" y="2962"/>
                  </a:lnTo>
                  <a:cubicBezTo>
                    <a:pt x="3560" y="2962"/>
                    <a:pt x="3524" y="2971"/>
                    <a:pt x="3498" y="2998"/>
                  </a:cubicBezTo>
                  <a:close/>
                  <a:moveTo>
                    <a:pt x="4060" y="3061"/>
                  </a:moveTo>
                  <a:cubicBezTo>
                    <a:pt x="4006" y="3114"/>
                    <a:pt x="4006" y="3203"/>
                    <a:pt x="4060" y="3257"/>
                  </a:cubicBezTo>
                  <a:lnTo>
                    <a:pt x="4060" y="3257"/>
                  </a:lnTo>
                  <a:cubicBezTo>
                    <a:pt x="4122" y="3319"/>
                    <a:pt x="4211" y="3319"/>
                    <a:pt x="4265" y="3257"/>
                  </a:cubicBezTo>
                  <a:lnTo>
                    <a:pt x="4265" y="3257"/>
                  </a:lnTo>
                  <a:cubicBezTo>
                    <a:pt x="4318" y="3203"/>
                    <a:pt x="4318" y="3114"/>
                    <a:pt x="4265" y="3061"/>
                  </a:cubicBezTo>
                  <a:lnTo>
                    <a:pt x="4265" y="3061"/>
                  </a:lnTo>
                  <a:cubicBezTo>
                    <a:pt x="4238" y="3034"/>
                    <a:pt x="4202" y="3025"/>
                    <a:pt x="4167" y="3025"/>
                  </a:cubicBezTo>
                  <a:lnTo>
                    <a:pt x="4167" y="3025"/>
                  </a:lnTo>
                  <a:cubicBezTo>
                    <a:pt x="4131" y="3025"/>
                    <a:pt x="4095" y="3034"/>
                    <a:pt x="4060" y="3061"/>
                  </a:cubicBezTo>
                  <a:moveTo>
                    <a:pt x="2962" y="3212"/>
                  </a:moveTo>
                  <a:cubicBezTo>
                    <a:pt x="2909" y="3266"/>
                    <a:pt x="2909" y="3355"/>
                    <a:pt x="2962" y="3408"/>
                  </a:cubicBezTo>
                  <a:lnTo>
                    <a:pt x="2962" y="3408"/>
                  </a:lnTo>
                  <a:cubicBezTo>
                    <a:pt x="3016" y="3462"/>
                    <a:pt x="3105" y="3462"/>
                    <a:pt x="3159" y="3408"/>
                  </a:cubicBezTo>
                  <a:lnTo>
                    <a:pt x="3159" y="3408"/>
                  </a:lnTo>
                  <a:cubicBezTo>
                    <a:pt x="3212" y="3355"/>
                    <a:pt x="3212" y="3266"/>
                    <a:pt x="3159" y="3212"/>
                  </a:cubicBezTo>
                  <a:lnTo>
                    <a:pt x="3159" y="3212"/>
                  </a:lnTo>
                  <a:cubicBezTo>
                    <a:pt x="3132" y="3185"/>
                    <a:pt x="3096" y="3168"/>
                    <a:pt x="3061" y="3168"/>
                  </a:cubicBezTo>
                  <a:lnTo>
                    <a:pt x="3061" y="3168"/>
                  </a:lnTo>
                  <a:cubicBezTo>
                    <a:pt x="3025" y="3168"/>
                    <a:pt x="2989" y="3185"/>
                    <a:pt x="2962" y="3212"/>
                  </a:cubicBezTo>
                  <a:close/>
                  <a:moveTo>
                    <a:pt x="4559" y="3346"/>
                  </a:moveTo>
                  <a:cubicBezTo>
                    <a:pt x="4497" y="3408"/>
                    <a:pt x="4497" y="3498"/>
                    <a:pt x="4559" y="3551"/>
                  </a:cubicBezTo>
                  <a:lnTo>
                    <a:pt x="4559" y="3551"/>
                  </a:lnTo>
                  <a:cubicBezTo>
                    <a:pt x="4613" y="3605"/>
                    <a:pt x="4702" y="3605"/>
                    <a:pt x="4756" y="3551"/>
                  </a:cubicBezTo>
                  <a:lnTo>
                    <a:pt x="4756" y="3551"/>
                  </a:lnTo>
                  <a:cubicBezTo>
                    <a:pt x="4809" y="3498"/>
                    <a:pt x="4809" y="3408"/>
                    <a:pt x="4756" y="3346"/>
                  </a:cubicBezTo>
                  <a:lnTo>
                    <a:pt x="4756" y="3346"/>
                  </a:lnTo>
                  <a:cubicBezTo>
                    <a:pt x="4729" y="3319"/>
                    <a:pt x="4693" y="3310"/>
                    <a:pt x="4657" y="3310"/>
                  </a:cubicBezTo>
                  <a:lnTo>
                    <a:pt x="4657" y="3310"/>
                  </a:lnTo>
                  <a:cubicBezTo>
                    <a:pt x="4622" y="3310"/>
                    <a:pt x="4586" y="3319"/>
                    <a:pt x="4559" y="3346"/>
                  </a:cubicBezTo>
                  <a:close/>
                  <a:moveTo>
                    <a:pt x="4863" y="3863"/>
                  </a:moveTo>
                  <a:cubicBezTo>
                    <a:pt x="4809" y="3917"/>
                    <a:pt x="4809" y="4006"/>
                    <a:pt x="4863" y="4060"/>
                  </a:cubicBezTo>
                  <a:lnTo>
                    <a:pt x="4863" y="4060"/>
                  </a:lnTo>
                  <a:cubicBezTo>
                    <a:pt x="4916" y="4113"/>
                    <a:pt x="5005" y="4113"/>
                    <a:pt x="5068" y="4060"/>
                  </a:cubicBezTo>
                  <a:lnTo>
                    <a:pt x="5068" y="4060"/>
                  </a:lnTo>
                  <a:cubicBezTo>
                    <a:pt x="5121" y="4006"/>
                    <a:pt x="5121" y="3917"/>
                    <a:pt x="5068" y="3863"/>
                  </a:cubicBezTo>
                  <a:lnTo>
                    <a:pt x="5068" y="3863"/>
                  </a:lnTo>
                  <a:cubicBezTo>
                    <a:pt x="5041" y="3837"/>
                    <a:pt x="4996" y="3819"/>
                    <a:pt x="4961" y="3819"/>
                  </a:cubicBezTo>
                  <a:lnTo>
                    <a:pt x="4961" y="3819"/>
                  </a:lnTo>
                  <a:cubicBezTo>
                    <a:pt x="4925" y="3819"/>
                    <a:pt x="4889" y="3837"/>
                    <a:pt x="4863" y="3863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123643" y="4674267"/>
              <a:ext cx="344463" cy="343872"/>
            </a:xfrm>
            <a:custGeom>
              <a:avLst/>
              <a:gdLst/>
              <a:ahLst/>
              <a:cxnLst/>
              <a:rect l="l" t="t" r="r" b="b"/>
              <a:pathLst>
                <a:path w="5827" h="5817" extrusionOk="0">
                  <a:moveTo>
                    <a:pt x="848" y="322"/>
                  </a:moveTo>
                  <a:lnTo>
                    <a:pt x="848" y="331"/>
                  </a:lnTo>
                  <a:cubicBezTo>
                    <a:pt x="518" y="652"/>
                    <a:pt x="349" y="1089"/>
                    <a:pt x="349" y="1517"/>
                  </a:cubicBezTo>
                  <a:lnTo>
                    <a:pt x="349" y="1517"/>
                  </a:lnTo>
                  <a:lnTo>
                    <a:pt x="349" y="1517"/>
                  </a:lnTo>
                  <a:cubicBezTo>
                    <a:pt x="349" y="1606"/>
                    <a:pt x="358" y="1695"/>
                    <a:pt x="375" y="1785"/>
                  </a:cubicBezTo>
                  <a:lnTo>
                    <a:pt x="375" y="1785"/>
                  </a:lnTo>
                  <a:cubicBezTo>
                    <a:pt x="126" y="2043"/>
                    <a:pt x="1" y="2373"/>
                    <a:pt x="1" y="2712"/>
                  </a:cubicBezTo>
                  <a:lnTo>
                    <a:pt x="1" y="2712"/>
                  </a:lnTo>
                  <a:cubicBezTo>
                    <a:pt x="1" y="3051"/>
                    <a:pt x="126" y="3399"/>
                    <a:pt x="393" y="3658"/>
                  </a:cubicBezTo>
                  <a:lnTo>
                    <a:pt x="393" y="3658"/>
                  </a:lnTo>
                  <a:cubicBezTo>
                    <a:pt x="652" y="3917"/>
                    <a:pt x="991" y="4051"/>
                    <a:pt x="1339" y="4051"/>
                  </a:cubicBezTo>
                  <a:lnTo>
                    <a:pt x="1339" y="4051"/>
                  </a:lnTo>
                  <a:cubicBezTo>
                    <a:pt x="1526" y="4051"/>
                    <a:pt x="1714" y="4015"/>
                    <a:pt x="1883" y="3935"/>
                  </a:cubicBezTo>
                  <a:lnTo>
                    <a:pt x="1883" y="3935"/>
                  </a:lnTo>
                  <a:cubicBezTo>
                    <a:pt x="1803" y="4113"/>
                    <a:pt x="1767" y="4291"/>
                    <a:pt x="1767" y="4479"/>
                  </a:cubicBezTo>
                  <a:lnTo>
                    <a:pt x="1767" y="4479"/>
                  </a:lnTo>
                  <a:lnTo>
                    <a:pt x="1767" y="4479"/>
                  </a:lnTo>
                  <a:cubicBezTo>
                    <a:pt x="1767" y="4827"/>
                    <a:pt x="1901" y="5166"/>
                    <a:pt x="2160" y="5433"/>
                  </a:cubicBezTo>
                  <a:lnTo>
                    <a:pt x="2160" y="5433"/>
                  </a:lnTo>
                  <a:cubicBezTo>
                    <a:pt x="2418" y="5692"/>
                    <a:pt x="2766" y="5817"/>
                    <a:pt x="3105" y="5817"/>
                  </a:cubicBezTo>
                  <a:lnTo>
                    <a:pt x="3105" y="5817"/>
                  </a:lnTo>
                  <a:cubicBezTo>
                    <a:pt x="3444" y="5817"/>
                    <a:pt x="3783" y="5692"/>
                    <a:pt x="4042" y="5442"/>
                  </a:cubicBezTo>
                  <a:lnTo>
                    <a:pt x="4042" y="5442"/>
                  </a:lnTo>
                  <a:cubicBezTo>
                    <a:pt x="4122" y="5460"/>
                    <a:pt x="4211" y="5469"/>
                    <a:pt x="4301" y="5469"/>
                  </a:cubicBezTo>
                  <a:lnTo>
                    <a:pt x="4301" y="5469"/>
                  </a:lnTo>
                  <a:cubicBezTo>
                    <a:pt x="4729" y="5469"/>
                    <a:pt x="5166" y="5300"/>
                    <a:pt x="5496" y="4969"/>
                  </a:cubicBezTo>
                  <a:lnTo>
                    <a:pt x="5496" y="4969"/>
                  </a:lnTo>
                  <a:lnTo>
                    <a:pt x="5496" y="4969"/>
                  </a:lnTo>
                  <a:cubicBezTo>
                    <a:pt x="5719" y="4755"/>
                    <a:pt x="5826" y="4461"/>
                    <a:pt x="5826" y="4176"/>
                  </a:cubicBezTo>
                  <a:lnTo>
                    <a:pt x="5826" y="4176"/>
                  </a:lnTo>
                  <a:cubicBezTo>
                    <a:pt x="5826" y="3881"/>
                    <a:pt x="5719" y="3596"/>
                    <a:pt x="5496" y="3373"/>
                  </a:cubicBezTo>
                  <a:lnTo>
                    <a:pt x="5496" y="3373"/>
                  </a:lnTo>
                  <a:lnTo>
                    <a:pt x="5496" y="3373"/>
                  </a:lnTo>
                  <a:cubicBezTo>
                    <a:pt x="5273" y="3159"/>
                    <a:pt x="4988" y="3043"/>
                    <a:pt x="4693" y="3043"/>
                  </a:cubicBezTo>
                  <a:lnTo>
                    <a:pt x="4693" y="3043"/>
                  </a:lnTo>
                  <a:cubicBezTo>
                    <a:pt x="4408" y="3043"/>
                    <a:pt x="4113" y="3159"/>
                    <a:pt x="3899" y="3373"/>
                  </a:cubicBezTo>
                  <a:lnTo>
                    <a:pt x="3899" y="3373"/>
                  </a:lnTo>
                  <a:cubicBezTo>
                    <a:pt x="3756" y="3515"/>
                    <a:pt x="3685" y="3703"/>
                    <a:pt x="3685" y="3890"/>
                  </a:cubicBezTo>
                  <a:lnTo>
                    <a:pt x="3685" y="3890"/>
                  </a:lnTo>
                  <a:cubicBezTo>
                    <a:pt x="3685" y="4077"/>
                    <a:pt x="3756" y="4265"/>
                    <a:pt x="3899" y="4407"/>
                  </a:cubicBezTo>
                  <a:lnTo>
                    <a:pt x="3899" y="4407"/>
                  </a:lnTo>
                  <a:cubicBezTo>
                    <a:pt x="4033" y="4550"/>
                    <a:pt x="4229" y="4622"/>
                    <a:pt x="4417" y="4622"/>
                  </a:cubicBezTo>
                  <a:lnTo>
                    <a:pt x="4417" y="4622"/>
                  </a:lnTo>
                  <a:cubicBezTo>
                    <a:pt x="4533" y="4622"/>
                    <a:pt x="4649" y="4595"/>
                    <a:pt x="4756" y="4541"/>
                  </a:cubicBezTo>
                  <a:lnTo>
                    <a:pt x="4756" y="4541"/>
                  </a:lnTo>
                  <a:cubicBezTo>
                    <a:pt x="4845" y="4586"/>
                    <a:pt x="4952" y="4577"/>
                    <a:pt x="5023" y="4497"/>
                  </a:cubicBezTo>
                  <a:lnTo>
                    <a:pt x="5023" y="4497"/>
                  </a:lnTo>
                  <a:cubicBezTo>
                    <a:pt x="5104" y="4416"/>
                    <a:pt x="5104" y="4274"/>
                    <a:pt x="5023" y="4193"/>
                  </a:cubicBezTo>
                  <a:lnTo>
                    <a:pt x="5023" y="4193"/>
                  </a:lnTo>
                  <a:cubicBezTo>
                    <a:pt x="4934" y="4104"/>
                    <a:pt x="4800" y="4104"/>
                    <a:pt x="4711" y="4193"/>
                  </a:cubicBezTo>
                  <a:lnTo>
                    <a:pt x="4711" y="4193"/>
                  </a:lnTo>
                  <a:cubicBezTo>
                    <a:pt x="4657" y="4247"/>
                    <a:pt x="4640" y="4318"/>
                    <a:pt x="4649" y="4390"/>
                  </a:cubicBezTo>
                  <a:lnTo>
                    <a:pt x="4649" y="4390"/>
                  </a:lnTo>
                  <a:cubicBezTo>
                    <a:pt x="4577" y="4425"/>
                    <a:pt x="4497" y="4443"/>
                    <a:pt x="4417" y="4443"/>
                  </a:cubicBezTo>
                  <a:lnTo>
                    <a:pt x="4417" y="4443"/>
                  </a:lnTo>
                  <a:cubicBezTo>
                    <a:pt x="4274" y="4443"/>
                    <a:pt x="4131" y="4390"/>
                    <a:pt x="4024" y="4283"/>
                  </a:cubicBezTo>
                  <a:lnTo>
                    <a:pt x="4024" y="4283"/>
                  </a:lnTo>
                  <a:cubicBezTo>
                    <a:pt x="3917" y="4176"/>
                    <a:pt x="3864" y="4033"/>
                    <a:pt x="3864" y="3890"/>
                  </a:cubicBezTo>
                  <a:lnTo>
                    <a:pt x="3864" y="3890"/>
                  </a:lnTo>
                  <a:cubicBezTo>
                    <a:pt x="3864" y="3747"/>
                    <a:pt x="3917" y="3613"/>
                    <a:pt x="4024" y="3506"/>
                  </a:cubicBezTo>
                  <a:lnTo>
                    <a:pt x="4024" y="3506"/>
                  </a:lnTo>
                  <a:cubicBezTo>
                    <a:pt x="4211" y="3319"/>
                    <a:pt x="4452" y="3230"/>
                    <a:pt x="4693" y="3230"/>
                  </a:cubicBezTo>
                  <a:lnTo>
                    <a:pt x="4693" y="3230"/>
                  </a:lnTo>
                  <a:cubicBezTo>
                    <a:pt x="4934" y="3230"/>
                    <a:pt x="5184" y="3319"/>
                    <a:pt x="5362" y="3506"/>
                  </a:cubicBezTo>
                  <a:lnTo>
                    <a:pt x="5362" y="3506"/>
                  </a:lnTo>
                  <a:lnTo>
                    <a:pt x="5362" y="3506"/>
                  </a:lnTo>
                  <a:cubicBezTo>
                    <a:pt x="5550" y="3685"/>
                    <a:pt x="5639" y="3935"/>
                    <a:pt x="5639" y="4176"/>
                  </a:cubicBezTo>
                  <a:lnTo>
                    <a:pt x="5639" y="4176"/>
                  </a:lnTo>
                  <a:cubicBezTo>
                    <a:pt x="5639" y="4416"/>
                    <a:pt x="5550" y="4657"/>
                    <a:pt x="5362" y="4845"/>
                  </a:cubicBezTo>
                  <a:lnTo>
                    <a:pt x="5362" y="4845"/>
                  </a:lnTo>
                  <a:cubicBezTo>
                    <a:pt x="5077" y="5139"/>
                    <a:pt x="4684" y="5282"/>
                    <a:pt x="4301" y="5282"/>
                  </a:cubicBezTo>
                  <a:lnTo>
                    <a:pt x="4301" y="5282"/>
                  </a:lnTo>
                  <a:cubicBezTo>
                    <a:pt x="3917" y="5282"/>
                    <a:pt x="3525" y="5139"/>
                    <a:pt x="3230" y="4845"/>
                  </a:cubicBezTo>
                  <a:lnTo>
                    <a:pt x="3230" y="4845"/>
                  </a:lnTo>
                  <a:cubicBezTo>
                    <a:pt x="2945" y="4550"/>
                    <a:pt x="2793" y="4167"/>
                    <a:pt x="2793" y="3783"/>
                  </a:cubicBezTo>
                  <a:lnTo>
                    <a:pt x="2793" y="3783"/>
                  </a:lnTo>
                  <a:lnTo>
                    <a:pt x="2793" y="3783"/>
                  </a:lnTo>
                  <a:cubicBezTo>
                    <a:pt x="2793" y="3390"/>
                    <a:pt x="2945" y="3007"/>
                    <a:pt x="3230" y="2712"/>
                  </a:cubicBezTo>
                  <a:lnTo>
                    <a:pt x="3230" y="2712"/>
                  </a:lnTo>
                  <a:lnTo>
                    <a:pt x="4318" y="1633"/>
                  </a:lnTo>
                  <a:cubicBezTo>
                    <a:pt x="4354" y="1597"/>
                    <a:pt x="4354" y="1535"/>
                    <a:pt x="4318" y="1499"/>
                  </a:cubicBezTo>
                  <a:lnTo>
                    <a:pt x="4318" y="1499"/>
                  </a:lnTo>
                  <a:cubicBezTo>
                    <a:pt x="4283" y="1464"/>
                    <a:pt x="4229" y="1464"/>
                    <a:pt x="4194" y="1499"/>
                  </a:cubicBezTo>
                  <a:lnTo>
                    <a:pt x="4194" y="1499"/>
                  </a:lnTo>
                  <a:lnTo>
                    <a:pt x="3382" y="2311"/>
                  </a:lnTo>
                  <a:lnTo>
                    <a:pt x="3382" y="2311"/>
                  </a:lnTo>
                  <a:lnTo>
                    <a:pt x="3105" y="2588"/>
                  </a:lnTo>
                  <a:cubicBezTo>
                    <a:pt x="2811" y="2882"/>
                    <a:pt x="2427" y="3025"/>
                    <a:pt x="2044" y="3025"/>
                  </a:cubicBezTo>
                  <a:lnTo>
                    <a:pt x="2044" y="3025"/>
                  </a:lnTo>
                  <a:cubicBezTo>
                    <a:pt x="1651" y="3025"/>
                    <a:pt x="1267" y="2882"/>
                    <a:pt x="973" y="2588"/>
                  </a:cubicBezTo>
                  <a:lnTo>
                    <a:pt x="973" y="2588"/>
                  </a:lnTo>
                  <a:cubicBezTo>
                    <a:pt x="679" y="2293"/>
                    <a:pt x="536" y="1910"/>
                    <a:pt x="536" y="1517"/>
                  </a:cubicBezTo>
                  <a:lnTo>
                    <a:pt x="536" y="1517"/>
                  </a:lnTo>
                  <a:lnTo>
                    <a:pt x="536" y="1517"/>
                  </a:lnTo>
                  <a:cubicBezTo>
                    <a:pt x="536" y="1133"/>
                    <a:pt x="679" y="750"/>
                    <a:pt x="973" y="455"/>
                  </a:cubicBezTo>
                  <a:lnTo>
                    <a:pt x="973" y="455"/>
                  </a:lnTo>
                  <a:lnTo>
                    <a:pt x="973" y="455"/>
                  </a:lnTo>
                  <a:cubicBezTo>
                    <a:pt x="1160" y="268"/>
                    <a:pt x="1401" y="179"/>
                    <a:pt x="1651" y="179"/>
                  </a:cubicBezTo>
                  <a:lnTo>
                    <a:pt x="1651" y="179"/>
                  </a:lnTo>
                  <a:cubicBezTo>
                    <a:pt x="1892" y="179"/>
                    <a:pt x="2133" y="268"/>
                    <a:pt x="2320" y="455"/>
                  </a:cubicBezTo>
                  <a:lnTo>
                    <a:pt x="2320" y="455"/>
                  </a:lnTo>
                  <a:lnTo>
                    <a:pt x="2320" y="455"/>
                  </a:lnTo>
                  <a:cubicBezTo>
                    <a:pt x="2508" y="643"/>
                    <a:pt x="2597" y="884"/>
                    <a:pt x="2597" y="1125"/>
                  </a:cubicBezTo>
                  <a:lnTo>
                    <a:pt x="2597" y="1125"/>
                  </a:lnTo>
                  <a:cubicBezTo>
                    <a:pt x="2597" y="1374"/>
                    <a:pt x="2508" y="1615"/>
                    <a:pt x="2320" y="1794"/>
                  </a:cubicBezTo>
                  <a:lnTo>
                    <a:pt x="2320" y="1794"/>
                  </a:lnTo>
                  <a:cubicBezTo>
                    <a:pt x="2213" y="1901"/>
                    <a:pt x="2070" y="1954"/>
                    <a:pt x="1928" y="1954"/>
                  </a:cubicBezTo>
                  <a:lnTo>
                    <a:pt x="1928" y="1954"/>
                  </a:lnTo>
                  <a:cubicBezTo>
                    <a:pt x="1785" y="1954"/>
                    <a:pt x="1651" y="1901"/>
                    <a:pt x="1544" y="1794"/>
                  </a:cubicBezTo>
                  <a:lnTo>
                    <a:pt x="1544" y="1794"/>
                  </a:lnTo>
                  <a:cubicBezTo>
                    <a:pt x="1437" y="1687"/>
                    <a:pt x="1383" y="1553"/>
                    <a:pt x="1383" y="1410"/>
                  </a:cubicBezTo>
                  <a:lnTo>
                    <a:pt x="1383" y="1410"/>
                  </a:lnTo>
                  <a:cubicBezTo>
                    <a:pt x="1383" y="1330"/>
                    <a:pt x="1401" y="1249"/>
                    <a:pt x="1428" y="1169"/>
                  </a:cubicBezTo>
                  <a:lnTo>
                    <a:pt x="1428" y="1169"/>
                  </a:lnTo>
                  <a:cubicBezTo>
                    <a:pt x="1499" y="1187"/>
                    <a:pt x="1580" y="1169"/>
                    <a:pt x="1633" y="1116"/>
                  </a:cubicBezTo>
                  <a:lnTo>
                    <a:pt x="1633" y="1116"/>
                  </a:lnTo>
                  <a:cubicBezTo>
                    <a:pt x="1714" y="1026"/>
                    <a:pt x="1714" y="884"/>
                    <a:pt x="1633" y="803"/>
                  </a:cubicBezTo>
                  <a:lnTo>
                    <a:pt x="1633" y="803"/>
                  </a:lnTo>
                  <a:cubicBezTo>
                    <a:pt x="1544" y="714"/>
                    <a:pt x="1410" y="714"/>
                    <a:pt x="1321" y="803"/>
                  </a:cubicBezTo>
                  <a:lnTo>
                    <a:pt x="1321" y="803"/>
                  </a:lnTo>
                  <a:cubicBezTo>
                    <a:pt x="1250" y="875"/>
                    <a:pt x="1232" y="982"/>
                    <a:pt x="1285" y="1062"/>
                  </a:cubicBezTo>
                  <a:lnTo>
                    <a:pt x="1285" y="1062"/>
                  </a:lnTo>
                  <a:cubicBezTo>
                    <a:pt x="1223" y="1169"/>
                    <a:pt x="1196" y="1294"/>
                    <a:pt x="1196" y="1410"/>
                  </a:cubicBezTo>
                  <a:lnTo>
                    <a:pt x="1196" y="1410"/>
                  </a:lnTo>
                  <a:cubicBezTo>
                    <a:pt x="1196" y="1597"/>
                    <a:pt x="1267" y="1785"/>
                    <a:pt x="1410" y="1927"/>
                  </a:cubicBezTo>
                  <a:lnTo>
                    <a:pt x="1410" y="1927"/>
                  </a:lnTo>
                  <a:cubicBezTo>
                    <a:pt x="1553" y="2070"/>
                    <a:pt x="1740" y="2142"/>
                    <a:pt x="1928" y="2142"/>
                  </a:cubicBezTo>
                  <a:lnTo>
                    <a:pt x="1928" y="2142"/>
                  </a:lnTo>
                  <a:cubicBezTo>
                    <a:pt x="2115" y="2142"/>
                    <a:pt x="2302" y="2070"/>
                    <a:pt x="2445" y="1927"/>
                  </a:cubicBezTo>
                  <a:lnTo>
                    <a:pt x="2445" y="1927"/>
                  </a:lnTo>
                  <a:cubicBezTo>
                    <a:pt x="2668" y="1704"/>
                    <a:pt x="2775" y="1419"/>
                    <a:pt x="2775" y="1125"/>
                  </a:cubicBezTo>
                  <a:lnTo>
                    <a:pt x="2775" y="1125"/>
                  </a:lnTo>
                  <a:cubicBezTo>
                    <a:pt x="2775" y="839"/>
                    <a:pt x="2668" y="545"/>
                    <a:pt x="2445" y="331"/>
                  </a:cubicBezTo>
                  <a:lnTo>
                    <a:pt x="2445" y="331"/>
                  </a:lnTo>
                  <a:lnTo>
                    <a:pt x="2445" y="331"/>
                  </a:lnTo>
                  <a:cubicBezTo>
                    <a:pt x="2222" y="108"/>
                    <a:pt x="1937" y="0"/>
                    <a:pt x="1651" y="0"/>
                  </a:cubicBezTo>
                  <a:lnTo>
                    <a:pt x="1651" y="0"/>
                  </a:lnTo>
                  <a:cubicBezTo>
                    <a:pt x="1357" y="0"/>
                    <a:pt x="1071" y="108"/>
                    <a:pt x="848" y="322"/>
                  </a:cubicBezTo>
                  <a:moveTo>
                    <a:pt x="518" y="3533"/>
                  </a:moveTo>
                  <a:cubicBezTo>
                    <a:pt x="295" y="3310"/>
                    <a:pt x="179" y="3007"/>
                    <a:pt x="179" y="2712"/>
                  </a:cubicBezTo>
                  <a:lnTo>
                    <a:pt x="179" y="2712"/>
                  </a:lnTo>
                  <a:cubicBezTo>
                    <a:pt x="179" y="2463"/>
                    <a:pt x="259" y="2204"/>
                    <a:pt x="420" y="1999"/>
                  </a:cubicBezTo>
                  <a:lnTo>
                    <a:pt x="420" y="1999"/>
                  </a:lnTo>
                  <a:cubicBezTo>
                    <a:pt x="500" y="2266"/>
                    <a:pt x="643" y="2507"/>
                    <a:pt x="848" y="2712"/>
                  </a:cubicBezTo>
                  <a:lnTo>
                    <a:pt x="848" y="2712"/>
                  </a:lnTo>
                  <a:cubicBezTo>
                    <a:pt x="1178" y="3043"/>
                    <a:pt x="1606" y="3203"/>
                    <a:pt x="2044" y="3203"/>
                  </a:cubicBezTo>
                  <a:lnTo>
                    <a:pt x="2044" y="3203"/>
                  </a:lnTo>
                  <a:cubicBezTo>
                    <a:pt x="2222" y="3203"/>
                    <a:pt x="2400" y="3176"/>
                    <a:pt x="2570" y="3123"/>
                  </a:cubicBezTo>
                  <a:lnTo>
                    <a:pt x="2570" y="3123"/>
                  </a:lnTo>
                  <a:lnTo>
                    <a:pt x="2160" y="3533"/>
                  </a:lnTo>
                  <a:cubicBezTo>
                    <a:pt x="1937" y="3756"/>
                    <a:pt x="1642" y="3872"/>
                    <a:pt x="1339" y="3872"/>
                  </a:cubicBezTo>
                  <a:lnTo>
                    <a:pt x="1339" y="3872"/>
                  </a:lnTo>
                  <a:cubicBezTo>
                    <a:pt x="1044" y="3872"/>
                    <a:pt x="741" y="3756"/>
                    <a:pt x="518" y="3533"/>
                  </a:cubicBezTo>
                  <a:moveTo>
                    <a:pt x="2293" y="3658"/>
                  </a:moveTo>
                  <a:lnTo>
                    <a:pt x="2704" y="3248"/>
                  </a:lnTo>
                  <a:cubicBezTo>
                    <a:pt x="2641" y="3426"/>
                    <a:pt x="2615" y="3605"/>
                    <a:pt x="2615" y="3783"/>
                  </a:cubicBezTo>
                  <a:lnTo>
                    <a:pt x="2615" y="3783"/>
                  </a:lnTo>
                  <a:lnTo>
                    <a:pt x="2615" y="3783"/>
                  </a:lnTo>
                  <a:cubicBezTo>
                    <a:pt x="2615" y="4211"/>
                    <a:pt x="2775" y="4648"/>
                    <a:pt x="3105" y="4969"/>
                  </a:cubicBezTo>
                  <a:lnTo>
                    <a:pt x="3105" y="4969"/>
                  </a:lnTo>
                  <a:cubicBezTo>
                    <a:pt x="3310" y="5184"/>
                    <a:pt x="3560" y="5317"/>
                    <a:pt x="3819" y="5398"/>
                  </a:cubicBezTo>
                  <a:lnTo>
                    <a:pt x="3819" y="5398"/>
                  </a:lnTo>
                  <a:cubicBezTo>
                    <a:pt x="3614" y="5558"/>
                    <a:pt x="3364" y="5639"/>
                    <a:pt x="3114" y="5639"/>
                  </a:cubicBezTo>
                  <a:lnTo>
                    <a:pt x="3114" y="5639"/>
                  </a:lnTo>
                  <a:cubicBezTo>
                    <a:pt x="2811" y="5639"/>
                    <a:pt x="2516" y="5523"/>
                    <a:pt x="2293" y="5300"/>
                  </a:cubicBezTo>
                  <a:lnTo>
                    <a:pt x="2293" y="5300"/>
                  </a:lnTo>
                  <a:cubicBezTo>
                    <a:pt x="2061" y="5077"/>
                    <a:pt x="1954" y="4782"/>
                    <a:pt x="1954" y="4479"/>
                  </a:cubicBezTo>
                  <a:lnTo>
                    <a:pt x="1954" y="4479"/>
                  </a:lnTo>
                  <a:lnTo>
                    <a:pt x="1954" y="4479"/>
                  </a:lnTo>
                  <a:cubicBezTo>
                    <a:pt x="1954" y="4184"/>
                    <a:pt x="2061" y="3890"/>
                    <a:pt x="2293" y="3658"/>
                  </a:cubicBezTo>
                  <a:moveTo>
                    <a:pt x="759" y="1758"/>
                  </a:moveTo>
                  <a:cubicBezTo>
                    <a:pt x="705" y="1811"/>
                    <a:pt x="705" y="1901"/>
                    <a:pt x="759" y="1954"/>
                  </a:cubicBezTo>
                  <a:lnTo>
                    <a:pt x="759" y="1954"/>
                  </a:lnTo>
                  <a:cubicBezTo>
                    <a:pt x="813" y="2008"/>
                    <a:pt x="902" y="2008"/>
                    <a:pt x="955" y="1954"/>
                  </a:cubicBezTo>
                  <a:lnTo>
                    <a:pt x="955" y="1954"/>
                  </a:lnTo>
                  <a:cubicBezTo>
                    <a:pt x="1009" y="1901"/>
                    <a:pt x="1009" y="1811"/>
                    <a:pt x="955" y="1758"/>
                  </a:cubicBezTo>
                  <a:lnTo>
                    <a:pt x="955" y="1758"/>
                  </a:lnTo>
                  <a:cubicBezTo>
                    <a:pt x="928" y="1731"/>
                    <a:pt x="893" y="1713"/>
                    <a:pt x="857" y="1713"/>
                  </a:cubicBezTo>
                  <a:lnTo>
                    <a:pt x="857" y="1713"/>
                  </a:lnTo>
                  <a:cubicBezTo>
                    <a:pt x="821" y="1713"/>
                    <a:pt x="786" y="1731"/>
                    <a:pt x="759" y="1758"/>
                  </a:cubicBezTo>
                  <a:moveTo>
                    <a:pt x="1071" y="2266"/>
                  </a:moveTo>
                  <a:cubicBezTo>
                    <a:pt x="1018" y="2320"/>
                    <a:pt x="1018" y="2409"/>
                    <a:pt x="1071" y="2463"/>
                  </a:cubicBezTo>
                  <a:lnTo>
                    <a:pt x="1071" y="2463"/>
                  </a:lnTo>
                  <a:cubicBezTo>
                    <a:pt x="1125" y="2525"/>
                    <a:pt x="1214" y="2525"/>
                    <a:pt x="1267" y="2463"/>
                  </a:cubicBezTo>
                  <a:lnTo>
                    <a:pt x="1267" y="2463"/>
                  </a:lnTo>
                  <a:cubicBezTo>
                    <a:pt x="1321" y="2409"/>
                    <a:pt x="1321" y="2320"/>
                    <a:pt x="1267" y="2266"/>
                  </a:cubicBezTo>
                  <a:lnTo>
                    <a:pt x="1267" y="2266"/>
                  </a:lnTo>
                  <a:cubicBezTo>
                    <a:pt x="1241" y="2240"/>
                    <a:pt x="1205" y="2231"/>
                    <a:pt x="1169" y="2231"/>
                  </a:cubicBezTo>
                  <a:lnTo>
                    <a:pt x="1169" y="2231"/>
                  </a:lnTo>
                  <a:cubicBezTo>
                    <a:pt x="1134" y="2231"/>
                    <a:pt x="1098" y="2240"/>
                    <a:pt x="1071" y="2266"/>
                  </a:cubicBezTo>
                  <a:close/>
                  <a:moveTo>
                    <a:pt x="2668" y="2409"/>
                  </a:moveTo>
                  <a:cubicBezTo>
                    <a:pt x="2615" y="2463"/>
                    <a:pt x="2615" y="2552"/>
                    <a:pt x="2668" y="2605"/>
                  </a:cubicBezTo>
                  <a:lnTo>
                    <a:pt x="2668" y="2605"/>
                  </a:lnTo>
                  <a:cubicBezTo>
                    <a:pt x="2722" y="2659"/>
                    <a:pt x="2811" y="2659"/>
                    <a:pt x="2864" y="2605"/>
                  </a:cubicBezTo>
                  <a:lnTo>
                    <a:pt x="2864" y="2605"/>
                  </a:lnTo>
                  <a:cubicBezTo>
                    <a:pt x="2918" y="2552"/>
                    <a:pt x="2918" y="2463"/>
                    <a:pt x="2864" y="2409"/>
                  </a:cubicBezTo>
                  <a:lnTo>
                    <a:pt x="2864" y="2409"/>
                  </a:lnTo>
                  <a:cubicBezTo>
                    <a:pt x="2838" y="2382"/>
                    <a:pt x="2802" y="2365"/>
                    <a:pt x="2766" y="2365"/>
                  </a:cubicBezTo>
                  <a:lnTo>
                    <a:pt x="2766" y="2365"/>
                  </a:lnTo>
                  <a:cubicBezTo>
                    <a:pt x="2731" y="2365"/>
                    <a:pt x="2695" y="2382"/>
                    <a:pt x="2668" y="2409"/>
                  </a:cubicBezTo>
                  <a:close/>
                  <a:moveTo>
                    <a:pt x="1562" y="2552"/>
                  </a:moveTo>
                  <a:cubicBezTo>
                    <a:pt x="1508" y="2614"/>
                    <a:pt x="1508" y="2704"/>
                    <a:pt x="1562" y="2757"/>
                  </a:cubicBezTo>
                  <a:lnTo>
                    <a:pt x="1562" y="2757"/>
                  </a:lnTo>
                  <a:cubicBezTo>
                    <a:pt x="1615" y="2811"/>
                    <a:pt x="1705" y="2811"/>
                    <a:pt x="1758" y="2757"/>
                  </a:cubicBezTo>
                  <a:lnTo>
                    <a:pt x="1758" y="2757"/>
                  </a:lnTo>
                  <a:cubicBezTo>
                    <a:pt x="1812" y="2704"/>
                    <a:pt x="1812" y="2614"/>
                    <a:pt x="1758" y="2552"/>
                  </a:cubicBezTo>
                  <a:lnTo>
                    <a:pt x="1758" y="2552"/>
                  </a:lnTo>
                  <a:cubicBezTo>
                    <a:pt x="1731" y="2525"/>
                    <a:pt x="1696" y="2516"/>
                    <a:pt x="1660" y="2516"/>
                  </a:cubicBezTo>
                  <a:lnTo>
                    <a:pt x="1660" y="2516"/>
                  </a:lnTo>
                  <a:cubicBezTo>
                    <a:pt x="1624" y="2516"/>
                    <a:pt x="1589" y="2525"/>
                    <a:pt x="1562" y="2552"/>
                  </a:cubicBezTo>
                  <a:close/>
                  <a:moveTo>
                    <a:pt x="2133" y="2614"/>
                  </a:moveTo>
                  <a:cubicBezTo>
                    <a:pt x="2079" y="2677"/>
                    <a:pt x="2079" y="2757"/>
                    <a:pt x="2133" y="2820"/>
                  </a:cubicBezTo>
                  <a:lnTo>
                    <a:pt x="2133" y="2820"/>
                  </a:lnTo>
                  <a:cubicBezTo>
                    <a:pt x="2186" y="2873"/>
                    <a:pt x="2276" y="2873"/>
                    <a:pt x="2329" y="2820"/>
                  </a:cubicBezTo>
                  <a:lnTo>
                    <a:pt x="2329" y="2820"/>
                  </a:lnTo>
                  <a:cubicBezTo>
                    <a:pt x="2383" y="2757"/>
                    <a:pt x="2383" y="2677"/>
                    <a:pt x="2329" y="2614"/>
                  </a:cubicBezTo>
                  <a:lnTo>
                    <a:pt x="2329" y="2614"/>
                  </a:lnTo>
                  <a:cubicBezTo>
                    <a:pt x="2302" y="2588"/>
                    <a:pt x="2267" y="2579"/>
                    <a:pt x="2231" y="2579"/>
                  </a:cubicBezTo>
                  <a:lnTo>
                    <a:pt x="2231" y="2579"/>
                  </a:lnTo>
                  <a:cubicBezTo>
                    <a:pt x="2195" y="2579"/>
                    <a:pt x="2160" y="2588"/>
                    <a:pt x="2133" y="2614"/>
                  </a:cubicBezTo>
                  <a:close/>
                  <a:moveTo>
                    <a:pt x="3221" y="2962"/>
                  </a:moveTo>
                  <a:cubicBezTo>
                    <a:pt x="3159" y="3016"/>
                    <a:pt x="3159" y="3105"/>
                    <a:pt x="3221" y="3159"/>
                  </a:cubicBezTo>
                  <a:lnTo>
                    <a:pt x="3221" y="3159"/>
                  </a:lnTo>
                  <a:cubicBezTo>
                    <a:pt x="3275" y="3212"/>
                    <a:pt x="3364" y="3212"/>
                    <a:pt x="3417" y="3159"/>
                  </a:cubicBezTo>
                  <a:lnTo>
                    <a:pt x="3417" y="3159"/>
                  </a:lnTo>
                  <a:cubicBezTo>
                    <a:pt x="3471" y="3105"/>
                    <a:pt x="3471" y="3016"/>
                    <a:pt x="3417" y="2962"/>
                  </a:cubicBezTo>
                  <a:lnTo>
                    <a:pt x="3417" y="2962"/>
                  </a:lnTo>
                  <a:cubicBezTo>
                    <a:pt x="3391" y="2935"/>
                    <a:pt x="3355" y="2918"/>
                    <a:pt x="3319" y="2918"/>
                  </a:cubicBezTo>
                  <a:lnTo>
                    <a:pt x="3319" y="2918"/>
                  </a:lnTo>
                  <a:cubicBezTo>
                    <a:pt x="3284" y="2918"/>
                    <a:pt x="3248" y="2935"/>
                    <a:pt x="3221" y="2962"/>
                  </a:cubicBezTo>
                  <a:moveTo>
                    <a:pt x="3007" y="3489"/>
                  </a:moveTo>
                  <a:cubicBezTo>
                    <a:pt x="2954" y="3551"/>
                    <a:pt x="2954" y="3640"/>
                    <a:pt x="3007" y="3694"/>
                  </a:cubicBezTo>
                  <a:lnTo>
                    <a:pt x="3007" y="3694"/>
                  </a:lnTo>
                  <a:cubicBezTo>
                    <a:pt x="3061" y="3747"/>
                    <a:pt x="3150" y="3747"/>
                    <a:pt x="3203" y="3694"/>
                  </a:cubicBezTo>
                  <a:lnTo>
                    <a:pt x="3203" y="3694"/>
                  </a:lnTo>
                  <a:cubicBezTo>
                    <a:pt x="3257" y="3640"/>
                    <a:pt x="3257" y="3551"/>
                    <a:pt x="3203" y="3489"/>
                  </a:cubicBezTo>
                  <a:lnTo>
                    <a:pt x="3203" y="3489"/>
                  </a:lnTo>
                  <a:cubicBezTo>
                    <a:pt x="3177" y="3462"/>
                    <a:pt x="3141" y="3453"/>
                    <a:pt x="3105" y="3453"/>
                  </a:cubicBezTo>
                  <a:lnTo>
                    <a:pt x="3105" y="3453"/>
                  </a:lnTo>
                  <a:cubicBezTo>
                    <a:pt x="3070" y="3453"/>
                    <a:pt x="3034" y="3462"/>
                    <a:pt x="3007" y="3489"/>
                  </a:cubicBezTo>
                  <a:close/>
                  <a:moveTo>
                    <a:pt x="3070" y="4060"/>
                  </a:moveTo>
                  <a:cubicBezTo>
                    <a:pt x="3016" y="4113"/>
                    <a:pt x="3016" y="4202"/>
                    <a:pt x="3070" y="4265"/>
                  </a:cubicBezTo>
                  <a:lnTo>
                    <a:pt x="3070" y="4265"/>
                  </a:lnTo>
                  <a:cubicBezTo>
                    <a:pt x="3123" y="4318"/>
                    <a:pt x="3212" y="4318"/>
                    <a:pt x="3266" y="4265"/>
                  </a:cubicBezTo>
                  <a:lnTo>
                    <a:pt x="3266" y="4265"/>
                  </a:lnTo>
                  <a:cubicBezTo>
                    <a:pt x="3319" y="4202"/>
                    <a:pt x="3319" y="4113"/>
                    <a:pt x="3266" y="4060"/>
                  </a:cubicBezTo>
                  <a:lnTo>
                    <a:pt x="3266" y="4060"/>
                  </a:lnTo>
                  <a:cubicBezTo>
                    <a:pt x="3239" y="4033"/>
                    <a:pt x="3203" y="4024"/>
                    <a:pt x="3168" y="4024"/>
                  </a:cubicBezTo>
                  <a:lnTo>
                    <a:pt x="3168" y="4024"/>
                  </a:lnTo>
                  <a:cubicBezTo>
                    <a:pt x="3132" y="4024"/>
                    <a:pt x="3096" y="4033"/>
                    <a:pt x="3070" y="4060"/>
                  </a:cubicBezTo>
                  <a:close/>
                  <a:moveTo>
                    <a:pt x="1544" y="4184"/>
                  </a:moveTo>
                  <a:lnTo>
                    <a:pt x="1544" y="4184"/>
                  </a:lnTo>
                  <a:lnTo>
                    <a:pt x="1544" y="4184"/>
                  </a:lnTo>
                  <a:cubicBezTo>
                    <a:pt x="1535" y="4184"/>
                    <a:pt x="1526" y="4184"/>
                    <a:pt x="1517" y="4184"/>
                  </a:cubicBezTo>
                  <a:lnTo>
                    <a:pt x="1517" y="4184"/>
                  </a:lnTo>
                  <a:lnTo>
                    <a:pt x="1517" y="4193"/>
                  </a:lnTo>
                  <a:lnTo>
                    <a:pt x="1517" y="4193"/>
                  </a:lnTo>
                  <a:lnTo>
                    <a:pt x="1517" y="4193"/>
                  </a:lnTo>
                  <a:lnTo>
                    <a:pt x="1517" y="4193"/>
                  </a:lnTo>
                  <a:lnTo>
                    <a:pt x="1517" y="4193"/>
                  </a:lnTo>
                  <a:lnTo>
                    <a:pt x="1508" y="4193"/>
                  </a:lnTo>
                  <a:lnTo>
                    <a:pt x="1508" y="4193"/>
                  </a:lnTo>
                  <a:lnTo>
                    <a:pt x="1508" y="4193"/>
                  </a:lnTo>
                  <a:lnTo>
                    <a:pt x="1508" y="4193"/>
                  </a:lnTo>
                  <a:lnTo>
                    <a:pt x="1508" y="4193"/>
                  </a:lnTo>
                  <a:lnTo>
                    <a:pt x="1508" y="4193"/>
                  </a:lnTo>
                  <a:lnTo>
                    <a:pt x="1508" y="4193"/>
                  </a:lnTo>
                  <a:cubicBezTo>
                    <a:pt x="1125" y="4390"/>
                    <a:pt x="902" y="4336"/>
                    <a:pt x="777" y="4309"/>
                  </a:cubicBezTo>
                  <a:lnTo>
                    <a:pt x="777" y="4309"/>
                  </a:lnTo>
                  <a:cubicBezTo>
                    <a:pt x="741" y="4300"/>
                    <a:pt x="705" y="4291"/>
                    <a:pt x="679" y="4291"/>
                  </a:cubicBezTo>
                  <a:lnTo>
                    <a:pt x="679" y="4291"/>
                  </a:lnTo>
                  <a:cubicBezTo>
                    <a:pt x="536" y="4291"/>
                    <a:pt x="500" y="4363"/>
                    <a:pt x="500" y="4657"/>
                  </a:cubicBezTo>
                  <a:lnTo>
                    <a:pt x="500" y="4657"/>
                  </a:lnTo>
                  <a:lnTo>
                    <a:pt x="500" y="5237"/>
                  </a:lnTo>
                  <a:cubicBezTo>
                    <a:pt x="500" y="5282"/>
                    <a:pt x="536" y="5326"/>
                    <a:pt x="589" y="5326"/>
                  </a:cubicBezTo>
                  <a:lnTo>
                    <a:pt x="589" y="5326"/>
                  </a:lnTo>
                  <a:lnTo>
                    <a:pt x="1160" y="5317"/>
                  </a:lnTo>
                  <a:cubicBezTo>
                    <a:pt x="1464" y="5317"/>
                    <a:pt x="1535" y="5282"/>
                    <a:pt x="1526" y="5148"/>
                  </a:cubicBezTo>
                  <a:lnTo>
                    <a:pt x="1526" y="5148"/>
                  </a:lnTo>
                  <a:cubicBezTo>
                    <a:pt x="1526" y="5112"/>
                    <a:pt x="1526" y="5077"/>
                    <a:pt x="1517" y="5041"/>
                  </a:cubicBezTo>
                  <a:lnTo>
                    <a:pt x="1517" y="5041"/>
                  </a:lnTo>
                  <a:cubicBezTo>
                    <a:pt x="1482" y="4916"/>
                    <a:pt x="1437" y="4693"/>
                    <a:pt x="1624" y="4318"/>
                  </a:cubicBezTo>
                  <a:lnTo>
                    <a:pt x="1624" y="4318"/>
                  </a:lnTo>
                  <a:lnTo>
                    <a:pt x="1624" y="4318"/>
                  </a:lnTo>
                  <a:lnTo>
                    <a:pt x="1633" y="4309"/>
                  </a:lnTo>
                  <a:lnTo>
                    <a:pt x="1633" y="4309"/>
                  </a:lnTo>
                  <a:lnTo>
                    <a:pt x="1633" y="4309"/>
                  </a:lnTo>
                  <a:lnTo>
                    <a:pt x="1633" y="4309"/>
                  </a:lnTo>
                  <a:lnTo>
                    <a:pt x="1633" y="4309"/>
                  </a:lnTo>
                  <a:lnTo>
                    <a:pt x="1633" y="4309"/>
                  </a:lnTo>
                  <a:lnTo>
                    <a:pt x="1633" y="4309"/>
                  </a:lnTo>
                  <a:cubicBezTo>
                    <a:pt x="1633" y="4300"/>
                    <a:pt x="1642" y="4283"/>
                    <a:pt x="1642" y="4274"/>
                  </a:cubicBezTo>
                  <a:lnTo>
                    <a:pt x="1642" y="4274"/>
                  </a:lnTo>
                  <a:lnTo>
                    <a:pt x="1642" y="4274"/>
                  </a:lnTo>
                  <a:lnTo>
                    <a:pt x="1642" y="4274"/>
                  </a:lnTo>
                  <a:lnTo>
                    <a:pt x="1642" y="4274"/>
                  </a:lnTo>
                  <a:cubicBezTo>
                    <a:pt x="1642" y="4265"/>
                    <a:pt x="1633" y="4247"/>
                    <a:pt x="1633" y="4238"/>
                  </a:cubicBezTo>
                  <a:lnTo>
                    <a:pt x="1633" y="4238"/>
                  </a:lnTo>
                  <a:lnTo>
                    <a:pt x="1633" y="4238"/>
                  </a:lnTo>
                  <a:lnTo>
                    <a:pt x="1633" y="4238"/>
                  </a:lnTo>
                  <a:lnTo>
                    <a:pt x="1624" y="4238"/>
                  </a:lnTo>
                  <a:lnTo>
                    <a:pt x="1624" y="4238"/>
                  </a:lnTo>
                  <a:lnTo>
                    <a:pt x="1624" y="4238"/>
                  </a:lnTo>
                  <a:lnTo>
                    <a:pt x="1624" y="4229"/>
                  </a:lnTo>
                  <a:lnTo>
                    <a:pt x="1624" y="4229"/>
                  </a:lnTo>
                  <a:lnTo>
                    <a:pt x="1624" y="4229"/>
                  </a:lnTo>
                  <a:lnTo>
                    <a:pt x="1624" y="4229"/>
                  </a:lnTo>
                  <a:lnTo>
                    <a:pt x="1624" y="4229"/>
                  </a:lnTo>
                  <a:lnTo>
                    <a:pt x="1624" y="4229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15" y="4220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06" y="4211"/>
                  </a:lnTo>
                  <a:lnTo>
                    <a:pt x="1606" y="4202"/>
                  </a:lnTo>
                  <a:lnTo>
                    <a:pt x="1606" y="4202"/>
                  </a:lnTo>
                  <a:cubicBezTo>
                    <a:pt x="1606" y="4202"/>
                    <a:pt x="1606" y="4202"/>
                    <a:pt x="1598" y="4202"/>
                  </a:cubicBezTo>
                  <a:lnTo>
                    <a:pt x="1598" y="4202"/>
                  </a:lnTo>
                  <a:lnTo>
                    <a:pt x="1598" y="4202"/>
                  </a:lnTo>
                  <a:lnTo>
                    <a:pt x="1598" y="4202"/>
                  </a:lnTo>
                  <a:lnTo>
                    <a:pt x="1598" y="4202"/>
                  </a:lnTo>
                  <a:lnTo>
                    <a:pt x="1598" y="4193"/>
                  </a:lnTo>
                  <a:lnTo>
                    <a:pt x="1598" y="4193"/>
                  </a:lnTo>
                  <a:lnTo>
                    <a:pt x="1598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0" y="4193"/>
                  </a:lnTo>
                  <a:lnTo>
                    <a:pt x="1580" y="4193"/>
                  </a:lnTo>
                  <a:lnTo>
                    <a:pt x="1580" y="4193"/>
                  </a:lnTo>
                  <a:lnTo>
                    <a:pt x="1580" y="4193"/>
                  </a:lnTo>
                  <a:lnTo>
                    <a:pt x="1580" y="4193"/>
                  </a:lnTo>
                  <a:cubicBezTo>
                    <a:pt x="1571" y="4184"/>
                    <a:pt x="1562" y="4184"/>
                    <a:pt x="1553" y="4184"/>
                  </a:cubicBezTo>
                  <a:lnTo>
                    <a:pt x="1553" y="4184"/>
                  </a:lnTo>
                  <a:lnTo>
                    <a:pt x="1553" y="4184"/>
                  </a:lnTo>
                  <a:close/>
                  <a:moveTo>
                    <a:pt x="1375" y="4443"/>
                  </a:moveTo>
                  <a:cubicBezTo>
                    <a:pt x="1267" y="4764"/>
                    <a:pt x="1312" y="4961"/>
                    <a:pt x="1339" y="5077"/>
                  </a:cubicBezTo>
                  <a:lnTo>
                    <a:pt x="1339" y="5077"/>
                  </a:lnTo>
                  <a:cubicBezTo>
                    <a:pt x="1348" y="5112"/>
                    <a:pt x="1348" y="5130"/>
                    <a:pt x="1348" y="5148"/>
                  </a:cubicBezTo>
                  <a:lnTo>
                    <a:pt x="1348" y="5148"/>
                  </a:lnTo>
                  <a:cubicBezTo>
                    <a:pt x="1348" y="5148"/>
                    <a:pt x="1339" y="5148"/>
                    <a:pt x="1294" y="5148"/>
                  </a:cubicBezTo>
                  <a:lnTo>
                    <a:pt x="1294" y="5148"/>
                  </a:lnTo>
                  <a:cubicBezTo>
                    <a:pt x="1267" y="5139"/>
                    <a:pt x="1223" y="5139"/>
                    <a:pt x="1160" y="5139"/>
                  </a:cubicBezTo>
                  <a:lnTo>
                    <a:pt x="1160" y="5139"/>
                  </a:lnTo>
                  <a:lnTo>
                    <a:pt x="679" y="5139"/>
                  </a:lnTo>
                  <a:lnTo>
                    <a:pt x="679" y="4657"/>
                  </a:lnTo>
                  <a:cubicBezTo>
                    <a:pt x="679" y="4506"/>
                    <a:pt x="670" y="4470"/>
                    <a:pt x="679" y="4470"/>
                  </a:cubicBezTo>
                  <a:lnTo>
                    <a:pt x="679" y="4470"/>
                  </a:lnTo>
                  <a:cubicBezTo>
                    <a:pt x="688" y="4470"/>
                    <a:pt x="714" y="4479"/>
                    <a:pt x="741" y="4488"/>
                  </a:cubicBezTo>
                  <a:lnTo>
                    <a:pt x="741" y="4488"/>
                  </a:lnTo>
                  <a:cubicBezTo>
                    <a:pt x="866" y="4515"/>
                    <a:pt x="1062" y="4559"/>
                    <a:pt x="1375" y="4443"/>
                  </a:cubicBezTo>
                  <a:lnTo>
                    <a:pt x="1375" y="4443"/>
                  </a:lnTo>
                  <a:lnTo>
                    <a:pt x="1375" y="4443"/>
                  </a:lnTo>
                  <a:close/>
                  <a:moveTo>
                    <a:pt x="3355" y="4550"/>
                  </a:moveTo>
                  <a:cubicBezTo>
                    <a:pt x="3301" y="4604"/>
                    <a:pt x="3301" y="4693"/>
                    <a:pt x="3355" y="4755"/>
                  </a:cubicBezTo>
                  <a:lnTo>
                    <a:pt x="3355" y="4755"/>
                  </a:lnTo>
                  <a:cubicBezTo>
                    <a:pt x="3409" y="4809"/>
                    <a:pt x="3498" y="4809"/>
                    <a:pt x="3551" y="4755"/>
                  </a:cubicBezTo>
                  <a:lnTo>
                    <a:pt x="3551" y="4755"/>
                  </a:lnTo>
                  <a:cubicBezTo>
                    <a:pt x="3614" y="4693"/>
                    <a:pt x="3614" y="4604"/>
                    <a:pt x="3551" y="4550"/>
                  </a:cubicBezTo>
                  <a:lnTo>
                    <a:pt x="3551" y="4550"/>
                  </a:lnTo>
                  <a:cubicBezTo>
                    <a:pt x="3525" y="4523"/>
                    <a:pt x="3489" y="4515"/>
                    <a:pt x="3453" y="4515"/>
                  </a:cubicBezTo>
                  <a:lnTo>
                    <a:pt x="3453" y="4515"/>
                  </a:lnTo>
                  <a:cubicBezTo>
                    <a:pt x="3417" y="4515"/>
                    <a:pt x="3382" y="4523"/>
                    <a:pt x="3355" y="4550"/>
                  </a:cubicBezTo>
                  <a:close/>
                  <a:moveTo>
                    <a:pt x="3872" y="4862"/>
                  </a:moveTo>
                  <a:cubicBezTo>
                    <a:pt x="3819" y="4916"/>
                    <a:pt x="3819" y="5005"/>
                    <a:pt x="3872" y="5059"/>
                  </a:cubicBezTo>
                  <a:lnTo>
                    <a:pt x="3872" y="5059"/>
                  </a:lnTo>
                  <a:cubicBezTo>
                    <a:pt x="3926" y="5121"/>
                    <a:pt x="4015" y="5121"/>
                    <a:pt x="4069" y="5059"/>
                  </a:cubicBezTo>
                  <a:lnTo>
                    <a:pt x="4069" y="5059"/>
                  </a:lnTo>
                  <a:cubicBezTo>
                    <a:pt x="4122" y="5005"/>
                    <a:pt x="4122" y="4916"/>
                    <a:pt x="4069" y="4862"/>
                  </a:cubicBezTo>
                  <a:lnTo>
                    <a:pt x="4069" y="4862"/>
                  </a:lnTo>
                  <a:cubicBezTo>
                    <a:pt x="4042" y="4836"/>
                    <a:pt x="4006" y="4818"/>
                    <a:pt x="3971" y="4818"/>
                  </a:cubicBezTo>
                  <a:lnTo>
                    <a:pt x="3971" y="4818"/>
                  </a:lnTo>
                  <a:cubicBezTo>
                    <a:pt x="3935" y="4818"/>
                    <a:pt x="3899" y="4836"/>
                    <a:pt x="3872" y="4862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8675789" y="4674267"/>
              <a:ext cx="344463" cy="343872"/>
            </a:xfrm>
            <a:custGeom>
              <a:avLst/>
              <a:gdLst/>
              <a:ahLst/>
              <a:cxnLst/>
              <a:rect l="l" t="t" r="r" b="b"/>
              <a:pathLst>
                <a:path w="5827" h="5817" extrusionOk="0">
                  <a:moveTo>
                    <a:pt x="3382" y="331"/>
                  </a:moveTo>
                  <a:lnTo>
                    <a:pt x="3373" y="331"/>
                  </a:lnTo>
                  <a:cubicBezTo>
                    <a:pt x="3159" y="545"/>
                    <a:pt x="3052" y="839"/>
                    <a:pt x="3052" y="1125"/>
                  </a:cubicBezTo>
                  <a:lnTo>
                    <a:pt x="3052" y="1125"/>
                  </a:lnTo>
                  <a:cubicBezTo>
                    <a:pt x="3052" y="1419"/>
                    <a:pt x="3159" y="1704"/>
                    <a:pt x="3382" y="1927"/>
                  </a:cubicBezTo>
                  <a:lnTo>
                    <a:pt x="3382" y="1927"/>
                  </a:lnTo>
                  <a:cubicBezTo>
                    <a:pt x="3524" y="2070"/>
                    <a:pt x="3712" y="2142"/>
                    <a:pt x="3899" y="2142"/>
                  </a:cubicBezTo>
                  <a:lnTo>
                    <a:pt x="3899" y="2142"/>
                  </a:lnTo>
                  <a:cubicBezTo>
                    <a:pt x="4087" y="2142"/>
                    <a:pt x="4274" y="2070"/>
                    <a:pt x="4417" y="1927"/>
                  </a:cubicBezTo>
                  <a:lnTo>
                    <a:pt x="4417" y="1927"/>
                  </a:lnTo>
                  <a:cubicBezTo>
                    <a:pt x="4559" y="1785"/>
                    <a:pt x="4631" y="1597"/>
                    <a:pt x="4631" y="1410"/>
                  </a:cubicBezTo>
                  <a:lnTo>
                    <a:pt x="4631" y="1410"/>
                  </a:lnTo>
                  <a:cubicBezTo>
                    <a:pt x="4631" y="1294"/>
                    <a:pt x="4595" y="1169"/>
                    <a:pt x="4541" y="1062"/>
                  </a:cubicBezTo>
                  <a:lnTo>
                    <a:pt x="4541" y="1062"/>
                  </a:lnTo>
                  <a:cubicBezTo>
                    <a:pt x="4586" y="982"/>
                    <a:pt x="4577" y="875"/>
                    <a:pt x="4506" y="803"/>
                  </a:cubicBezTo>
                  <a:lnTo>
                    <a:pt x="4506" y="803"/>
                  </a:lnTo>
                  <a:cubicBezTo>
                    <a:pt x="4417" y="714"/>
                    <a:pt x="4283" y="714"/>
                    <a:pt x="4194" y="803"/>
                  </a:cubicBezTo>
                  <a:lnTo>
                    <a:pt x="4194" y="803"/>
                  </a:lnTo>
                  <a:cubicBezTo>
                    <a:pt x="4104" y="884"/>
                    <a:pt x="4104" y="1026"/>
                    <a:pt x="4194" y="1116"/>
                  </a:cubicBezTo>
                  <a:lnTo>
                    <a:pt x="4194" y="1116"/>
                  </a:lnTo>
                  <a:cubicBezTo>
                    <a:pt x="4247" y="1169"/>
                    <a:pt x="4318" y="1187"/>
                    <a:pt x="4390" y="1169"/>
                  </a:cubicBezTo>
                  <a:lnTo>
                    <a:pt x="4390" y="1169"/>
                  </a:lnTo>
                  <a:cubicBezTo>
                    <a:pt x="4426" y="1249"/>
                    <a:pt x="4443" y="1330"/>
                    <a:pt x="4443" y="1410"/>
                  </a:cubicBezTo>
                  <a:lnTo>
                    <a:pt x="4443" y="1410"/>
                  </a:lnTo>
                  <a:cubicBezTo>
                    <a:pt x="4443" y="1553"/>
                    <a:pt x="4390" y="1687"/>
                    <a:pt x="4283" y="1794"/>
                  </a:cubicBezTo>
                  <a:lnTo>
                    <a:pt x="4283" y="1794"/>
                  </a:lnTo>
                  <a:cubicBezTo>
                    <a:pt x="4176" y="1901"/>
                    <a:pt x="4033" y="1954"/>
                    <a:pt x="3899" y="1954"/>
                  </a:cubicBezTo>
                  <a:lnTo>
                    <a:pt x="3899" y="1954"/>
                  </a:lnTo>
                  <a:cubicBezTo>
                    <a:pt x="3756" y="1954"/>
                    <a:pt x="3614" y="1901"/>
                    <a:pt x="3507" y="1794"/>
                  </a:cubicBezTo>
                  <a:lnTo>
                    <a:pt x="3507" y="1794"/>
                  </a:lnTo>
                  <a:cubicBezTo>
                    <a:pt x="3319" y="1615"/>
                    <a:pt x="3230" y="1374"/>
                    <a:pt x="3230" y="1125"/>
                  </a:cubicBezTo>
                  <a:lnTo>
                    <a:pt x="3230" y="1125"/>
                  </a:lnTo>
                  <a:cubicBezTo>
                    <a:pt x="3230" y="884"/>
                    <a:pt x="3319" y="643"/>
                    <a:pt x="3507" y="455"/>
                  </a:cubicBezTo>
                  <a:lnTo>
                    <a:pt x="3507" y="455"/>
                  </a:lnTo>
                  <a:lnTo>
                    <a:pt x="3507" y="455"/>
                  </a:lnTo>
                  <a:cubicBezTo>
                    <a:pt x="3694" y="268"/>
                    <a:pt x="3935" y="179"/>
                    <a:pt x="4176" y="179"/>
                  </a:cubicBezTo>
                  <a:lnTo>
                    <a:pt x="4176" y="179"/>
                  </a:lnTo>
                  <a:cubicBezTo>
                    <a:pt x="4426" y="179"/>
                    <a:pt x="4666" y="268"/>
                    <a:pt x="4854" y="455"/>
                  </a:cubicBezTo>
                  <a:lnTo>
                    <a:pt x="4854" y="455"/>
                  </a:lnTo>
                  <a:lnTo>
                    <a:pt x="4854" y="455"/>
                  </a:lnTo>
                  <a:cubicBezTo>
                    <a:pt x="5139" y="750"/>
                    <a:pt x="5291" y="1133"/>
                    <a:pt x="5291" y="1517"/>
                  </a:cubicBezTo>
                  <a:lnTo>
                    <a:pt x="5291" y="1517"/>
                  </a:lnTo>
                  <a:lnTo>
                    <a:pt x="5291" y="1517"/>
                  </a:lnTo>
                  <a:cubicBezTo>
                    <a:pt x="5291" y="1910"/>
                    <a:pt x="5139" y="2293"/>
                    <a:pt x="4854" y="2588"/>
                  </a:cubicBezTo>
                  <a:lnTo>
                    <a:pt x="4854" y="2588"/>
                  </a:lnTo>
                  <a:cubicBezTo>
                    <a:pt x="4559" y="2882"/>
                    <a:pt x="4167" y="3025"/>
                    <a:pt x="3783" y="3025"/>
                  </a:cubicBezTo>
                  <a:lnTo>
                    <a:pt x="3783" y="3025"/>
                  </a:lnTo>
                  <a:cubicBezTo>
                    <a:pt x="3400" y="3025"/>
                    <a:pt x="3007" y="2882"/>
                    <a:pt x="2722" y="2588"/>
                  </a:cubicBezTo>
                  <a:lnTo>
                    <a:pt x="2722" y="2588"/>
                  </a:lnTo>
                  <a:lnTo>
                    <a:pt x="2436" y="2311"/>
                  </a:lnTo>
                  <a:lnTo>
                    <a:pt x="2436" y="2311"/>
                  </a:lnTo>
                  <a:lnTo>
                    <a:pt x="1633" y="1499"/>
                  </a:lnTo>
                  <a:cubicBezTo>
                    <a:pt x="1598" y="1464"/>
                    <a:pt x="1544" y="1464"/>
                    <a:pt x="1508" y="1499"/>
                  </a:cubicBezTo>
                  <a:lnTo>
                    <a:pt x="1508" y="1499"/>
                  </a:lnTo>
                  <a:cubicBezTo>
                    <a:pt x="1473" y="1535"/>
                    <a:pt x="1473" y="1597"/>
                    <a:pt x="1508" y="1633"/>
                  </a:cubicBezTo>
                  <a:lnTo>
                    <a:pt x="1508" y="1633"/>
                  </a:lnTo>
                  <a:lnTo>
                    <a:pt x="2463" y="2588"/>
                  </a:lnTo>
                  <a:lnTo>
                    <a:pt x="2588" y="2712"/>
                  </a:lnTo>
                  <a:cubicBezTo>
                    <a:pt x="2882" y="3007"/>
                    <a:pt x="3034" y="3390"/>
                    <a:pt x="3034" y="3783"/>
                  </a:cubicBezTo>
                  <a:lnTo>
                    <a:pt x="3034" y="3783"/>
                  </a:lnTo>
                  <a:lnTo>
                    <a:pt x="3034" y="3783"/>
                  </a:lnTo>
                  <a:cubicBezTo>
                    <a:pt x="3034" y="4167"/>
                    <a:pt x="2882" y="4550"/>
                    <a:pt x="2588" y="4845"/>
                  </a:cubicBezTo>
                  <a:lnTo>
                    <a:pt x="2588" y="4845"/>
                  </a:lnTo>
                  <a:cubicBezTo>
                    <a:pt x="2293" y="5139"/>
                    <a:pt x="1910" y="5282"/>
                    <a:pt x="1526" y="5282"/>
                  </a:cubicBezTo>
                  <a:lnTo>
                    <a:pt x="1526" y="5282"/>
                  </a:lnTo>
                  <a:cubicBezTo>
                    <a:pt x="1134" y="5282"/>
                    <a:pt x="750" y="5139"/>
                    <a:pt x="456" y="4845"/>
                  </a:cubicBezTo>
                  <a:lnTo>
                    <a:pt x="456" y="4845"/>
                  </a:lnTo>
                  <a:cubicBezTo>
                    <a:pt x="277" y="4657"/>
                    <a:pt x="179" y="4416"/>
                    <a:pt x="179" y="4176"/>
                  </a:cubicBezTo>
                  <a:lnTo>
                    <a:pt x="179" y="4176"/>
                  </a:lnTo>
                  <a:cubicBezTo>
                    <a:pt x="179" y="3935"/>
                    <a:pt x="277" y="3685"/>
                    <a:pt x="456" y="3506"/>
                  </a:cubicBezTo>
                  <a:lnTo>
                    <a:pt x="456" y="3506"/>
                  </a:lnTo>
                  <a:lnTo>
                    <a:pt x="456" y="3506"/>
                  </a:lnTo>
                  <a:cubicBezTo>
                    <a:pt x="643" y="3319"/>
                    <a:pt x="884" y="3230"/>
                    <a:pt x="1125" y="3230"/>
                  </a:cubicBezTo>
                  <a:lnTo>
                    <a:pt x="1125" y="3230"/>
                  </a:lnTo>
                  <a:cubicBezTo>
                    <a:pt x="1375" y="3230"/>
                    <a:pt x="1615" y="3319"/>
                    <a:pt x="1803" y="3506"/>
                  </a:cubicBezTo>
                  <a:lnTo>
                    <a:pt x="1803" y="3506"/>
                  </a:lnTo>
                  <a:cubicBezTo>
                    <a:pt x="1910" y="3613"/>
                    <a:pt x="1963" y="3747"/>
                    <a:pt x="1963" y="3890"/>
                  </a:cubicBezTo>
                  <a:lnTo>
                    <a:pt x="1963" y="3890"/>
                  </a:lnTo>
                  <a:cubicBezTo>
                    <a:pt x="1963" y="4033"/>
                    <a:pt x="1910" y="4176"/>
                    <a:pt x="1803" y="4283"/>
                  </a:cubicBezTo>
                  <a:lnTo>
                    <a:pt x="1803" y="4283"/>
                  </a:lnTo>
                  <a:cubicBezTo>
                    <a:pt x="1696" y="4390"/>
                    <a:pt x="1553" y="4443"/>
                    <a:pt x="1410" y="4443"/>
                  </a:cubicBezTo>
                  <a:lnTo>
                    <a:pt x="1410" y="4443"/>
                  </a:lnTo>
                  <a:cubicBezTo>
                    <a:pt x="1330" y="4443"/>
                    <a:pt x="1250" y="4425"/>
                    <a:pt x="1178" y="4390"/>
                  </a:cubicBezTo>
                  <a:lnTo>
                    <a:pt x="1178" y="4390"/>
                  </a:lnTo>
                  <a:cubicBezTo>
                    <a:pt x="1187" y="4318"/>
                    <a:pt x="1169" y="4247"/>
                    <a:pt x="1116" y="4193"/>
                  </a:cubicBezTo>
                  <a:lnTo>
                    <a:pt x="1116" y="4193"/>
                  </a:lnTo>
                  <a:cubicBezTo>
                    <a:pt x="1027" y="4104"/>
                    <a:pt x="884" y="4104"/>
                    <a:pt x="804" y="4193"/>
                  </a:cubicBezTo>
                  <a:lnTo>
                    <a:pt x="804" y="4193"/>
                  </a:lnTo>
                  <a:cubicBezTo>
                    <a:pt x="714" y="4274"/>
                    <a:pt x="714" y="4416"/>
                    <a:pt x="804" y="4497"/>
                  </a:cubicBezTo>
                  <a:lnTo>
                    <a:pt x="804" y="4497"/>
                  </a:lnTo>
                  <a:cubicBezTo>
                    <a:pt x="875" y="4577"/>
                    <a:pt x="982" y="4586"/>
                    <a:pt x="1062" y="4541"/>
                  </a:cubicBezTo>
                  <a:lnTo>
                    <a:pt x="1062" y="4541"/>
                  </a:lnTo>
                  <a:cubicBezTo>
                    <a:pt x="1169" y="4595"/>
                    <a:pt x="1294" y="4622"/>
                    <a:pt x="1410" y="4622"/>
                  </a:cubicBezTo>
                  <a:lnTo>
                    <a:pt x="1410" y="4622"/>
                  </a:lnTo>
                  <a:cubicBezTo>
                    <a:pt x="1598" y="4622"/>
                    <a:pt x="1785" y="4550"/>
                    <a:pt x="1928" y="4407"/>
                  </a:cubicBezTo>
                  <a:lnTo>
                    <a:pt x="1928" y="4407"/>
                  </a:lnTo>
                  <a:cubicBezTo>
                    <a:pt x="2070" y="4265"/>
                    <a:pt x="2142" y="4077"/>
                    <a:pt x="2142" y="3890"/>
                  </a:cubicBezTo>
                  <a:lnTo>
                    <a:pt x="2142" y="3890"/>
                  </a:lnTo>
                  <a:cubicBezTo>
                    <a:pt x="2142" y="3703"/>
                    <a:pt x="2070" y="3515"/>
                    <a:pt x="1928" y="3373"/>
                  </a:cubicBezTo>
                  <a:lnTo>
                    <a:pt x="1928" y="3373"/>
                  </a:lnTo>
                  <a:cubicBezTo>
                    <a:pt x="1705" y="3159"/>
                    <a:pt x="1419" y="3043"/>
                    <a:pt x="1125" y="3043"/>
                  </a:cubicBezTo>
                  <a:lnTo>
                    <a:pt x="1125" y="3043"/>
                  </a:lnTo>
                  <a:cubicBezTo>
                    <a:pt x="839" y="3043"/>
                    <a:pt x="554" y="3159"/>
                    <a:pt x="331" y="3373"/>
                  </a:cubicBezTo>
                  <a:lnTo>
                    <a:pt x="331" y="3373"/>
                  </a:lnTo>
                  <a:lnTo>
                    <a:pt x="331" y="3373"/>
                  </a:lnTo>
                  <a:cubicBezTo>
                    <a:pt x="108" y="3596"/>
                    <a:pt x="1" y="3881"/>
                    <a:pt x="1" y="4176"/>
                  </a:cubicBezTo>
                  <a:lnTo>
                    <a:pt x="1" y="4176"/>
                  </a:lnTo>
                  <a:cubicBezTo>
                    <a:pt x="1" y="4461"/>
                    <a:pt x="108" y="4755"/>
                    <a:pt x="331" y="4969"/>
                  </a:cubicBezTo>
                  <a:lnTo>
                    <a:pt x="331" y="4969"/>
                  </a:lnTo>
                  <a:lnTo>
                    <a:pt x="331" y="4969"/>
                  </a:lnTo>
                  <a:cubicBezTo>
                    <a:pt x="661" y="5300"/>
                    <a:pt x="1089" y="5469"/>
                    <a:pt x="1526" y="5469"/>
                  </a:cubicBezTo>
                  <a:lnTo>
                    <a:pt x="1526" y="5469"/>
                  </a:lnTo>
                  <a:cubicBezTo>
                    <a:pt x="1606" y="5469"/>
                    <a:pt x="1696" y="5460"/>
                    <a:pt x="1785" y="5442"/>
                  </a:cubicBezTo>
                  <a:lnTo>
                    <a:pt x="1785" y="5442"/>
                  </a:lnTo>
                  <a:cubicBezTo>
                    <a:pt x="2044" y="5692"/>
                    <a:pt x="2383" y="5817"/>
                    <a:pt x="2713" y="5817"/>
                  </a:cubicBezTo>
                  <a:lnTo>
                    <a:pt x="2713" y="5817"/>
                  </a:lnTo>
                  <a:cubicBezTo>
                    <a:pt x="3061" y="5817"/>
                    <a:pt x="3400" y="5692"/>
                    <a:pt x="3667" y="5433"/>
                  </a:cubicBezTo>
                  <a:lnTo>
                    <a:pt x="3667" y="5433"/>
                  </a:lnTo>
                  <a:cubicBezTo>
                    <a:pt x="3926" y="5166"/>
                    <a:pt x="4060" y="4827"/>
                    <a:pt x="4060" y="4479"/>
                  </a:cubicBezTo>
                  <a:lnTo>
                    <a:pt x="4060" y="4479"/>
                  </a:lnTo>
                  <a:lnTo>
                    <a:pt x="4060" y="4479"/>
                  </a:lnTo>
                  <a:cubicBezTo>
                    <a:pt x="4060" y="4291"/>
                    <a:pt x="4015" y="4113"/>
                    <a:pt x="3944" y="3935"/>
                  </a:cubicBezTo>
                  <a:lnTo>
                    <a:pt x="3944" y="3935"/>
                  </a:lnTo>
                  <a:cubicBezTo>
                    <a:pt x="4113" y="4015"/>
                    <a:pt x="4301" y="4051"/>
                    <a:pt x="4488" y="4051"/>
                  </a:cubicBezTo>
                  <a:lnTo>
                    <a:pt x="4488" y="4051"/>
                  </a:lnTo>
                  <a:cubicBezTo>
                    <a:pt x="4827" y="4051"/>
                    <a:pt x="5175" y="3917"/>
                    <a:pt x="5434" y="3658"/>
                  </a:cubicBezTo>
                  <a:lnTo>
                    <a:pt x="5434" y="3658"/>
                  </a:lnTo>
                  <a:cubicBezTo>
                    <a:pt x="5692" y="3399"/>
                    <a:pt x="5826" y="3051"/>
                    <a:pt x="5826" y="2712"/>
                  </a:cubicBezTo>
                  <a:lnTo>
                    <a:pt x="5826" y="2712"/>
                  </a:lnTo>
                  <a:cubicBezTo>
                    <a:pt x="5826" y="2373"/>
                    <a:pt x="5701" y="2043"/>
                    <a:pt x="5451" y="1785"/>
                  </a:cubicBezTo>
                  <a:lnTo>
                    <a:pt x="5451" y="1785"/>
                  </a:lnTo>
                  <a:cubicBezTo>
                    <a:pt x="5460" y="1695"/>
                    <a:pt x="5469" y="1606"/>
                    <a:pt x="5469" y="1517"/>
                  </a:cubicBezTo>
                  <a:lnTo>
                    <a:pt x="5469" y="1517"/>
                  </a:lnTo>
                  <a:lnTo>
                    <a:pt x="5469" y="1517"/>
                  </a:lnTo>
                  <a:cubicBezTo>
                    <a:pt x="5469" y="1089"/>
                    <a:pt x="5309" y="652"/>
                    <a:pt x="4979" y="331"/>
                  </a:cubicBezTo>
                  <a:lnTo>
                    <a:pt x="4979" y="331"/>
                  </a:lnTo>
                  <a:lnTo>
                    <a:pt x="4979" y="322"/>
                  </a:lnTo>
                  <a:cubicBezTo>
                    <a:pt x="4756" y="108"/>
                    <a:pt x="4470" y="0"/>
                    <a:pt x="4176" y="0"/>
                  </a:cubicBezTo>
                  <a:lnTo>
                    <a:pt x="4176" y="0"/>
                  </a:lnTo>
                  <a:cubicBezTo>
                    <a:pt x="3890" y="0"/>
                    <a:pt x="3605" y="108"/>
                    <a:pt x="3382" y="331"/>
                  </a:cubicBezTo>
                  <a:moveTo>
                    <a:pt x="4979" y="2712"/>
                  </a:moveTo>
                  <a:cubicBezTo>
                    <a:pt x="5184" y="2507"/>
                    <a:pt x="5327" y="2266"/>
                    <a:pt x="5407" y="1999"/>
                  </a:cubicBezTo>
                  <a:lnTo>
                    <a:pt x="5407" y="1999"/>
                  </a:lnTo>
                  <a:cubicBezTo>
                    <a:pt x="5567" y="2204"/>
                    <a:pt x="5648" y="2463"/>
                    <a:pt x="5648" y="2712"/>
                  </a:cubicBezTo>
                  <a:lnTo>
                    <a:pt x="5648" y="2712"/>
                  </a:lnTo>
                  <a:cubicBezTo>
                    <a:pt x="5648" y="3007"/>
                    <a:pt x="5532" y="3310"/>
                    <a:pt x="5309" y="3533"/>
                  </a:cubicBezTo>
                  <a:lnTo>
                    <a:pt x="5309" y="3533"/>
                  </a:lnTo>
                  <a:cubicBezTo>
                    <a:pt x="5086" y="3756"/>
                    <a:pt x="4782" y="3872"/>
                    <a:pt x="4488" y="3872"/>
                  </a:cubicBezTo>
                  <a:lnTo>
                    <a:pt x="4488" y="3872"/>
                  </a:lnTo>
                  <a:cubicBezTo>
                    <a:pt x="4185" y="3872"/>
                    <a:pt x="3890" y="3756"/>
                    <a:pt x="3667" y="3533"/>
                  </a:cubicBezTo>
                  <a:lnTo>
                    <a:pt x="3667" y="3533"/>
                  </a:lnTo>
                  <a:lnTo>
                    <a:pt x="3257" y="3123"/>
                  </a:lnTo>
                  <a:cubicBezTo>
                    <a:pt x="3426" y="3176"/>
                    <a:pt x="3605" y="3203"/>
                    <a:pt x="3783" y="3203"/>
                  </a:cubicBezTo>
                  <a:lnTo>
                    <a:pt x="3783" y="3203"/>
                  </a:lnTo>
                  <a:cubicBezTo>
                    <a:pt x="4220" y="3203"/>
                    <a:pt x="4649" y="3043"/>
                    <a:pt x="4979" y="2712"/>
                  </a:cubicBezTo>
                  <a:close/>
                  <a:moveTo>
                    <a:pt x="3123" y="3248"/>
                  </a:moveTo>
                  <a:lnTo>
                    <a:pt x="3533" y="3658"/>
                  </a:lnTo>
                  <a:lnTo>
                    <a:pt x="3533" y="3658"/>
                  </a:lnTo>
                  <a:cubicBezTo>
                    <a:pt x="3765" y="3890"/>
                    <a:pt x="3872" y="4184"/>
                    <a:pt x="3872" y="4479"/>
                  </a:cubicBezTo>
                  <a:lnTo>
                    <a:pt x="3872" y="4479"/>
                  </a:lnTo>
                  <a:lnTo>
                    <a:pt x="3872" y="4479"/>
                  </a:lnTo>
                  <a:cubicBezTo>
                    <a:pt x="3872" y="4782"/>
                    <a:pt x="3765" y="5077"/>
                    <a:pt x="3533" y="5300"/>
                  </a:cubicBezTo>
                  <a:lnTo>
                    <a:pt x="3533" y="5300"/>
                  </a:lnTo>
                  <a:cubicBezTo>
                    <a:pt x="3310" y="5523"/>
                    <a:pt x="3016" y="5639"/>
                    <a:pt x="2713" y="5639"/>
                  </a:cubicBezTo>
                  <a:lnTo>
                    <a:pt x="2713" y="5639"/>
                  </a:lnTo>
                  <a:cubicBezTo>
                    <a:pt x="2463" y="5639"/>
                    <a:pt x="2213" y="5558"/>
                    <a:pt x="2008" y="5398"/>
                  </a:cubicBezTo>
                  <a:lnTo>
                    <a:pt x="2008" y="5398"/>
                  </a:lnTo>
                  <a:cubicBezTo>
                    <a:pt x="2267" y="5317"/>
                    <a:pt x="2516" y="5184"/>
                    <a:pt x="2722" y="4969"/>
                  </a:cubicBezTo>
                  <a:lnTo>
                    <a:pt x="2722" y="4969"/>
                  </a:lnTo>
                  <a:cubicBezTo>
                    <a:pt x="3043" y="4648"/>
                    <a:pt x="3212" y="4211"/>
                    <a:pt x="3212" y="3783"/>
                  </a:cubicBezTo>
                  <a:lnTo>
                    <a:pt x="3212" y="3783"/>
                  </a:lnTo>
                  <a:lnTo>
                    <a:pt x="3212" y="3783"/>
                  </a:lnTo>
                  <a:cubicBezTo>
                    <a:pt x="3212" y="3605"/>
                    <a:pt x="3185" y="3426"/>
                    <a:pt x="3123" y="3248"/>
                  </a:cubicBezTo>
                  <a:moveTo>
                    <a:pt x="4872" y="1758"/>
                  </a:moveTo>
                  <a:cubicBezTo>
                    <a:pt x="4818" y="1811"/>
                    <a:pt x="4818" y="1901"/>
                    <a:pt x="4872" y="1954"/>
                  </a:cubicBezTo>
                  <a:lnTo>
                    <a:pt x="4872" y="1954"/>
                  </a:lnTo>
                  <a:cubicBezTo>
                    <a:pt x="4925" y="2008"/>
                    <a:pt x="5014" y="2008"/>
                    <a:pt x="5068" y="1954"/>
                  </a:cubicBezTo>
                  <a:lnTo>
                    <a:pt x="5068" y="1954"/>
                  </a:lnTo>
                  <a:cubicBezTo>
                    <a:pt x="5121" y="1901"/>
                    <a:pt x="5121" y="1811"/>
                    <a:pt x="5068" y="1758"/>
                  </a:cubicBezTo>
                  <a:lnTo>
                    <a:pt x="5068" y="1758"/>
                  </a:lnTo>
                  <a:cubicBezTo>
                    <a:pt x="5041" y="1731"/>
                    <a:pt x="5005" y="1713"/>
                    <a:pt x="4970" y="1713"/>
                  </a:cubicBezTo>
                  <a:lnTo>
                    <a:pt x="4970" y="1713"/>
                  </a:lnTo>
                  <a:cubicBezTo>
                    <a:pt x="4934" y="1713"/>
                    <a:pt x="4898" y="1731"/>
                    <a:pt x="4872" y="1758"/>
                  </a:cubicBezTo>
                  <a:moveTo>
                    <a:pt x="4559" y="2266"/>
                  </a:moveTo>
                  <a:cubicBezTo>
                    <a:pt x="4506" y="2320"/>
                    <a:pt x="4506" y="2409"/>
                    <a:pt x="4559" y="2463"/>
                  </a:cubicBezTo>
                  <a:lnTo>
                    <a:pt x="4559" y="2463"/>
                  </a:lnTo>
                  <a:cubicBezTo>
                    <a:pt x="4613" y="2525"/>
                    <a:pt x="4702" y="2525"/>
                    <a:pt x="4756" y="2463"/>
                  </a:cubicBezTo>
                  <a:lnTo>
                    <a:pt x="4756" y="2463"/>
                  </a:lnTo>
                  <a:cubicBezTo>
                    <a:pt x="4809" y="2409"/>
                    <a:pt x="4809" y="2320"/>
                    <a:pt x="4756" y="2266"/>
                  </a:cubicBezTo>
                  <a:lnTo>
                    <a:pt x="4756" y="2266"/>
                  </a:lnTo>
                  <a:cubicBezTo>
                    <a:pt x="4729" y="2240"/>
                    <a:pt x="4693" y="2231"/>
                    <a:pt x="4657" y="2231"/>
                  </a:cubicBezTo>
                  <a:lnTo>
                    <a:pt x="4657" y="2231"/>
                  </a:lnTo>
                  <a:cubicBezTo>
                    <a:pt x="4622" y="2231"/>
                    <a:pt x="4586" y="2240"/>
                    <a:pt x="4559" y="2266"/>
                  </a:cubicBezTo>
                  <a:moveTo>
                    <a:pt x="2962" y="2409"/>
                  </a:moveTo>
                  <a:cubicBezTo>
                    <a:pt x="2909" y="2463"/>
                    <a:pt x="2909" y="2552"/>
                    <a:pt x="2962" y="2605"/>
                  </a:cubicBezTo>
                  <a:lnTo>
                    <a:pt x="2962" y="2605"/>
                  </a:lnTo>
                  <a:cubicBezTo>
                    <a:pt x="3016" y="2659"/>
                    <a:pt x="3105" y="2659"/>
                    <a:pt x="3159" y="2605"/>
                  </a:cubicBezTo>
                  <a:lnTo>
                    <a:pt x="3159" y="2605"/>
                  </a:lnTo>
                  <a:cubicBezTo>
                    <a:pt x="3221" y="2552"/>
                    <a:pt x="3221" y="2463"/>
                    <a:pt x="3159" y="2409"/>
                  </a:cubicBezTo>
                  <a:lnTo>
                    <a:pt x="3159" y="2409"/>
                  </a:lnTo>
                  <a:cubicBezTo>
                    <a:pt x="3132" y="2382"/>
                    <a:pt x="3096" y="2365"/>
                    <a:pt x="3061" y="2365"/>
                  </a:cubicBezTo>
                  <a:lnTo>
                    <a:pt x="3061" y="2365"/>
                  </a:lnTo>
                  <a:cubicBezTo>
                    <a:pt x="3025" y="2365"/>
                    <a:pt x="2989" y="2382"/>
                    <a:pt x="2962" y="2409"/>
                  </a:cubicBezTo>
                  <a:close/>
                  <a:moveTo>
                    <a:pt x="4069" y="2552"/>
                  </a:moveTo>
                  <a:cubicBezTo>
                    <a:pt x="4015" y="2614"/>
                    <a:pt x="4015" y="2704"/>
                    <a:pt x="4069" y="2757"/>
                  </a:cubicBezTo>
                  <a:lnTo>
                    <a:pt x="4069" y="2757"/>
                  </a:lnTo>
                  <a:cubicBezTo>
                    <a:pt x="4122" y="2811"/>
                    <a:pt x="4211" y="2811"/>
                    <a:pt x="4265" y="2757"/>
                  </a:cubicBezTo>
                  <a:lnTo>
                    <a:pt x="4265" y="2757"/>
                  </a:lnTo>
                  <a:cubicBezTo>
                    <a:pt x="4318" y="2704"/>
                    <a:pt x="4318" y="2614"/>
                    <a:pt x="4265" y="2552"/>
                  </a:cubicBezTo>
                  <a:lnTo>
                    <a:pt x="4265" y="2552"/>
                  </a:lnTo>
                  <a:cubicBezTo>
                    <a:pt x="4238" y="2525"/>
                    <a:pt x="4202" y="2516"/>
                    <a:pt x="4167" y="2516"/>
                  </a:cubicBezTo>
                  <a:lnTo>
                    <a:pt x="4167" y="2516"/>
                  </a:lnTo>
                  <a:cubicBezTo>
                    <a:pt x="4131" y="2516"/>
                    <a:pt x="4095" y="2525"/>
                    <a:pt x="4069" y="2552"/>
                  </a:cubicBezTo>
                  <a:moveTo>
                    <a:pt x="3498" y="2614"/>
                  </a:moveTo>
                  <a:cubicBezTo>
                    <a:pt x="3444" y="2677"/>
                    <a:pt x="3444" y="2757"/>
                    <a:pt x="3498" y="2820"/>
                  </a:cubicBezTo>
                  <a:lnTo>
                    <a:pt x="3498" y="2820"/>
                  </a:lnTo>
                  <a:cubicBezTo>
                    <a:pt x="3551" y="2873"/>
                    <a:pt x="3640" y="2873"/>
                    <a:pt x="3694" y="2820"/>
                  </a:cubicBezTo>
                  <a:lnTo>
                    <a:pt x="3694" y="2820"/>
                  </a:lnTo>
                  <a:cubicBezTo>
                    <a:pt x="3748" y="2757"/>
                    <a:pt x="3748" y="2677"/>
                    <a:pt x="3694" y="2614"/>
                  </a:cubicBezTo>
                  <a:lnTo>
                    <a:pt x="3694" y="2614"/>
                  </a:lnTo>
                  <a:cubicBezTo>
                    <a:pt x="3667" y="2588"/>
                    <a:pt x="3632" y="2579"/>
                    <a:pt x="3596" y="2579"/>
                  </a:cubicBezTo>
                  <a:lnTo>
                    <a:pt x="3596" y="2579"/>
                  </a:lnTo>
                  <a:cubicBezTo>
                    <a:pt x="3560" y="2579"/>
                    <a:pt x="3524" y="2588"/>
                    <a:pt x="3498" y="2614"/>
                  </a:cubicBezTo>
                  <a:moveTo>
                    <a:pt x="2409" y="2962"/>
                  </a:moveTo>
                  <a:cubicBezTo>
                    <a:pt x="2356" y="3016"/>
                    <a:pt x="2356" y="3105"/>
                    <a:pt x="2409" y="3159"/>
                  </a:cubicBezTo>
                  <a:lnTo>
                    <a:pt x="2409" y="3159"/>
                  </a:lnTo>
                  <a:cubicBezTo>
                    <a:pt x="2463" y="3212"/>
                    <a:pt x="2552" y="3212"/>
                    <a:pt x="2606" y="3159"/>
                  </a:cubicBezTo>
                  <a:lnTo>
                    <a:pt x="2606" y="3159"/>
                  </a:lnTo>
                  <a:cubicBezTo>
                    <a:pt x="2668" y="3105"/>
                    <a:pt x="2668" y="3016"/>
                    <a:pt x="2606" y="2962"/>
                  </a:cubicBezTo>
                  <a:lnTo>
                    <a:pt x="2606" y="2962"/>
                  </a:lnTo>
                  <a:cubicBezTo>
                    <a:pt x="2579" y="2935"/>
                    <a:pt x="2543" y="2918"/>
                    <a:pt x="2507" y="2918"/>
                  </a:cubicBezTo>
                  <a:lnTo>
                    <a:pt x="2507" y="2918"/>
                  </a:lnTo>
                  <a:cubicBezTo>
                    <a:pt x="2472" y="2918"/>
                    <a:pt x="2436" y="2935"/>
                    <a:pt x="2409" y="2962"/>
                  </a:cubicBezTo>
                  <a:moveTo>
                    <a:pt x="2623" y="3489"/>
                  </a:moveTo>
                  <a:cubicBezTo>
                    <a:pt x="2570" y="3551"/>
                    <a:pt x="2570" y="3640"/>
                    <a:pt x="2623" y="3694"/>
                  </a:cubicBezTo>
                  <a:lnTo>
                    <a:pt x="2623" y="3694"/>
                  </a:lnTo>
                  <a:cubicBezTo>
                    <a:pt x="2677" y="3747"/>
                    <a:pt x="2766" y="3747"/>
                    <a:pt x="2820" y="3694"/>
                  </a:cubicBezTo>
                  <a:lnTo>
                    <a:pt x="2820" y="3694"/>
                  </a:lnTo>
                  <a:cubicBezTo>
                    <a:pt x="2873" y="3640"/>
                    <a:pt x="2873" y="3551"/>
                    <a:pt x="2820" y="3489"/>
                  </a:cubicBezTo>
                  <a:lnTo>
                    <a:pt x="2820" y="3489"/>
                  </a:lnTo>
                  <a:cubicBezTo>
                    <a:pt x="2793" y="3462"/>
                    <a:pt x="2757" y="3453"/>
                    <a:pt x="2722" y="3453"/>
                  </a:cubicBezTo>
                  <a:lnTo>
                    <a:pt x="2722" y="3453"/>
                  </a:lnTo>
                  <a:cubicBezTo>
                    <a:pt x="2686" y="3453"/>
                    <a:pt x="2650" y="3462"/>
                    <a:pt x="2623" y="3489"/>
                  </a:cubicBezTo>
                  <a:close/>
                  <a:moveTo>
                    <a:pt x="2561" y="4060"/>
                  </a:moveTo>
                  <a:cubicBezTo>
                    <a:pt x="2507" y="4113"/>
                    <a:pt x="2507" y="4202"/>
                    <a:pt x="2561" y="4265"/>
                  </a:cubicBezTo>
                  <a:lnTo>
                    <a:pt x="2561" y="4265"/>
                  </a:lnTo>
                  <a:cubicBezTo>
                    <a:pt x="2615" y="4318"/>
                    <a:pt x="2704" y="4318"/>
                    <a:pt x="2757" y="4265"/>
                  </a:cubicBezTo>
                  <a:lnTo>
                    <a:pt x="2757" y="4265"/>
                  </a:lnTo>
                  <a:cubicBezTo>
                    <a:pt x="2811" y="4202"/>
                    <a:pt x="2811" y="4113"/>
                    <a:pt x="2757" y="4060"/>
                  </a:cubicBezTo>
                  <a:lnTo>
                    <a:pt x="2757" y="4060"/>
                  </a:lnTo>
                  <a:cubicBezTo>
                    <a:pt x="2731" y="4033"/>
                    <a:pt x="2695" y="4024"/>
                    <a:pt x="2659" y="4024"/>
                  </a:cubicBezTo>
                  <a:lnTo>
                    <a:pt x="2659" y="4024"/>
                  </a:lnTo>
                  <a:cubicBezTo>
                    <a:pt x="2623" y="4024"/>
                    <a:pt x="2588" y="4033"/>
                    <a:pt x="2561" y="4060"/>
                  </a:cubicBezTo>
                  <a:close/>
                  <a:moveTo>
                    <a:pt x="4283" y="4184"/>
                  </a:moveTo>
                  <a:lnTo>
                    <a:pt x="4283" y="4184"/>
                  </a:lnTo>
                  <a:lnTo>
                    <a:pt x="4283" y="4184"/>
                  </a:lnTo>
                  <a:cubicBezTo>
                    <a:pt x="4265" y="4184"/>
                    <a:pt x="4256" y="4184"/>
                    <a:pt x="4247" y="4193"/>
                  </a:cubicBezTo>
                  <a:lnTo>
                    <a:pt x="4247" y="4193"/>
                  </a:lnTo>
                  <a:lnTo>
                    <a:pt x="4247" y="4193"/>
                  </a:lnTo>
                  <a:lnTo>
                    <a:pt x="4247" y="4193"/>
                  </a:lnTo>
                  <a:lnTo>
                    <a:pt x="4247" y="4193"/>
                  </a:lnTo>
                  <a:lnTo>
                    <a:pt x="4247" y="4193"/>
                  </a:lnTo>
                  <a:lnTo>
                    <a:pt x="4247" y="4193"/>
                  </a:lnTo>
                  <a:lnTo>
                    <a:pt x="4247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29" y="4193"/>
                  </a:lnTo>
                  <a:lnTo>
                    <a:pt x="4229" y="4193"/>
                  </a:lnTo>
                  <a:lnTo>
                    <a:pt x="4229" y="4202"/>
                  </a:lnTo>
                  <a:lnTo>
                    <a:pt x="4229" y="4202"/>
                  </a:lnTo>
                  <a:lnTo>
                    <a:pt x="4229" y="4202"/>
                  </a:lnTo>
                  <a:lnTo>
                    <a:pt x="4229" y="4202"/>
                  </a:lnTo>
                  <a:cubicBezTo>
                    <a:pt x="4229" y="4202"/>
                    <a:pt x="4220" y="4202"/>
                    <a:pt x="4220" y="4202"/>
                  </a:cubicBezTo>
                  <a:lnTo>
                    <a:pt x="4220" y="4202"/>
                  </a:lnTo>
                  <a:lnTo>
                    <a:pt x="4220" y="4202"/>
                  </a:lnTo>
                  <a:lnTo>
                    <a:pt x="4220" y="4211"/>
                  </a:lnTo>
                  <a:lnTo>
                    <a:pt x="4220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20"/>
                  </a:lnTo>
                  <a:lnTo>
                    <a:pt x="4211" y="4220"/>
                  </a:lnTo>
                  <a:lnTo>
                    <a:pt x="4211" y="4220"/>
                  </a:lnTo>
                  <a:lnTo>
                    <a:pt x="4211" y="4220"/>
                  </a:lnTo>
                  <a:lnTo>
                    <a:pt x="4211" y="4220"/>
                  </a:lnTo>
                  <a:lnTo>
                    <a:pt x="4211" y="4220"/>
                  </a:lnTo>
                  <a:lnTo>
                    <a:pt x="4202" y="4220"/>
                  </a:lnTo>
                  <a:lnTo>
                    <a:pt x="4202" y="4220"/>
                  </a:lnTo>
                  <a:lnTo>
                    <a:pt x="4202" y="4220"/>
                  </a:lnTo>
                  <a:lnTo>
                    <a:pt x="4202" y="4220"/>
                  </a:lnTo>
                  <a:lnTo>
                    <a:pt x="4202" y="4220"/>
                  </a:lnTo>
                  <a:lnTo>
                    <a:pt x="4202" y="4220"/>
                  </a:lnTo>
                  <a:lnTo>
                    <a:pt x="4202" y="4229"/>
                  </a:lnTo>
                  <a:lnTo>
                    <a:pt x="4202" y="4229"/>
                  </a:lnTo>
                  <a:lnTo>
                    <a:pt x="4202" y="4229"/>
                  </a:lnTo>
                  <a:lnTo>
                    <a:pt x="4202" y="4229"/>
                  </a:lnTo>
                  <a:lnTo>
                    <a:pt x="4202" y="4229"/>
                  </a:lnTo>
                  <a:lnTo>
                    <a:pt x="4202" y="4229"/>
                  </a:lnTo>
                  <a:lnTo>
                    <a:pt x="4202" y="4238"/>
                  </a:lnTo>
                  <a:lnTo>
                    <a:pt x="4202" y="4238"/>
                  </a:lnTo>
                  <a:lnTo>
                    <a:pt x="4202" y="4238"/>
                  </a:lnTo>
                  <a:lnTo>
                    <a:pt x="4202" y="4238"/>
                  </a:lnTo>
                  <a:lnTo>
                    <a:pt x="4202" y="4238"/>
                  </a:lnTo>
                  <a:lnTo>
                    <a:pt x="4202" y="4238"/>
                  </a:lnTo>
                  <a:cubicBezTo>
                    <a:pt x="4194" y="4247"/>
                    <a:pt x="4194" y="4265"/>
                    <a:pt x="4194" y="4274"/>
                  </a:cubicBezTo>
                  <a:lnTo>
                    <a:pt x="4194" y="4274"/>
                  </a:lnTo>
                  <a:lnTo>
                    <a:pt x="4194" y="4274"/>
                  </a:lnTo>
                  <a:lnTo>
                    <a:pt x="4194" y="4274"/>
                  </a:lnTo>
                  <a:lnTo>
                    <a:pt x="4194" y="4274"/>
                  </a:lnTo>
                  <a:cubicBezTo>
                    <a:pt x="4194" y="4283"/>
                    <a:pt x="4194" y="4300"/>
                    <a:pt x="4202" y="4309"/>
                  </a:cubicBezTo>
                  <a:lnTo>
                    <a:pt x="4202" y="4309"/>
                  </a:lnTo>
                  <a:lnTo>
                    <a:pt x="4202" y="4309"/>
                  </a:lnTo>
                  <a:lnTo>
                    <a:pt x="4202" y="4309"/>
                  </a:lnTo>
                  <a:lnTo>
                    <a:pt x="4202" y="4309"/>
                  </a:lnTo>
                  <a:lnTo>
                    <a:pt x="4202" y="4309"/>
                  </a:lnTo>
                  <a:lnTo>
                    <a:pt x="4202" y="4309"/>
                  </a:lnTo>
                  <a:lnTo>
                    <a:pt x="4202" y="4309"/>
                  </a:lnTo>
                  <a:lnTo>
                    <a:pt x="4202" y="4318"/>
                  </a:lnTo>
                  <a:lnTo>
                    <a:pt x="4202" y="4318"/>
                  </a:lnTo>
                  <a:cubicBezTo>
                    <a:pt x="4399" y="4693"/>
                    <a:pt x="4345" y="4916"/>
                    <a:pt x="4318" y="5041"/>
                  </a:cubicBezTo>
                  <a:lnTo>
                    <a:pt x="4318" y="5041"/>
                  </a:lnTo>
                  <a:cubicBezTo>
                    <a:pt x="4310" y="5077"/>
                    <a:pt x="4301" y="5112"/>
                    <a:pt x="4301" y="5148"/>
                  </a:cubicBezTo>
                  <a:lnTo>
                    <a:pt x="4301" y="5148"/>
                  </a:lnTo>
                  <a:cubicBezTo>
                    <a:pt x="4301" y="5282"/>
                    <a:pt x="4372" y="5317"/>
                    <a:pt x="4675" y="5317"/>
                  </a:cubicBezTo>
                  <a:lnTo>
                    <a:pt x="4675" y="5317"/>
                  </a:lnTo>
                  <a:lnTo>
                    <a:pt x="5246" y="5326"/>
                  </a:lnTo>
                  <a:cubicBezTo>
                    <a:pt x="5291" y="5326"/>
                    <a:pt x="5335" y="5282"/>
                    <a:pt x="5335" y="5237"/>
                  </a:cubicBezTo>
                  <a:lnTo>
                    <a:pt x="5335" y="5237"/>
                  </a:lnTo>
                  <a:lnTo>
                    <a:pt x="5335" y="4657"/>
                  </a:lnTo>
                  <a:cubicBezTo>
                    <a:pt x="5335" y="4363"/>
                    <a:pt x="5291" y="4291"/>
                    <a:pt x="5157" y="4291"/>
                  </a:cubicBezTo>
                  <a:lnTo>
                    <a:pt x="5157" y="4291"/>
                  </a:lnTo>
                  <a:cubicBezTo>
                    <a:pt x="5121" y="4291"/>
                    <a:pt x="5095" y="4300"/>
                    <a:pt x="5050" y="4309"/>
                  </a:cubicBezTo>
                  <a:lnTo>
                    <a:pt x="5050" y="4309"/>
                  </a:lnTo>
                  <a:cubicBezTo>
                    <a:pt x="4925" y="4336"/>
                    <a:pt x="4711" y="4390"/>
                    <a:pt x="4327" y="4193"/>
                  </a:cubicBezTo>
                  <a:lnTo>
                    <a:pt x="4327" y="4193"/>
                  </a:lnTo>
                  <a:lnTo>
                    <a:pt x="4327" y="4193"/>
                  </a:lnTo>
                  <a:lnTo>
                    <a:pt x="4327" y="4193"/>
                  </a:lnTo>
                  <a:lnTo>
                    <a:pt x="4327" y="4193"/>
                  </a:lnTo>
                  <a:lnTo>
                    <a:pt x="4327" y="4193"/>
                  </a:lnTo>
                  <a:lnTo>
                    <a:pt x="4318" y="4193"/>
                  </a:lnTo>
                  <a:lnTo>
                    <a:pt x="4318" y="4193"/>
                  </a:lnTo>
                  <a:lnTo>
                    <a:pt x="4318" y="4193"/>
                  </a:lnTo>
                  <a:lnTo>
                    <a:pt x="4318" y="4193"/>
                  </a:lnTo>
                  <a:lnTo>
                    <a:pt x="4318" y="4193"/>
                  </a:lnTo>
                  <a:lnTo>
                    <a:pt x="4318" y="4193"/>
                  </a:lnTo>
                  <a:lnTo>
                    <a:pt x="4310" y="4184"/>
                  </a:lnTo>
                  <a:cubicBezTo>
                    <a:pt x="4301" y="4184"/>
                    <a:pt x="4292" y="4184"/>
                    <a:pt x="4283" y="4184"/>
                  </a:cubicBezTo>
                  <a:lnTo>
                    <a:pt x="4283" y="4184"/>
                  </a:lnTo>
                  <a:lnTo>
                    <a:pt x="4283" y="4184"/>
                  </a:lnTo>
                  <a:close/>
                  <a:moveTo>
                    <a:pt x="4479" y="5148"/>
                  </a:moveTo>
                  <a:cubicBezTo>
                    <a:pt x="4479" y="5130"/>
                    <a:pt x="4479" y="5112"/>
                    <a:pt x="4488" y="5077"/>
                  </a:cubicBezTo>
                  <a:lnTo>
                    <a:pt x="4488" y="5077"/>
                  </a:lnTo>
                  <a:cubicBezTo>
                    <a:pt x="4515" y="4961"/>
                    <a:pt x="4559" y="4764"/>
                    <a:pt x="4452" y="4443"/>
                  </a:cubicBezTo>
                  <a:lnTo>
                    <a:pt x="4452" y="4443"/>
                  </a:lnTo>
                  <a:cubicBezTo>
                    <a:pt x="4765" y="4559"/>
                    <a:pt x="4961" y="4515"/>
                    <a:pt x="5086" y="4488"/>
                  </a:cubicBezTo>
                  <a:lnTo>
                    <a:pt x="5086" y="4488"/>
                  </a:lnTo>
                  <a:cubicBezTo>
                    <a:pt x="5112" y="4479"/>
                    <a:pt x="5139" y="4470"/>
                    <a:pt x="5148" y="4470"/>
                  </a:cubicBezTo>
                  <a:lnTo>
                    <a:pt x="5148" y="4470"/>
                  </a:lnTo>
                  <a:cubicBezTo>
                    <a:pt x="5157" y="4470"/>
                    <a:pt x="5148" y="4506"/>
                    <a:pt x="5148" y="4657"/>
                  </a:cubicBezTo>
                  <a:lnTo>
                    <a:pt x="5148" y="4657"/>
                  </a:lnTo>
                  <a:lnTo>
                    <a:pt x="5148" y="5139"/>
                  </a:lnTo>
                  <a:lnTo>
                    <a:pt x="4666" y="5139"/>
                  </a:lnTo>
                  <a:cubicBezTo>
                    <a:pt x="4604" y="5139"/>
                    <a:pt x="4559" y="5139"/>
                    <a:pt x="4533" y="5148"/>
                  </a:cubicBezTo>
                  <a:lnTo>
                    <a:pt x="4533" y="5148"/>
                  </a:lnTo>
                  <a:cubicBezTo>
                    <a:pt x="4506" y="5148"/>
                    <a:pt x="4488" y="5148"/>
                    <a:pt x="4479" y="5148"/>
                  </a:cubicBezTo>
                  <a:lnTo>
                    <a:pt x="4479" y="5148"/>
                  </a:lnTo>
                  <a:cubicBezTo>
                    <a:pt x="4479" y="5148"/>
                    <a:pt x="4479" y="5148"/>
                    <a:pt x="4479" y="5148"/>
                  </a:cubicBezTo>
                  <a:moveTo>
                    <a:pt x="2276" y="4550"/>
                  </a:moveTo>
                  <a:cubicBezTo>
                    <a:pt x="2213" y="4604"/>
                    <a:pt x="2213" y="4693"/>
                    <a:pt x="2276" y="4755"/>
                  </a:cubicBezTo>
                  <a:lnTo>
                    <a:pt x="2276" y="4755"/>
                  </a:lnTo>
                  <a:cubicBezTo>
                    <a:pt x="2329" y="4809"/>
                    <a:pt x="2418" y="4809"/>
                    <a:pt x="2472" y="4755"/>
                  </a:cubicBezTo>
                  <a:lnTo>
                    <a:pt x="2472" y="4755"/>
                  </a:lnTo>
                  <a:cubicBezTo>
                    <a:pt x="2525" y="4693"/>
                    <a:pt x="2525" y="4604"/>
                    <a:pt x="2472" y="4550"/>
                  </a:cubicBezTo>
                  <a:lnTo>
                    <a:pt x="2472" y="4550"/>
                  </a:lnTo>
                  <a:cubicBezTo>
                    <a:pt x="2445" y="4523"/>
                    <a:pt x="2409" y="4515"/>
                    <a:pt x="2374" y="4515"/>
                  </a:cubicBezTo>
                  <a:lnTo>
                    <a:pt x="2374" y="4515"/>
                  </a:lnTo>
                  <a:cubicBezTo>
                    <a:pt x="2338" y="4515"/>
                    <a:pt x="2302" y="4523"/>
                    <a:pt x="2276" y="4550"/>
                  </a:cubicBezTo>
                  <a:close/>
                  <a:moveTo>
                    <a:pt x="1758" y="4862"/>
                  </a:moveTo>
                  <a:cubicBezTo>
                    <a:pt x="1705" y="4916"/>
                    <a:pt x="1705" y="5005"/>
                    <a:pt x="1758" y="5059"/>
                  </a:cubicBezTo>
                  <a:lnTo>
                    <a:pt x="1758" y="5059"/>
                  </a:lnTo>
                  <a:cubicBezTo>
                    <a:pt x="1812" y="5121"/>
                    <a:pt x="1901" y="5121"/>
                    <a:pt x="1954" y="5059"/>
                  </a:cubicBezTo>
                  <a:lnTo>
                    <a:pt x="1954" y="5059"/>
                  </a:lnTo>
                  <a:cubicBezTo>
                    <a:pt x="2008" y="5005"/>
                    <a:pt x="2008" y="4916"/>
                    <a:pt x="1954" y="4862"/>
                  </a:cubicBezTo>
                  <a:lnTo>
                    <a:pt x="1954" y="4862"/>
                  </a:lnTo>
                  <a:cubicBezTo>
                    <a:pt x="1928" y="4836"/>
                    <a:pt x="1892" y="4818"/>
                    <a:pt x="1856" y="4818"/>
                  </a:cubicBezTo>
                  <a:lnTo>
                    <a:pt x="1856" y="4818"/>
                  </a:lnTo>
                  <a:cubicBezTo>
                    <a:pt x="1821" y="4818"/>
                    <a:pt x="1785" y="4836"/>
                    <a:pt x="1758" y="48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124;p8"/>
            <p:cNvGrpSpPr/>
            <p:nvPr/>
          </p:nvGrpSpPr>
          <p:grpSpPr>
            <a:xfrm>
              <a:off x="219663" y="616075"/>
              <a:ext cx="8704610" cy="3911400"/>
              <a:chOff x="219663" y="616075"/>
              <a:chExt cx="8704610" cy="3911400"/>
            </a:xfrm>
          </p:grpSpPr>
          <p:cxnSp>
            <p:nvCxnSpPr>
              <p:cNvPr id="125" name="Google Shape;125;p8"/>
              <p:cNvCxnSpPr/>
              <p:nvPr/>
            </p:nvCxnSpPr>
            <p:spPr>
              <a:xfrm>
                <a:off x="219663" y="616075"/>
                <a:ext cx="0" cy="39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8"/>
              <p:cNvCxnSpPr/>
              <p:nvPr/>
            </p:nvCxnSpPr>
            <p:spPr>
              <a:xfrm>
                <a:off x="266247" y="616075"/>
                <a:ext cx="0" cy="39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8"/>
              <p:cNvCxnSpPr/>
              <p:nvPr/>
            </p:nvCxnSpPr>
            <p:spPr>
              <a:xfrm rot="10800000">
                <a:off x="8924272" y="616075"/>
                <a:ext cx="0" cy="39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8"/>
              <p:cNvCxnSpPr/>
              <p:nvPr/>
            </p:nvCxnSpPr>
            <p:spPr>
              <a:xfrm rot="10800000">
                <a:off x="8877688" y="616075"/>
                <a:ext cx="0" cy="39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</p:cxn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9"/>
          <p:cNvSpPr txBox="1">
            <a:spLocks noGrp="1"/>
          </p:cNvSpPr>
          <p:nvPr>
            <p:ph type="title"/>
          </p:nvPr>
        </p:nvSpPr>
        <p:spPr>
          <a:xfrm>
            <a:off x="4742025" y="1691325"/>
            <a:ext cx="3688800" cy="5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1" name="Google Shape;131;p9"/>
          <p:cNvSpPr txBox="1">
            <a:spLocks noGrp="1"/>
          </p:cNvSpPr>
          <p:nvPr>
            <p:ph type="subTitle" idx="1"/>
          </p:nvPr>
        </p:nvSpPr>
        <p:spPr>
          <a:xfrm>
            <a:off x="4742100" y="2272025"/>
            <a:ext cx="3688800" cy="11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32" name="Google Shape;132;p9"/>
          <p:cNvCxnSpPr/>
          <p:nvPr/>
        </p:nvCxnSpPr>
        <p:spPr>
          <a:xfrm>
            <a:off x="582450" y="244748"/>
            <a:ext cx="7979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133" name="Google Shape;133;p9"/>
          <p:cNvCxnSpPr/>
          <p:nvPr/>
        </p:nvCxnSpPr>
        <p:spPr>
          <a:xfrm>
            <a:off x="582450" y="4898968"/>
            <a:ext cx="7979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134" name="Google Shape;134;p9"/>
          <p:cNvCxnSpPr/>
          <p:nvPr/>
        </p:nvCxnSpPr>
        <p:spPr>
          <a:xfrm>
            <a:off x="582450" y="197444"/>
            <a:ext cx="7979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5" name="Google Shape;135;p9"/>
          <p:cNvCxnSpPr/>
          <p:nvPr/>
        </p:nvCxnSpPr>
        <p:spPr>
          <a:xfrm>
            <a:off x="582450" y="4945924"/>
            <a:ext cx="7979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36" name="Google Shape;136;p9"/>
          <p:cNvGrpSpPr/>
          <p:nvPr/>
        </p:nvGrpSpPr>
        <p:grpSpPr>
          <a:xfrm>
            <a:off x="123643" y="125342"/>
            <a:ext cx="8896609" cy="4892797"/>
            <a:chOff x="123643" y="125342"/>
            <a:chExt cx="8896609" cy="4892797"/>
          </a:xfrm>
        </p:grpSpPr>
        <p:sp>
          <p:nvSpPr>
            <p:cNvPr id="137" name="Google Shape;137;p9"/>
            <p:cNvSpPr/>
            <p:nvPr/>
          </p:nvSpPr>
          <p:spPr>
            <a:xfrm>
              <a:off x="123906" y="125342"/>
              <a:ext cx="343931" cy="343931"/>
            </a:xfrm>
            <a:custGeom>
              <a:avLst/>
              <a:gdLst/>
              <a:ahLst/>
              <a:cxnLst/>
              <a:rect l="l" t="t" r="r" b="b"/>
              <a:pathLst>
                <a:path w="5818" h="5818" extrusionOk="0">
                  <a:moveTo>
                    <a:pt x="2160" y="384"/>
                  </a:moveTo>
                  <a:cubicBezTo>
                    <a:pt x="1901" y="652"/>
                    <a:pt x="1767" y="991"/>
                    <a:pt x="1767" y="1339"/>
                  </a:cubicBezTo>
                  <a:lnTo>
                    <a:pt x="1767" y="1339"/>
                  </a:lnTo>
                  <a:lnTo>
                    <a:pt x="1767" y="1339"/>
                  </a:lnTo>
                  <a:cubicBezTo>
                    <a:pt x="1767" y="1517"/>
                    <a:pt x="1803" y="1705"/>
                    <a:pt x="1883" y="1883"/>
                  </a:cubicBezTo>
                  <a:lnTo>
                    <a:pt x="1883" y="1883"/>
                  </a:lnTo>
                  <a:cubicBezTo>
                    <a:pt x="1705" y="1803"/>
                    <a:pt x="1526" y="1767"/>
                    <a:pt x="1339" y="1767"/>
                  </a:cubicBezTo>
                  <a:lnTo>
                    <a:pt x="1339" y="1767"/>
                  </a:lnTo>
                  <a:cubicBezTo>
                    <a:pt x="991" y="1767"/>
                    <a:pt x="652" y="1892"/>
                    <a:pt x="384" y="2160"/>
                  </a:cubicBezTo>
                  <a:lnTo>
                    <a:pt x="384" y="2160"/>
                  </a:lnTo>
                  <a:cubicBezTo>
                    <a:pt x="126" y="2418"/>
                    <a:pt x="1" y="2757"/>
                    <a:pt x="1" y="3105"/>
                  </a:cubicBezTo>
                  <a:lnTo>
                    <a:pt x="1" y="3105"/>
                  </a:lnTo>
                  <a:cubicBezTo>
                    <a:pt x="1" y="3444"/>
                    <a:pt x="126" y="3774"/>
                    <a:pt x="375" y="4033"/>
                  </a:cubicBezTo>
                  <a:lnTo>
                    <a:pt x="375" y="4033"/>
                  </a:lnTo>
                  <a:cubicBezTo>
                    <a:pt x="358" y="4122"/>
                    <a:pt x="349" y="4211"/>
                    <a:pt x="349" y="4292"/>
                  </a:cubicBezTo>
                  <a:lnTo>
                    <a:pt x="349" y="4292"/>
                  </a:lnTo>
                  <a:lnTo>
                    <a:pt x="349" y="4292"/>
                  </a:lnTo>
                  <a:cubicBezTo>
                    <a:pt x="349" y="4729"/>
                    <a:pt x="518" y="5157"/>
                    <a:pt x="848" y="5487"/>
                  </a:cubicBezTo>
                  <a:lnTo>
                    <a:pt x="848" y="5487"/>
                  </a:lnTo>
                  <a:lnTo>
                    <a:pt x="848" y="5487"/>
                  </a:lnTo>
                  <a:cubicBezTo>
                    <a:pt x="1062" y="5710"/>
                    <a:pt x="1357" y="5817"/>
                    <a:pt x="1642" y="5817"/>
                  </a:cubicBezTo>
                  <a:lnTo>
                    <a:pt x="1642" y="5817"/>
                  </a:lnTo>
                  <a:cubicBezTo>
                    <a:pt x="1937" y="5817"/>
                    <a:pt x="2222" y="5710"/>
                    <a:pt x="2445" y="5487"/>
                  </a:cubicBezTo>
                  <a:lnTo>
                    <a:pt x="2445" y="5487"/>
                  </a:lnTo>
                  <a:lnTo>
                    <a:pt x="2445" y="5487"/>
                  </a:lnTo>
                  <a:cubicBezTo>
                    <a:pt x="2668" y="5264"/>
                    <a:pt x="2775" y="4979"/>
                    <a:pt x="2775" y="4693"/>
                  </a:cubicBezTo>
                  <a:lnTo>
                    <a:pt x="2775" y="4693"/>
                  </a:lnTo>
                  <a:cubicBezTo>
                    <a:pt x="2775" y="4399"/>
                    <a:pt x="2659" y="4113"/>
                    <a:pt x="2445" y="3890"/>
                  </a:cubicBezTo>
                  <a:lnTo>
                    <a:pt x="2445" y="3890"/>
                  </a:lnTo>
                  <a:cubicBezTo>
                    <a:pt x="2302" y="3747"/>
                    <a:pt x="2115" y="3676"/>
                    <a:pt x="1928" y="3676"/>
                  </a:cubicBezTo>
                  <a:lnTo>
                    <a:pt x="1928" y="3676"/>
                  </a:lnTo>
                  <a:cubicBezTo>
                    <a:pt x="1740" y="3676"/>
                    <a:pt x="1553" y="3747"/>
                    <a:pt x="1410" y="3890"/>
                  </a:cubicBezTo>
                  <a:lnTo>
                    <a:pt x="1410" y="3890"/>
                  </a:lnTo>
                  <a:cubicBezTo>
                    <a:pt x="1267" y="4033"/>
                    <a:pt x="1196" y="4220"/>
                    <a:pt x="1196" y="4408"/>
                  </a:cubicBezTo>
                  <a:lnTo>
                    <a:pt x="1196" y="4408"/>
                  </a:lnTo>
                  <a:cubicBezTo>
                    <a:pt x="1196" y="4524"/>
                    <a:pt x="1223" y="4649"/>
                    <a:pt x="1276" y="4756"/>
                  </a:cubicBezTo>
                  <a:lnTo>
                    <a:pt x="1276" y="4756"/>
                  </a:lnTo>
                  <a:cubicBezTo>
                    <a:pt x="1232" y="4836"/>
                    <a:pt x="1241" y="4943"/>
                    <a:pt x="1321" y="5014"/>
                  </a:cubicBezTo>
                  <a:lnTo>
                    <a:pt x="1321" y="5014"/>
                  </a:lnTo>
                  <a:cubicBezTo>
                    <a:pt x="1401" y="5103"/>
                    <a:pt x="1544" y="5103"/>
                    <a:pt x="1624" y="5014"/>
                  </a:cubicBezTo>
                  <a:lnTo>
                    <a:pt x="1624" y="5014"/>
                  </a:lnTo>
                  <a:cubicBezTo>
                    <a:pt x="1714" y="4934"/>
                    <a:pt x="1714" y="4791"/>
                    <a:pt x="1624" y="4702"/>
                  </a:cubicBezTo>
                  <a:lnTo>
                    <a:pt x="1624" y="4702"/>
                  </a:lnTo>
                  <a:cubicBezTo>
                    <a:pt x="1571" y="4649"/>
                    <a:pt x="1499" y="4631"/>
                    <a:pt x="1428" y="4649"/>
                  </a:cubicBezTo>
                  <a:lnTo>
                    <a:pt x="1428" y="4649"/>
                  </a:lnTo>
                  <a:cubicBezTo>
                    <a:pt x="1392" y="4568"/>
                    <a:pt x="1375" y="4488"/>
                    <a:pt x="1375" y="4408"/>
                  </a:cubicBezTo>
                  <a:lnTo>
                    <a:pt x="1375" y="4408"/>
                  </a:lnTo>
                  <a:cubicBezTo>
                    <a:pt x="1375" y="4265"/>
                    <a:pt x="1428" y="4122"/>
                    <a:pt x="1535" y="4015"/>
                  </a:cubicBezTo>
                  <a:lnTo>
                    <a:pt x="1535" y="4015"/>
                  </a:lnTo>
                  <a:cubicBezTo>
                    <a:pt x="1642" y="3908"/>
                    <a:pt x="1785" y="3855"/>
                    <a:pt x="1928" y="3855"/>
                  </a:cubicBezTo>
                  <a:lnTo>
                    <a:pt x="1928" y="3855"/>
                  </a:lnTo>
                  <a:cubicBezTo>
                    <a:pt x="2070" y="3855"/>
                    <a:pt x="2204" y="3908"/>
                    <a:pt x="2311" y="4015"/>
                  </a:cubicBezTo>
                  <a:lnTo>
                    <a:pt x="2311" y="4015"/>
                  </a:lnTo>
                  <a:cubicBezTo>
                    <a:pt x="2499" y="4202"/>
                    <a:pt x="2588" y="4443"/>
                    <a:pt x="2588" y="4693"/>
                  </a:cubicBezTo>
                  <a:lnTo>
                    <a:pt x="2588" y="4693"/>
                  </a:lnTo>
                  <a:cubicBezTo>
                    <a:pt x="2588" y="4934"/>
                    <a:pt x="2499" y="5175"/>
                    <a:pt x="2311" y="5362"/>
                  </a:cubicBezTo>
                  <a:lnTo>
                    <a:pt x="2311" y="5362"/>
                  </a:lnTo>
                  <a:lnTo>
                    <a:pt x="2311" y="5362"/>
                  </a:lnTo>
                  <a:cubicBezTo>
                    <a:pt x="2133" y="5550"/>
                    <a:pt x="1883" y="5639"/>
                    <a:pt x="1642" y="5639"/>
                  </a:cubicBezTo>
                  <a:lnTo>
                    <a:pt x="1642" y="5639"/>
                  </a:lnTo>
                  <a:cubicBezTo>
                    <a:pt x="1401" y="5639"/>
                    <a:pt x="1160" y="5550"/>
                    <a:pt x="973" y="5362"/>
                  </a:cubicBezTo>
                  <a:lnTo>
                    <a:pt x="973" y="5362"/>
                  </a:lnTo>
                  <a:lnTo>
                    <a:pt x="973" y="5362"/>
                  </a:lnTo>
                  <a:cubicBezTo>
                    <a:pt x="679" y="5068"/>
                    <a:pt x="536" y="4684"/>
                    <a:pt x="536" y="4292"/>
                  </a:cubicBezTo>
                  <a:lnTo>
                    <a:pt x="536" y="4292"/>
                  </a:lnTo>
                  <a:lnTo>
                    <a:pt x="536" y="4292"/>
                  </a:lnTo>
                  <a:cubicBezTo>
                    <a:pt x="536" y="3908"/>
                    <a:pt x="679" y="3524"/>
                    <a:pt x="973" y="3230"/>
                  </a:cubicBezTo>
                  <a:lnTo>
                    <a:pt x="973" y="3230"/>
                  </a:lnTo>
                  <a:cubicBezTo>
                    <a:pt x="1267" y="2936"/>
                    <a:pt x="1651" y="2793"/>
                    <a:pt x="2035" y="2793"/>
                  </a:cubicBezTo>
                  <a:lnTo>
                    <a:pt x="2035" y="2793"/>
                  </a:lnTo>
                  <a:cubicBezTo>
                    <a:pt x="2427" y="2793"/>
                    <a:pt x="2811" y="2936"/>
                    <a:pt x="3105" y="3230"/>
                  </a:cubicBezTo>
                  <a:lnTo>
                    <a:pt x="3105" y="3230"/>
                  </a:lnTo>
                  <a:lnTo>
                    <a:pt x="3382" y="3507"/>
                  </a:lnTo>
                  <a:lnTo>
                    <a:pt x="3382" y="3507"/>
                  </a:lnTo>
                  <a:lnTo>
                    <a:pt x="4185" y="4318"/>
                  </a:lnTo>
                  <a:cubicBezTo>
                    <a:pt x="4220" y="4345"/>
                    <a:pt x="4283" y="4345"/>
                    <a:pt x="4318" y="4318"/>
                  </a:cubicBezTo>
                  <a:lnTo>
                    <a:pt x="4318" y="4318"/>
                  </a:lnTo>
                  <a:cubicBezTo>
                    <a:pt x="4354" y="4283"/>
                    <a:pt x="4354" y="4220"/>
                    <a:pt x="4318" y="4185"/>
                  </a:cubicBezTo>
                  <a:lnTo>
                    <a:pt x="4318" y="4185"/>
                  </a:lnTo>
                  <a:lnTo>
                    <a:pt x="3364" y="3230"/>
                  </a:lnTo>
                  <a:lnTo>
                    <a:pt x="3230" y="3105"/>
                  </a:lnTo>
                  <a:cubicBezTo>
                    <a:pt x="2936" y="2811"/>
                    <a:pt x="2793" y="2427"/>
                    <a:pt x="2793" y="2035"/>
                  </a:cubicBezTo>
                  <a:lnTo>
                    <a:pt x="2793" y="2035"/>
                  </a:lnTo>
                  <a:lnTo>
                    <a:pt x="2793" y="2035"/>
                  </a:lnTo>
                  <a:cubicBezTo>
                    <a:pt x="2793" y="1651"/>
                    <a:pt x="2936" y="1267"/>
                    <a:pt x="3230" y="973"/>
                  </a:cubicBezTo>
                  <a:lnTo>
                    <a:pt x="3230" y="973"/>
                  </a:lnTo>
                  <a:cubicBezTo>
                    <a:pt x="3525" y="679"/>
                    <a:pt x="3908" y="536"/>
                    <a:pt x="4301" y="536"/>
                  </a:cubicBezTo>
                  <a:lnTo>
                    <a:pt x="4301" y="536"/>
                  </a:lnTo>
                  <a:cubicBezTo>
                    <a:pt x="4684" y="536"/>
                    <a:pt x="5068" y="679"/>
                    <a:pt x="5362" y="973"/>
                  </a:cubicBezTo>
                  <a:lnTo>
                    <a:pt x="5362" y="973"/>
                  </a:lnTo>
                  <a:cubicBezTo>
                    <a:pt x="5550" y="1151"/>
                    <a:pt x="5639" y="1401"/>
                    <a:pt x="5639" y="1642"/>
                  </a:cubicBezTo>
                  <a:lnTo>
                    <a:pt x="5639" y="1642"/>
                  </a:lnTo>
                  <a:cubicBezTo>
                    <a:pt x="5639" y="1883"/>
                    <a:pt x="5550" y="2133"/>
                    <a:pt x="5362" y="2311"/>
                  </a:cubicBezTo>
                  <a:lnTo>
                    <a:pt x="5362" y="2311"/>
                  </a:lnTo>
                  <a:lnTo>
                    <a:pt x="5362" y="2311"/>
                  </a:lnTo>
                  <a:cubicBezTo>
                    <a:pt x="5175" y="2499"/>
                    <a:pt x="4934" y="2588"/>
                    <a:pt x="4693" y="2588"/>
                  </a:cubicBezTo>
                  <a:lnTo>
                    <a:pt x="4693" y="2588"/>
                  </a:lnTo>
                  <a:cubicBezTo>
                    <a:pt x="4452" y="2588"/>
                    <a:pt x="4203" y="2499"/>
                    <a:pt x="4024" y="2311"/>
                  </a:cubicBezTo>
                  <a:lnTo>
                    <a:pt x="4024" y="2311"/>
                  </a:lnTo>
                  <a:cubicBezTo>
                    <a:pt x="3917" y="2204"/>
                    <a:pt x="3864" y="2061"/>
                    <a:pt x="3864" y="1928"/>
                  </a:cubicBezTo>
                  <a:lnTo>
                    <a:pt x="3864" y="1928"/>
                  </a:lnTo>
                  <a:cubicBezTo>
                    <a:pt x="3864" y="1785"/>
                    <a:pt x="3917" y="1642"/>
                    <a:pt x="4024" y="1535"/>
                  </a:cubicBezTo>
                  <a:lnTo>
                    <a:pt x="4024" y="1535"/>
                  </a:lnTo>
                  <a:cubicBezTo>
                    <a:pt x="4131" y="1428"/>
                    <a:pt x="4265" y="1375"/>
                    <a:pt x="4408" y="1375"/>
                  </a:cubicBezTo>
                  <a:lnTo>
                    <a:pt x="4408" y="1375"/>
                  </a:lnTo>
                  <a:cubicBezTo>
                    <a:pt x="4488" y="1375"/>
                    <a:pt x="4568" y="1392"/>
                    <a:pt x="4649" y="1428"/>
                  </a:cubicBezTo>
                  <a:lnTo>
                    <a:pt x="4649" y="1428"/>
                  </a:lnTo>
                  <a:cubicBezTo>
                    <a:pt x="4631" y="1499"/>
                    <a:pt x="4649" y="1571"/>
                    <a:pt x="4711" y="1624"/>
                  </a:cubicBezTo>
                  <a:lnTo>
                    <a:pt x="4711" y="1624"/>
                  </a:lnTo>
                  <a:cubicBezTo>
                    <a:pt x="4791" y="1714"/>
                    <a:pt x="4934" y="1714"/>
                    <a:pt x="5014" y="1624"/>
                  </a:cubicBezTo>
                  <a:lnTo>
                    <a:pt x="5014" y="1624"/>
                  </a:lnTo>
                  <a:cubicBezTo>
                    <a:pt x="5104" y="1544"/>
                    <a:pt x="5104" y="1401"/>
                    <a:pt x="5014" y="1312"/>
                  </a:cubicBezTo>
                  <a:lnTo>
                    <a:pt x="5014" y="1312"/>
                  </a:lnTo>
                  <a:cubicBezTo>
                    <a:pt x="4943" y="1241"/>
                    <a:pt x="4836" y="1232"/>
                    <a:pt x="4756" y="1276"/>
                  </a:cubicBezTo>
                  <a:lnTo>
                    <a:pt x="4756" y="1276"/>
                  </a:lnTo>
                  <a:cubicBezTo>
                    <a:pt x="4649" y="1223"/>
                    <a:pt x="4524" y="1196"/>
                    <a:pt x="4408" y="1196"/>
                  </a:cubicBezTo>
                  <a:lnTo>
                    <a:pt x="4408" y="1196"/>
                  </a:lnTo>
                  <a:cubicBezTo>
                    <a:pt x="4220" y="1196"/>
                    <a:pt x="4033" y="1267"/>
                    <a:pt x="3890" y="1410"/>
                  </a:cubicBezTo>
                  <a:lnTo>
                    <a:pt x="3890" y="1410"/>
                  </a:lnTo>
                  <a:cubicBezTo>
                    <a:pt x="3748" y="1553"/>
                    <a:pt x="3676" y="1740"/>
                    <a:pt x="3676" y="1928"/>
                  </a:cubicBezTo>
                  <a:lnTo>
                    <a:pt x="3676" y="1928"/>
                  </a:lnTo>
                  <a:cubicBezTo>
                    <a:pt x="3676" y="2115"/>
                    <a:pt x="3748" y="2302"/>
                    <a:pt x="3890" y="2445"/>
                  </a:cubicBezTo>
                  <a:lnTo>
                    <a:pt x="3890" y="2445"/>
                  </a:lnTo>
                  <a:cubicBezTo>
                    <a:pt x="4113" y="2659"/>
                    <a:pt x="4399" y="2775"/>
                    <a:pt x="4693" y="2775"/>
                  </a:cubicBezTo>
                  <a:lnTo>
                    <a:pt x="4693" y="2775"/>
                  </a:lnTo>
                  <a:cubicBezTo>
                    <a:pt x="4979" y="2775"/>
                    <a:pt x="5273" y="2659"/>
                    <a:pt x="5487" y="2445"/>
                  </a:cubicBezTo>
                  <a:lnTo>
                    <a:pt x="5487" y="2445"/>
                  </a:lnTo>
                  <a:lnTo>
                    <a:pt x="5496" y="2436"/>
                  </a:lnTo>
                  <a:cubicBezTo>
                    <a:pt x="5710" y="2222"/>
                    <a:pt x="5817" y="1928"/>
                    <a:pt x="5817" y="1642"/>
                  </a:cubicBezTo>
                  <a:lnTo>
                    <a:pt x="5817" y="1642"/>
                  </a:lnTo>
                  <a:cubicBezTo>
                    <a:pt x="5817" y="1357"/>
                    <a:pt x="5710" y="1062"/>
                    <a:pt x="5496" y="848"/>
                  </a:cubicBezTo>
                  <a:lnTo>
                    <a:pt x="5496" y="848"/>
                  </a:lnTo>
                  <a:lnTo>
                    <a:pt x="5487" y="839"/>
                  </a:lnTo>
                  <a:cubicBezTo>
                    <a:pt x="5166" y="518"/>
                    <a:pt x="4729" y="349"/>
                    <a:pt x="4301" y="349"/>
                  </a:cubicBezTo>
                  <a:lnTo>
                    <a:pt x="4301" y="349"/>
                  </a:lnTo>
                  <a:cubicBezTo>
                    <a:pt x="4211" y="349"/>
                    <a:pt x="4122" y="358"/>
                    <a:pt x="4033" y="366"/>
                  </a:cubicBezTo>
                  <a:lnTo>
                    <a:pt x="4033" y="366"/>
                  </a:lnTo>
                  <a:cubicBezTo>
                    <a:pt x="3774" y="126"/>
                    <a:pt x="3444" y="1"/>
                    <a:pt x="3105" y="1"/>
                  </a:cubicBezTo>
                  <a:lnTo>
                    <a:pt x="3105" y="1"/>
                  </a:lnTo>
                  <a:cubicBezTo>
                    <a:pt x="2757" y="1"/>
                    <a:pt x="2418" y="126"/>
                    <a:pt x="2160" y="384"/>
                  </a:cubicBezTo>
                  <a:moveTo>
                    <a:pt x="2284" y="2160"/>
                  </a:moveTo>
                  <a:lnTo>
                    <a:pt x="2284" y="2160"/>
                  </a:lnTo>
                  <a:cubicBezTo>
                    <a:pt x="2061" y="1928"/>
                    <a:pt x="1945" y="1633"/>
                    <a:pt x="1945" y="1339"/>
                  </a:cubicBezTo>
                  <a:lnTo>
                    <a:pt x="1945" y="1339"/>
                  </a:lnTo>
                  <a:lnTo>
                    <a:pt x="1945" y="1339"/>
                  </a:lnTo>
                  <a:cubicBezTo>
                    <a:pt x="1945" y="1036"/>
                    <a:pt x="2061" y="741"/>
                    <a:pt x="2284" y="518"/>
                  </a:cubicBezTo>
                  <a:lnTo>
                    <a:pt x="2284" y="518"/>
                  </a:lnTo>
                  <a:cubicBezTo>
                    <a:pt x="2508" y="286"/>
                    <a:pt x="2811" y="179"/>
                    <a:pt x="3105" y="179"/>
                  </a:cubicBezTo>
                  <a:lnTo>
                    <a:pt x="3105" y="179"/>
                  </a:lnTo>
                  <a:cubicBezTo>
                    <a:pt x="3355" y="179"/>
                    <a:pt x="3605" y="259"/>
                    <a:pt x="3819" y="420"/>
                  </a:cubicBezTo>
                  <a:lnTo>
                    <a:pt x="3819" y="420"/>
                  </a:lnTo>
                  <a:cubicBezTo>
                    <a:pt x="3551" y="500"/>
                    <a:pt x="3310" y="634"/>
                    <a:pt x="3105" y="839"/>
                  </a:cubicBezTo>
                  <a:lnTo>
                    <a:pt x="3105" y="839"/>
                  </a:lnTo>
                  <a:cubicBezTo>
                    <a:pt x="2775" y="1169"/>
                    <a:pt x="2615" y="1606"/>
                    <a:pt x="2615" y="2035"/>
                  </a:cubicBezTo>
                  <a:lnTo>
                    <a:pt x="2615" y="2035"/>
                  </a:lnTo>
                  <a:lnTo>
                    <a:pt x="2615" y="2035"/>
                  </a:lnTo>
                  <a:cubicBezTo>
                    <a:pt x="2615" y="2213"/>
                    <a:pt x="2641" y="2392"/>
                    <a:pt x="2695" y="2570"/>
                  </a:cubicBezTo>
                  <a:lnTo>
                    <a:pt x="2695" y="2570"/>
                  </a:lnTo>
                  <a:close/>
                  <a:moveTo>
                    <a:pt x="179" y="3105"/>
                  </a:moveTo>
                  <a:cubicBezTo>
                    <a:pt x="179" y="2811"/>
                    <a:pt x="286" y="2507"/>
                    <a:pt x="518" y="2284"/>
                  </a:cubicBezTo>
                  <a:lnTo>
                    <a:pt x="518" y="2284"/>
                  </a:lnTo>
                  <a:cubicBezTo>
                    <a:pt x="741" y="2061"/>
                    <a:pt x="1036" y="1945"/>
                    <a:pt x="1339" y="1945"/>
                  </a:cubicBezTo>
                  <a:lnTo>
                    <a:pt x="1339" y="1945"/>
                  </a:lnTo>
                  <a:cubicBezTo>
                    <a:pt x="1633" y="1945"/>
                    <a:pt x="1928" y="2061"/>
                    <a:pt x="2160" y="2284"/>
                  </a:cubicBezTo>
                  <a:lnTo>
                    <a:pt x="2160" y="2284"/>
                  </a:lnTo>
                  <a:lnTo>
                    <a:pt x="2570" y="2695"/>
                  </a:lnTo>
                  <a:cubicBezTo>
                    <a:pt x="2392" y="2641"/>
                    <a:pt x="2213" y="2606"/>
                    <a:pt x="2035" y="2606"/>
                  </a:cubicBezTo>
                  <a:lnTo>
                    <a:pt x="2035" y="2606"/>
                  </a:lnTo>
                  <a:cubicBezTo>
                    <a:pt x="1606" y="2606"/>
                    <a:pt x="1169" y="2775"/>
                    <a:pt x="839" y="3105"/>
                  </a:cubicBezTo>
                  <a:lnTo>
                    <a:pt x="839" y="3105"/>
                  </a:lnTo>
                  <a:cubicBezTo>
                    <a:pt x="634" y="3310"/>
                    <a:pt x="491" y="3551"/>
                    <a:pt x="420" y="3819"/>
                  </a:cubicBezTo>
                  <a:lnTo>
                    <a:pt x="420" y="3819"/>
                  </a:lnTo>
                  <a:cubicBezTo>
                    <a:pt x="259" y="3605"/>
                    <a:pt x="179" y="3355"/>
                    <a:pt x="179" y="3105"/>
                  </a:cubicBezTo>
                  <a:moveTo>
                    <a:pt x="491" y="581"/>
                  </a:moveTo>
                  <a:lnTo>
                    <a:pt x="491" y="1160"/>
                  </a:lnTo>
                  <a:cubicBezTo>
                    <a:pt x="491" y="1455"/>
                    <a:pt x="536" y="1526"/>
                    <a:pt x="670" y="1526"/>
                  </a:cubicBezTo>
                  <a:lnTo>
                    <a:pt x="670" y="1526"/>
                  </a:lnTo>
                  <a:cubicBezTo>
                    <a:pt x="705" y="1526"/>
                    <a:pt x="732" y="1517"/>
                    <a:pt x="777" y="1508"/>
                  </a:cubicBezTo>
                  <a:lnTo>
                    <a:pt x="777" y="1508"/>
                  </a:lnTo>
                  <a:cubicBezTo>
                    <a:pt x="902" y="1482"/>
                    <a:pt x="1116" y="1428"/>
                    <a:pt x="1499" y="1624"/>
                  </a:cubicBezTo>
                  <a:lnTo>
                    <a:pt x="1499" y="1624"/>
                  </a:lnTo>
                  <a:lnTo>
                    <a:pt x="1499" y="1624"/>
                  </a:lnTo>
                  <a:lnTo>
                    <a:pt x="1499" y="1624"/>
                  </a:lnTo>
                  <a:lnTo>
                    <a:pt x="1499" y="1624"/>
                  </a:lnTo>
                  <a:lnTo>
                    <a:pt x="1499" y="1624"/>
                  </a:lnTo>
                  <a:lnTo>
                    <a:pt x="1508" y="1624"/>
                  </a:lnTo>
                  <a:lnTo>
                    <a:pt x="1508" y="1624"/>
                  </a:lnTo>
                  <a:lnTo>
                    <a:pt x="1508" y="1624"/>
                  </a:lnTo>
                  <a:lnTo>
                    <a:pt x="1508" y="1624"/>
                  </a:lnTo>
                  <a:lnTo>
                    <a:pt x="1508" y="1624"/>
                  </a:lnTo>
                  <a:lnTo>
                    <a:pt x="1508" y="1624"/>
                  </a:lnTo>
                  <a:lnTo>
                    <a:pt x="1508" y="1624"/>
                  </a:lnTo>
                  <a:lnTo>
                    <a:pt x="1517" y="1624"/>
                  </a:lnTo>
                  <a:cubicBezTo>
                    <a:pt x="1526" y="1633"/>
                    <a:pt x="1535" y="1633"/>
                    <a:pt x="1544" y="1633"/>
                  </a:cubicBezTo>
                  <a:lnTo>
                    <a:pt x="1544" y="1633"/>
                  </a:lnTo>
                  <a:lnTo>
                    <a:pt x="1544" y="1633"/>
                  </a:lnTo>
                  <a:lnTo>
                    <a:pt x="1544" y="1633"/>
                  </a:lnTo>
                  <a:lnTo>
                    <a:pt x="1544" y="1633"/>
                  </a:lnTo>
                  <a:cubicBezTo>
                    <a:pt x="1553" y="1633"/>
                    <a:pt x="1562" y="1633"/>
                    <a:pt x="1571" y="1624"/>
                  </a:cubicBezTo>
                  <a:lnTo>
                    <a:pt x="1571" y="1624"/>
                  </a:lnTo>
                  <a:lnTo>
                    <a:pt x="1571" y="1624"/>
                  </a:lnTo>
                  <a:lnTo>
                    <a:pt x="1571" y="1624"/>
                  </a:lnTo>
                  <a:lnTo>
                    <a:pt x="1571" y="1624"/>
                  </a:lnTo>
                  <a:lnTo>
                    <a:pt x="1571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9" y="1624"/>
                  </a:lnTo>
                  <a:lnTo>
                    <a:pt x="1589" y="1615"/>
                  </a:lnTo>
                  <a:lnTo>
                    <a:pt x="1589" y="1615"/>
                  </a:lnTo>
                  <a:lnTo>
                    <a:pt x="1589" y="1615"/>
                  </a:lnTo>
                  <a:lnTo>
                    <a:pt x="1589" y="1615"/>
                  </a:lnTo>
                  <a:lnTo>
                    <a:pt x="1589" y="1615"/>
                  </a:lnTo>
                  <a:lnTo>
                    <a:pt x="1589" y="1615"/>
                  </a:lnTo>
                  <a:cubicBezTo>
                    <a:pt x="1598" y="1615"/>
                    <a:pt x="1598" y="1615"/>
                    <a:pt x="1598" y="1606"/>
                  </a:cubicBezTo>
                  <a:lnTo>
                    <a:pt x="1598" y="1606"/>
                  </a:lnTo>
                  <a:lnTo>
                    <a:pt x="1598" y="1606"/>
                  </a:lnTo>
                  <a:lnTo>
                    <a:pt x="1598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89"/>
                  </a:lnTo>
                  <a:lnTo>
                    <a:pt x="1615" y="1589"/>
                  </a:lnTo>
                  <a:lnTo>
                    <a:pt x="1615" y="1589"/>
                  </a:lnTo>
                  <a:lnTo>
                    <a:pt x="1615" y="1589"/>
                  </a:lnTo>
                  <a:lnTo>
                    <a:pt x="1624" y="1589"/>
                  </a:lnTo>
                  <a:lnTo>
                    <a:pt x="1624" y="1589"/>
                  </a:lnTo>
                  <a:lnTo>
                    <a:pt x="1624" y="1589"/>
                  </a:lnTo>
                  <a:lnTo>
                    <a:pt x="1624" y="1580"/>
                  </a:lnTo>
                  <a:lnTo>
                    <a:pt x="1624" y="1580"/>
                  </a:lnTo>
                  <a:lnTo>
                    <a:pt x="1624" y="1580"/>
                  </a:lnTo>
                  <a:lnTo>
                    <a:pt x="1624" y="1580"/>
                  </a:lnTo>
                  <a:lnTo>
                    <a:pt x="1624" y="1580"/>
                  </a:lnTo>
                  <a:lnTo>
                    <a:pt x="1624" y="1580"/>
                  </a:lnTo>
                  <a:cubicBezTo>
                    <a:pt x="1624" y="1571"/>
                    <a:pt x="1633" y="1553"/>
                    <a:pt x="1633" y="1544"/>
                  </a:cubicBezTo>
                  <a:lnTo>
                    <a:pt x="1633" y="1544"/>
                  </a:lnTo>
                  <a:lnTo>
                    <a:pt x="1633" y="1544"/>
                  </a:lnTo>
                  <a:lnTo>
                    <a:pt x="1633" y="1544"/>
                  </a:lnTo>
                  <a:lnTo>
                    <a:pt x="1633" y="1544"/>
                  </a:lnTo>
                  <a:cubicBezTo>
                    <a:pt x="1633" y="1535"/>
                    <a:pt x="1624" y="1517"/>
                    <a:pt x="1624" y="1508"/>
                  </a:cubicBezTo>
                  <a:lnTo>
                    <a:pt x="1624" y="1508"/>
                  </a:lnTo>
                  <a:lnTo>
                    <a:pt x="1624" y="1508"/>
                  </a:lnTo>
                  <a:lnTo>
                    <a:pt x="1624" y="1508"/>
                  </a:lnTo>
                  <a:lnTo>
                    <a:pt x="1624" y="1508"/>
                  </a:lnTo>
                  <a:lnTo>
                    <a:pt x="1624" y="1508"/>
                  </a:lnTo>
                  <a:lnTo>
                    <a:pt x="1624" y="1508"/>
                  </a:lnTo>
                  <a:lnTo>
                    <a:pt x="1624" y="1508"/>
                  </a:lnTo>
                  <a:lnTo>
                    <a:pt x="1624" y="1499"/>
                  </a:lnTo>
                  <a:lnTo>
                    <a:pt x="1624" y="1499"/>
                  </a:lnTo>
                  <a:cubicBezTo>
                    <a:pt x="1428" y="1116"/>
                    <a:pt x="1482" y="902"/>
                    <a:pt x="1508" y="777"/>
                  </a:cubicBezTo>
                  <a:lnTo>
                    <a:pt x="1508" y="777"/>
                  </a:lnTo>
                  <a:cubicBezTo>
                    <a:pt x="1517" y="732"/>
                    <a:pt x="1526" y="705"/>
                    <a:pt x="1526" y="670"/>
                  </a:cubicBezTo>
                  <a:lnTo>
                    <a:pt x="1526" y="670"/>
                  </a:lnTo>
                  <a:cubicBezTo>
                    <a:pt x="1526" y="536"/>
                    <a:pt x="1455" y="500"/>
                    <a:pt x="1152" y="491"/>
                  </a:cubicBezTo>
                  <a:lnTo>
                    <a:pt x="1152" y="491"/>
                  </a:lnTo>
                  <a:lnTo>
                    <a:pt x="581" y="491"/>
                  </a:lnTo>
                  <a:cubicBezTo>
                    <a:pt x="527" y="491"/>
                    <a:pt x="491" y="536"/>
                    <a:pt x="491" y="581"/>
                  </a:cubicBezTo>
                  <a:moveTo>
                    <a:pt x="1294" y="670"/>
                  </a:moveTo>
                  <a:cubicBezTo>
                    <a:pt x="1330" y="670"/>
                    <a:pt x="1339" y="670"/>
                    <a:pt x="1339" y="670"/>
                  </a:cubicBezTo>
                  <a:lnTo>
                    <a:pt x="1339" y="670"/>
                  </a:lnTo>
                  <a:cubicBezTo>
                    <a:pt x="1339" y="679"/>
                    <a:pt x="1339" y="705"/>
                    <a:pt x="1330" y="732"/>
                  </a:cubicBezTo>
                  <a:lnTo>
                    <a:pt x="1330" y="732"/>
                  </a:lnTo>
                  <a:cubicBezTo>
                    <a:pt x="1303" y="857"/>
                    <a:pt x="1259" y="1053"/>
                    <a:pt x="1366" y="1375"/>
                  </a:cubicBezTo>
                  <a:lnTo>
                    <a:pt x="1366" y="1375"/>
                  </a:lnTo>
                  <a:cubicBezTo>
                    <a:pt x="1053" y="1259"/>
                    <a:pt x="857" y="1303"/>
                    <a:pt x="732" y="1330"/>
                  </a:cubicBezTo>
                  <a:lnTo>
                    <a:pt x="732" y="1330"/>
                  </a:lnTo>
                  <a:cubicBezTo>
                    <a:pt x="705" y="1339"/>
                    <a:pt x="679" y="1348"/>
                    <a:pt x="670" y="1348"/>
                  </a:cubicBezTo>
                  <a:lnTo>
                    <a:pt x="670" y="1348"/>
                  </a:lnTo>
                  <a:cubicBezTo>
                    <a:pt x="661" y="1348"/>
                    <a:pt x="670" y="1312"/>
                    <a:pt x="670" y="1160"/>
                  </a:cubicBezTo>
                  <a:lnTo>
                    <a:pt x="670" y="1160"/>
                  </a:lnTo>
                  <a:lnTo>
                    <a:pt x="670" y="670"/>
                  </a:lnTo>
                  <a:lnTo>
                    <a:pt x="1152" y="679"/>
                  </a:lnTo>
                  <a:lnTo>
                    <a:pt x="1169" y="679"/>
                  </a:lnTo>
                  <a:lnTo>
                    <a:pt x="1169" y="679"/>
                  </a:lnTo>
                  <a:cubicBezTo>
                    <a:pt x="1223" y="679"/>
                    <a:pt x="1259" y="670"/>
                    <a:pt x="1294" y="670"/>
                  </a:cubicBezTo>
                  <a:close/>
                  <a:moveTo>
                    <a:pt x="3864" y="759"/>
                  </a:moveTo>
                  <a:cubicBezTo>
                    <a:pt x="3810" y="812"/>
                    <a:pt x="3810" y="902"/>
                    <a:pt x="3864" y="955"/>
                  </a:cubicBezTo>
                  <a:lnTo>
                    <a:pt x="3864" y="955"/>
                  </a:lnTo>
                  <a:cubicBezTo>
                    <a:pt x="3917" y="1009"/>
                    <a:pt x="4006" y="1009"/>
                    <a:pt x="4060" y="955"/>
                  </a:cubicBezTo>
                  <a:lnTo>
                    <a:pt x="4060" y="955"/>
                  </a:lnTo>
                  <a:cubicBezTo>
                    <a:pt x="4113" y="902"/>
                    <a:pt x="4113" y="812"/>
                    <a:pt x="4060" y="759"/>
                  </a:cubicBezTo>
                  <a:lnTo>
                    <a:pt x="4060" y="759"/>
                  </a:lnTo>
                  <a:cubicBezTo>
                    <a:pt x="4033" y="723"/>
                    <a:pt x="3997" y="714"/>
                    <a:pt x="3962" y="714"/>
                  </a:cubicBezTo>
                  <a:lnTo>
                    <a:pt x="3962" y="714"/>
                  </a:lnTo>
                  <a:cubicBezTo>
                    <a:pt x="3926" y="714"/>
                    <a:pt x="3890" y="723"/>
                    <a:pt x="3864" y="759"/>
                  </a:cubicBezTo>
                  <a:moveTo>
                    <a:pt x="3346" y="1062"/>
                  </a:moveTo>
                  <a:cubicBezTo>
                    <a:pt x="3293" y="1116"/>
                    <a:pt x="3293" y="1205"/>
                    <a:pt x="3346" y="1267"/>
                  </a:cubicBezTo>
                  <a:lnTo>
                    <a:pt x="3346" y="1267"/>
                  </a:lnTo>
                  <a:cubicBezTo>
                    <a:pt x="3400" y="1321"/>
                    <a:pt x="3489" y="1321"/>
                    <a:pt x="3551" y="1267"/>
                  </a:cubicBezTo>
                  <a:lnTo>
                    <a:pt x="3551" y="1267"/>
                  </a:lnTo>
                  <a:cubicBezTo>
                    <a:pt x="3605" y="1205"/>
                    <a:pt x="3605" y="1116"/>
                    <a:pt x="3551" y="1062"/>
                  </a:cubicBezTo>
                  <a:lnTo>
                    <a:pt x="3551" y="1062"/>
                  </a:lnTo>
                  <a:cubicBezTo>
                    <a:pt x="3516" y="1036"/>
                    <a:pt x="3480" y="1027"/>
                    <a:pt x="3444" y="1027"/>
                  </a:cubicBezTo>
                  <a:lnTo>
                    <a:pt x="3444" y="1027"/>
                  </a:lnTo>
                  <a:cubicBezTo>
                    <a:pt x="3409" y="1027"/>
                    <a:pt x="3373" y="1036"/>
                    <a:pt x="3346" y="1062"/>
                  </a:cubicBezTo>
                  <a:close/>
                  <a:moveTo>
                    <a:pt x="3061" y="1553"/>
                  </a:moveTo>
                  <a:cubicBezTo>
                    <a:pt x="3007" y="1606"/>
                    <a:pt x="3007" y="1696"/>
                    <a:pt x="3061" y="1758"/>
                  </a:cubicBezTo>
                  <a:lnTo>
                    <a:pt x="3061" y="1758"/>
                  </a:lnTo>
                  <a:cubicBezTo>
                    <a:pt x="3114" y="1812"/>
                    <a:pt x="3203" y="1812"/>
                    <a:pt x="3257" y="1758"/>
                  </a:cubicBezTo>
                  <a:lnTo>
                    <a:pt x="3257" y="1758"/>
                  </a:lnTo>
                  <a:cubicBezTo>
                    <a:pt x="3310" y="1696"/>
                    <a:pt x="3310" y="1606"/>
                    <a:pt x="3257" y="1553"/>
                  </a:cubicBezTo>
                  <a:lnTo>
                    <a:pt x="3257" y="1553"/>
                  </a:lnTo>
                  <a:cubicBezTo>
                    <a:pt x="3230" y="1526"/>
                    <a:pt x="3194" y="1517"/>
                    <a:pt x="3159" y="1517"/>
                  </a:cubicBezTo>
                  <a:lnTo>
                    <a:pt x="3159" y="1517"/>
                  </a:lnTo>
                  <a:cubicBezTo>
                    <a:pt x="3123" y="1517"/>
                    <a:pt x="3087" y="1526"/>
                    <a:pt x="3061" y="1553"/>
                  </a:cubicBezTo>
                  <a:close/>
                  <a:moveTo>
                    <a:pt x="2998" y="2124"/>
                  </a:moveTo>
                  <a:cubicBezTo>
                    <a:pt x="2945" y="2177"/>
                    <a:pt x="2945" y="2267"/>
                    <a:pt x="2998" y="2320"/>
                  </a:cubicBezTo>
                  <a:lnTo>
                    <a:pt x="2998" y="2320"/>
                  </a:lnTo>
                  <a:cubicBezTo>
                    <a:pt x="3052" y="2383"/>
                    <a:pt x="3141" y="2383"/>
                    <a:pt x="3194" y="2320"/>
                  </a:cubicBezTo>
                  <a:lnTo>
                    <a:pt x="3194" y="2320"/>
                  </a:lnTo>
                  <a:cubicBezTo>
                    <a:pt x="3248" y="2267"/>
                    <a:pt x="3248" y="2177"/>
                    <a:pt x="3194" y="2124"/>
                  </a:cubicBezTo>
                  <a:lnTo>
                    <a:pt x="3194" y="2124"/>
                  </a:lnTo>
                  <a:cubicBezTo>
                    <a:pt x="3168" y="2097"/>
                    <a:pt x="3132" y="2088"/>
                    <a:pt x="3096" y="2088"/>
                  </a:cubicBezTo>
                  <a:lnTo>
                    <a:pt x="3096" y="2088"/>
                  </a:lnTo>
                  <a:cubicBezTo>
                    <a:pt x="3061" y="2088"/>
                    <a:pt x="3025" y="2097"/>
                    <a:pt x="2998" y="2124"/>
                  </a:cubicBezTo>
                  <a:close/>
                  <a:moveTo>
                    <a:pt x="3212" y="2659"/>
                  </a:moveTo>
                  <a:cubicBezTo>
                    <a:pt x="3159" y="2713"/>
                    <a:pt x="3159" y="2802"/>
                    <a:pt x="3212" y="2855"/>
                  </a:cubicBezTo>
                  <a:lnTo>
                    <a:pt x="3212" y="2855"/>
                  </a:lnTo>
                  <a:cubicBezTo>
                    <a:pt x="3266" y="2909"/>
                    <a:pt x="3355" y="2909"/>
                    <a:pt x="3409" y="2855"/>
                  </a:cubicBezTo>
                  <a:lnTo>
                    <a:pt x="3409" y="2855"/>
                  </a:lnTo>
                  <a:cubicBezTo>
                    <a:pt x="3462" y="2802"/>
                    <a:pt x="3462" y="2713"/>
                    <a:pt x="3409" y="2659"/>
                  </a:cubicBezTo>
                  <a:lnTo>
                    <a:pt x="3409" y="2659"/>
                  </a:lnTo>
                  <a:cubicBezTo>
                    <a:pt x="3382" y="2632"/>
                    <a:pt x="3346" y="2615"/>
                    <a:pt x="3310" y="2615"/>
                  </a:cubicBezTo>
                  <a:lnTo>
                    <a:pt x="3310" y="2615"/>
                  </a:lnTo>
                  <a:cubicBezTo>
                    <a:pt x="3275" y="2615"/>
                    <a:pt x="3239" y="2632"/>
                    <a:pt x="3212" y="2659"/>
                  </a:cubicBezTo>
                  <a:moveTo>
                    <a:pt x="2124" y="2998"/>
                  </a:moveTo>
                  <a:cubicBezTo>
                    <a:pt x="2070" y="3052"/>
                    <a:pt x="2070" y="3141"/>
                    <a:pt x="2124" y="3203"/>
                  </a:cubicBezTo>
                  <a:lnTo>
                    <a:pt x="2124" y="3203"/>
                  </a:lnTo>
                  <a:cubicBezTo>
                    <a:pt x="2177" y="3257"/>
                    <a:pt x="2267" y="3257"/>
                    <a:pt x="2320" y="3203"/>
                  </a:cubicBezTo>
                  <a:lnTo>
                    <a:pt x="2320" y="3203"/>
                  </a:lnTo>
                  <a:cubicBezTo>
                    <a:pt x="2374" y="3141"/>
                    <a:pt x="2374" y="3052"/>
                    <a:pt x="2320" y="2998"/>
                  </a:cubicBezTo>
                  <a:lnTo>
                    <a:pt x="2320" y="2998"/>
                  </a:lnTo>
                  <a:cubicBezTo>
                    <a:pt x="2293" y="2971"/>
                    <a:pt x="2258" y="2962"/>
                    <a:pt x="2222" y="2962"/>
                  </a:cubicBezTo>
                  <a:lnTo>
                    <a:pt x="2222" y="2962"/>
                  </a:lnTo>
                  <a:cubicBezTo>
                    <a:pt x="2186" y="2962"/>
                    <a:pt x="2151" y="2971"/>
                    <a:pt x="2124" y="2998"/>
                  </a:cubicBezTo>
                  <a:close/>
                  <a:moveTo>
                    <a:pt x="1553" y="3061"/>
                  </a:moveTo>
                  <a:cubicBezTo>
                    <a:pt x="1499" y="3114"/>
                    <a:pt x="1499" y="3203"/>
                    <a:pt x="1553" y="3257"/>
                  </a:cubicBezTo>
                  <a:lnTo>
                    <a:pt x="1553" y="3257"/>
                  </a:lnTo>
                  <a:cubicBezTo>
                    <a:pt x="1606" y="3319"/>
                    <a:pt x="1696" y="3319"/>
                    <a:pt x="1749" y="3257"/>
                  </a:cubicBezTo>
                  <a:lnTo>
                    <a:pt x="1749" y="3257"/>
                  </a:lnTo>
                  <a:cubicBezTo>
                    <a:pt x="1803" y="3203"/>
                    <a:pt x="1803" y="3114"/>
                    <a:pt x="1749" y="3061"/>
                  </a:cubicBezTo>
                  <a:lnTo>
                    <a:pt x="1749" y="3061"/>
                  </a:lnTo>
                  <a:cubicBezTo>
                    <a:pt x="1722" y="3034"/>
                    <a:pt x="1687" y="3025"/>
                    <a:pt x="1651" y="3025"/>
                  </a:cubicBezTo>
                  <a:lnTo>
                    <a:pt x="1651" y="3025"/>
                  </a:lnTo>
                  <a:cubicBezTo>
                    <a:pt x="1615" y="3025"/>
                    <a:pt x="1580" y="3034"/>
                    <a:pt x="1553" y="3061"/>
                  </a:cubicBezTo>
                  <a:close/>
                  <a:moveTo>
                    <a:pt x="2659" y="3212"/>
                  </a:moveTo>
                  <a:cubicBezTo>
                    <a:pt x="2606" y="3266"/>
                    <a:pt x="2606" y="3355"/>
                    <a:pt x="2659" y="3408"/>
                  </a:cubicBezTo>
                  <a:lnTo>
                    <a:pt x="2659" y="3408"/>
                  </a:lnTo>
                  <a:cubicBezTo>
                    <a:pt x="2713" y="3462"/>
                    <a:pt x="2802" y="3462"/>
                    <a:pt x="2855" y="3408"/>
                  </a:cubicBezTo>
                  <a:lnTo>
                    <a:pt x="2855" y="3408"/>
                  </a:lnTo>
                  <a:cubicBezTo>
                    <a:pt x="2909" y="3355"/>
                    <a:pt x="2909" y="3266"/>
                    <a:pt x="2855" y="3212"/>
                  </a:cubicBezTo>
                  <a:lnTo>
                    <a:pt x="2855" y="3212"/>
                  </a:lnTo>
                  <a:cubicBezTo>
                    <a:pt x="2829" y="3185"/>
                    <a:pt x="2793" y="3168"/>
                    <a:pt x="2757" y="3168"/>
                  </a:cubicBezTo>
                  <a:lnTo>
                    <a:pt x="2757" y="3168"/>
                  </a:lnTo>
                  <a:cubicBezTo>
                    <a:pt x="2722" y="3168"/>
                    <a:pt x="2686" y="3185"/>
                    <a:pt x="2659" y="3212"/>
                  </a:cubicBezTo>
                  <a:close/>
                  <a:moveTo>
                    <a:pt x="1062" y="3346"/>
                  </a:moveTo>
                  <a:cubicBezTo>
                    <a:pt x="1009" y="3408"/>
                    <a:pt x="1009" y="3498"/>
                    <a:pt x="1062" y="3551"/>
                  </a:cubicBezTo>
                  <a:lnTo>
                    <a:pt x="1062" y="3551"/>
                  </a:lnTo>
                  <a:cubicBezTo>
                    <a:pt x="1116" y="3605"/>
                    <a:pt x="1205" y="3605"/>
                    <a:pt x="1259" y="3551"/>
                  </a:cubicBezTo>
                  <a:lnTo>
                    <a:pt x="1259" y="3551"/>
                  </a:lnTo>
                  <a:cubicBezTo>
                    <a:pt x="1312" y="3498"/>
                    <a:pt x="1312" y="3408"/>
                    <a:pt x="1259" y="3346"/>
                  </a:cubicBezTo>
                  <a:lnTo>
                    <a:pt x="1259" y="3346"/>
                  </a:lnTo>
                  <a:cubicBezTo>
                    <a:pt x="1232" y="3319"/>
                    <a:pt x="1196" y="3310"/>
                    <a:pt x="1160" y="3310"/>
                  </a:cubicBezTo>
                  <a:lnTo>
                    <a:pt x="1160" y="3310"/>
                  </a:lnTo>
                  <a:cubicBezTo>
                    <a:pt x="1125" y="3310"/>
                    <a:pt x="1089" y="3319"/>
                    <a:pt x="1062" y="3346"/>
                  </a:cubicBezTo>
                  <a:close/>
                  <a:moveTo>
                    <a:pt x="750" y="3863"/>
                  </a:moveTo>
                  <a:cubicBezTo>
                    <a:pt x="697" y="3917"/>
                    <a:pt x="697" y="4006"/>
                    <a:pt x="750" y="4060"/>
                  </a:cubicBezTo>
                  <a:lnTo>
                    <a:pt x="750" y="4060"/>
                  </a:lnTo>
                  <a:cubicBezTo>
                    <a:pt x="804" y="4113"/>
                    <a:pt x="893" y="4113"/>
                    <a:pt x="946" y="4060"/>
                  </a:cubicBezTo>
                  <a:lnTo>
                    <a:pt x="946" y="4060"/>
                  </a:lnTo>
                  <a:cubicBezTo>
                    <a:pt x="1009" y="4006"/>
                    <a:pt x="1009" y="3917"/>
                    <a:pt x="946" y="3863"/>
                  </a:cubicBezTo>
                  <a:lnTo>
                    <a:pt x="946" y="3863"/>
                  </a:lnTo>
                  <a:cubicBezTo>
                    <a:pt x="920" y="3837"/>
                    <a:pt x="884" y="3819"/>
                    <a:pt x="848" y="3819"/>
                  </a:cubicBezTo>
                  <a:lnTo>
                    <a:pt x="848" y="3819"/>
                  </a:lnTo>
                  <a:cubicBezTo>
                    <a:pt x="813" y="3819"/>
                    <a:pt x="777" y="3837"/>
                    <a:pt x="750" y="3863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675789" y="125342"/>
              <a:ext cx="344463" cy="343931"/>
            </a:xfrm>
            <a:custGeom>
              <a:avLst/>
              <a:gdLst/>
              <a:ahLst/>
              <a:cxnLst/>
              <a:rect l="l" t="t" r="r" b="b"/>
              <a:pathLst>
                <a:path w="5827" h="5818" extrusionOk="0">
                  <a:moveTo>
                    <a:pt x="1785" y="366"/>
                  </a:moveTo>
                  <a:cubicBezTo>
                    <a:pt x="1696" y="358"/>
                    <a:pt x="1606" y="349"/>
                    <a:pt x="1526" y="349"/>
                  </a:cubicBezTo>
                  <a:lnTo>
                    <a:pt x="1526" y="349"/>
                  </a:lnTo>
                  <a:cubicBezTo>
                    <a:pt x="1089" y="349"/>
                    <a:pt x="661" y="518"/>
                    <a:pt x="331" y="839"/>
                  </a:cubicBezTo>
                  <a:lnTo>
                    <a:pt x="331" y="839"/>
                  </a:lnTo>
                  <a:lnTo>
                    <a:pt x="331" y="848"/>
                  </a:lnTo>
                  <a:cubicBezTo>
                    <a:pt x="108" y="1062"/>
                    <a:pt x="1" y="1357"/>
                    <a:pt x="1" y="1642"/>
                  </a:cubicBezTo>
                  <a:lnTo>
                    <a:pt x="1" y="1642"/>
                  </a:lnTo>
                  <a:cubicBezTo>
                    <a:pt x="1" y="1928"/>
                    <a:pt x="108" y="2222"/>
                    <a:pt x="331" y="2436"/>
                  </a:cubicBezTo>
                  <a:lnTo>
                    <a:pt x="331" y="2436"/>
                  </a:lnTo>
                  <a:lnTo>
                    <a:pt x="331" y="2445"/>
                  </a:lnTo>
                  <a:cubicBezTo>
                    <a:pt x="554" y="2659"/>
                    <a:pt x="839" y="2775"/>
                    <a:pt x="1125" y="2775"/>
                  </a:cubicBezTo>
                  <a:lnTo>
                    <a:pt x="1125" y="2775"/>
                  </a:lnTo>
                  <a:cubicBezTo>
                    <a:pt x="1419" y="2775"/>
                    <a:pt x="1705" y="2659"/>
                    <a:pt x="1928" y="2445"/>
                  </a:cubicBezTo>
                  <a:lnTo>
                    <a:pt x="1928" y="2445"/>
                  </a:lnTo>
                  <a:cubicBezTo>
                    <a:pt x="2070" y="2302"/>
                    <a:pt x="2142" y="2115"/>
                    <a:pt x="2142" y="1928"/>
                  </a:cubicBezTo>
                  <a:lnTo>
                    <a:pt x="2142" y="1928"/>
                  </a:lnTo>
                  <a:cubicBezTo>
                    <a:pt x="2142" y="1740"/>
                    <a:pt x="2070" y="1553"/>
                    <a:pt x="1928" y="1410"/>
                  </a:cubicBezTo>
                  <a:lnTo>
                    <a:pt x="1928" y="1410"/>
                  </a:lnTo>
                  <a:cubicBezTo>
                    <a:pt x="1785" y="1267"/>
                    <a:pt x="1598" y="1196"/>
                    <a:pt x="1410" y="1196"/>
                  </a:cubicBezTo>
                  <a:lnTo>
                    <a:pt x="1410" y="1196"/>
                  </a:lnTo>
                  <a:cubicBezTo>
                    <a:pt x="1294" y="1196"/>
                    <a:pt x="1169" y="1223"/>
                    <a:pt x="1062" y="1276"/>
                  </a:cubicBezTo>
                  <a:lnTo>
                    <a:pt x="1062" y="1276"/>
                  </a:lnTo>
                  <a:cubicBezTo>
                    <a:pt x="982" y="1232"/>
                    <a:pt x="875" y="1241"/>
                    <a:pt x="804" y="1312"/>
                  </a:cubicBezTo>
                  <a:lnTo>
                    <a:pt x="804" y="1312"/>
                  </a:lnTo>
                  <a:cubicBezTo>
                    <a:pt x="714" y="1401"/>
                    <a:pt x="714" y="1544"/>
                    <a:pt x="804" y="1624"/>
                  </a:cubicBezTo>
                  <a:lnTo>
                    <a:pt x="804" y="1624"/>
                  </a:lnTo>
                  <a:cubicBezTo>
                    <a:pt x="884" y="1714"/>
                    <a:pt x="1027" y="1714"/>
                    <a:pt x="1116" y="1624"/>
                  </a:cubicBezTo>
                  <a:lnTo>
                    <a:pt x="1116" y="1624"/>
                  </a:lnTo>
                  <a:cubicBezTo>
                    <a:pt x="1169" y="1571"/>
                    <a:pt x="1187" y="1499"/>
                    <a:pt x="1169" y="1428"/>
                  </a:cubicBezTo>
                  <a:lnTo>
                    <a:pt x="1169" y="1428"/>
                  </a:lnTo>
                  <a:cubicBezTo>
                    <a:pt x="1250" y="1392"/>
                    <a:pt x="1330" y="1375"/>
                    <a:pt x="1410" y="1375"/>
                  </a:cubicBezTo>
                  <a:lnTo>
                    <a:pt x="1410" y="1375"/>
                  </a:lnTo>
                  <a:cubicBezTo>
                    <a:pt x="1553" y="1375"/>
                    <a:pt x="1696" y="1428"/>
                    <a:pt x="1803" y="1535"/>
                  </a:cubicBezTo>
                  <a:lnTo>
                    <a:pt x="1803" y="1535"/>
                  </a:lnTo>
                  <a:cubicBezTo>
                    <a:pt x="1910" y="1642"/>
                    <a:pt x="1963" y="1785"/>
                    <a:pt x="1963" y="1928"/>
                  </a:cubicBezTo>
                  <a:lnTo>
                    <a:pt x="1963" y="1928"/>
                  </a:lnTo>
                  <a:cubicBezTo>
                    <a:pt x="1963" y="2061"/>
                    <a:pt x="1910" y="2204"/>
                    <a:pt x="1803" y="2311"/>
                  </a:cubicBezTo>
                  <a:lnTo>
                    <a:pt x="1803" y="2311"/>
                  </a:lnTo>
                  <a:cubicBezTo>
                    <a:pt x="1615" y="2499"/>
                    <a:pt x="1375" y="2588"/>
                    <a:pt x="1125" y="2588"/>
                  </a:cubicBezTo>
                  <a:lnTo>
                    <a:pt x="1125" y="2588"/>
                  </a:lnTo>
                  <a:cubicBezTo>
                    <a:pt x="884" y="2588"/>
                    <a:pt x="643" y="2499"/>
                    <a:pt x="456" y="2311"/>
                  </a:cubicBezTo>
                  <a:lnTo>
                    <a:pt x="456" y="2311"/>
                  </a:lnTo>
                  <a:lnTo>
                    <a:pt x="456" y="2311"/>
                  </a:lnTo>
                  <a:cubicBezTo>
                    <a:pt x="268" y="2133"/>
                    <a:pt x="179" y="1883"/>
                    <a:pt x="179" y="1642"/>
                  </a:cubicBezTo>
                  <a:lnTo>
                    <a:pt x="179" y="1642"/>
                  </a:lnTo>
                  <a:cubicBezTo>
                    <a:pt x="179" y="1401"/>
                    <a:pt x="268" y="1151"/>
                    <a:pt x="456" y="973"/>
                  </a:cubicBezTo>
                  <a:lnTo>
                    <a:pt x="456" y="973"/>
                  </a:lnTo>
                  <a:cubicBezTo>
                    <a:pt x="750" y="679"/>
                    <a:pt x="1134" y="536"/>
                    <a:pt x="1526" y="536"/>
                  </a:cubicBezTo>
                  <a:lnTo>
                    <a:pt x="1526" y="536"/>
                  </a:lnTo>
                  <a:cubicBezTo>
                    <a:pt x="1910" y="536"/>
                    <a:pt x="2293" y="679"/>
                    <a:pt x="2588" y="973"/>
                  </a:cubicBezTo>
                  <a:lnTo>
                    <a:pt x="2588" y="973"/>
                  </a:lnTo>
                  <a:cubicBezTo>
                    <a:pt x="2882" y="1267"/>
                    <a:pt x="3025" y="1651"/>
                    <a:pt x="3025" y="2035"/>
                  </a:cubicBezTo>
                  <a:lnTo>
                    <a:pt x="3025" y="2035"/>
                  </a:lnTo>
                  <a:lnTo>
                    <a:pt x="3025" y="2035"/>
                  </a:lnTo>
                  <a:cubicBezTo>
                    <a:pt x="3025" y="2427"/>
                    <a:pt x="2882" y="2811"/>
                    <a:pt x="2588" y="3105"/>
                  </a:cubicBezTo>
                  <a:lnTo>
                    <a:pt x="2588" y="3105"/>
                  </a:lnTo>
                  <a:lnTo>
                    <a:pt x="1508" y="4185"/>
                  </a:lnTo>
                  <a:cubicBezTo>
                    <a:pt x="1473" y="4220"/>
                    <a:pt x="1473" y="4283"/>
                    <a:pt x="1508" y="4318"/>
                  </a:cubicBezTo>
                  <a:lnTo>
                    <a:pt x="1508" y="4318"/>
                  </a:lnTo>
                  <a:cubicBezTo>
                    <a:pt x="1544" y="4345"/>
                    <a:pt x="1598" y="4345"/>
                    <a:pt x="1633" y="4318"/>
                  </a:cubicBezTo>
                  <a:lnTo>
                    <a:pt x="1633" y="4318"/>
                  </a:lnTo>
                  <a:lnTo>
                    <a:pt x="2436" y="3507"/>
                  </a:lnTo>
                  <a:lnTo>
                    <a:pt x="2436" y="3507"/>
                  </a:lnTo>
                  <a:lnTo>
                    <a:pt x="2713" y="3230"/>
                  </a:lnTo>
                  <a:cubicBezTo>
                    <a:pt x="3007" y="2936"/>
                    <a:pt x="3400" y="2793"/>
                    <a:pt x="3783" y="2793"/>
                  </a:cubicBezTo>
                  <a:lnTo>
                    <a:pt x="3783" y="2793"/>
                  </a:lnTo>
                  <a:cubicBezTo>
                    <a:pt x="4167" y="2793"/>
                    <a:pt x="4559" y="2936"/>
                    <a:pt x="4845" y="3230"/>
                  </a:cubicBezTo>
                  <a:lnTo>
                    <a:pt x="4845" y="3230"/>
                  </a:lnTo>
                  <a:cubicBezTo>
                    <a:pt x="5139" y="3524"/>
                    <a:pt x="5291" y="3908"/>
                    <a:pt x="5291" y="4292"/>
                  </a:cubicBezTo>
                  <a:lnTo>
                    <a:pt x="5291" y="4292"/>
                  </a:lnTo>
                  <a:lnTo>
                    <a:pt x="5291" y="4292"/>
                  </a:lnTo>
                  <a:cubicBezTo>
                    <a:pt x="5291" y="4684"/>
                    <a:pt x="5139" y="5068"/>
                    <a:pt x="4854" y="5362"/>
                  </a:cubicBezTo>
                  <a:lnTo>
                    <a:pt x="4854" y="5362"/>
                  </a:lnTo>
                  <a:lnTo>
                    <a:pt x="4854" y="5362"/>
                  </a:lnTo>
                  <a:cubicBezTo>
                    <a:pt x="4666" y="5550"/>
                    <a:pt x="4426" y="5639"/>
                    <a:pt x="4176" y="5639"/>
                  </a:cubicBezTo>
                  <a:lnTo>
                    <a:pt x="4176" y="5639"/>
                  </a:lnTo>
                  <a:cubicBezTo>
                    <a:pt x="3935" y="5639"/>
                    <a:pt x="3694" y="5550"/>
                    <a:pt x="3507" y="5362"/>
                  </a:cubicBezTo>
                  <a:lnTo>
                    <a:pt x="3507" y="5362"/>
                  </a:lnTo>
                  <a:lnTo>
                    <a:pt x="3507" y="5362"/>
                  </a:lnTo>
                  <a:cubicBezTo>
                    <a:pt x="3319" y="5175"/>
                    <a:pt x="3230" y="4934"/>
                    <a:pt x="3230" y="4693"/>
                  </a:cubicBezTo>
                  <a:lnTo>
                    <a:pt x="3230" y="4693"/>
                  </a:lnTo>
                  <a:cubicBezTo>
                    <a:pt x="3230" y="4443"/>
                    <a:pt x="3319" y="4202"/>
                    <a:pt x="3507" y="4015"/>
                  </a:cubicBezTo>
                  <a:lnTo>
                    <a:pt x="3507" y="4015"/>
                  </a:lnTo>
                  <a:cubicBezTo>
                    <a:pt x="3614" y="3908"/>
                    <a:pt x="3756" y="3855"/>
                    <a:pt x="3899" y="3855"/>
                  </a:cubicBezTo>
                  <a:lnTo>
                    <a:pt x="3899" y="3855"/>
                  </a:lnTo>
                  <a:cubicBezTo>
                    <a:pt x="4033" y="3855"/>
                    <a:pt x="4176" y="3908"/>
                    <a:pt x="4283" y="4015"/>
                  </a:cubicBezTo>
                  <a:lnTo>
                    <a:pt x="4283" y="4015"/>
                  </a:lnTo>
                  <a:cubicBezTo>
                    <a:pt x="4390" y="4122"/>
                    <a:pt x="4443" y="4265"/>
                    <a:pt x="4443" y="4408"/>
                  </a:cubicBezTo>
                  <a:lnTo>
                    <a:pt x="4443" y="4408"/>
                  </a:lnTo>
                  <a:cubicBezTo>
                    <a:pt x="4443" y="4488"/>
                    <a:pt x="4426" y="4568"/>
                    <a:pt x="4390" y="4649"/>
                  </a:cubicBezTo>
                  <a:lnTo>
                    <a:pt x="4390" y="4649"/>
                  </a:lnTo>
                  <a:cubicBezTo>
                    <a:pt x="4318" y="4631"/>
                    <a:pt x="4247" y="4649"/>
                    <a:pt x="4194" y="4702"/>
                  </a:cubicBezTo>
                  <a:lnTo>
                    <a:pt x="4194" y="4702"/>
                  </a:lnTo>
                  <a:cubicBezTo>
                    <a:pt x="4104" y="4791"/>
                    <a:pt x="4104" y="4934"/>
                    <a:pt x="4194" y="5014"/>
                  </a:cubicBezTo>
                  <a:lnTo>
                    <a:pt x="4194" y="5014"/>
                  </a:lnTo>
                  <a:cubicBezTo>
                    <a:pt x="4283" y="5103"/>
                    <a:pt x="4417" y="5103"/>
                    <a:pt x="4506" y="5014"/>
                  </a:cubicBezTo>
                  <a:lnTo>
                    <a:pt x="4506" y="5014"/>
                  </a:lnTo>
                  <a:cubicBezTo>
                    <a:pt x="4577" y="4943"/>
                    <a:pt x="4586" y="4836"/>
                    <a:pt x="4541" y="4756"/>
                  </a:cubicBezTo>
                  <a:lnTo>
                    <a:pt x="4541" y="4756"/>
                  </a:lnTo>
                  <a:cubicBezTo>
                    <a:pt x="4595" y="4649"/>
                    <a:pt x="4622" y="4524"/>
                    <a:pt x="4622" y="4408"/>
                  </a:cubicBezTo>
                  <a:lnTo>
                    <a:pt x="4622" y="4408"/>
                  </a:lnTo>
                  <a:cubicBezTo>
                    <a:pt x="4622" y="4220"/>
                    <a:pt x="4559" y="4033"/>
                    <a:pt x="4417" y="3890"/>
                  </a:cubicBezTo>
                  <a:lnTo>
                    <a:pt x="4417" y="3890"/>
                  </a:lnTo>
                  <a:cubicBezTo>
                    <a:pt x="4274" y="3747"/>
                    <a:pt x="4087" y="3676"/>
                    <a:pt x="3899" y="3676"/>
                  </a:cubicBezTo>
                  <a:lnTo>
                    <a:pt x="3899" y="3676"/>
                  </a:lnTo>
                  <a:cubicBezTo>
                    <a:pt x="3712" y="3676"/>
                    <a:pt x="3524" y="3747"/>
                    <a:pt x="3382" y="3890"/>
                  </a:cubicBezTo>
                  <a:lnTo>
                    <a:pt x="3382" y="3890"/>
                  </a:lnTo>
                  <a:cubicBezTo>
                    <a:pt x="3159" y="4113"/>
                    <a:pt x="3052" y="4399"/>
                    <a:pt x="3052" y="4693"/>
                  </a:cubicBezTo>
                  <a:lnTo>
                    <a:pt x="3052" y="4693"/>
                  </a:lnTo>
                  <a:cubicBezTo>
                    <a:pt x="3052" y="4979"/>
                    <a:pt x="3159" y="5264"/>
                    <a:pt x="3373" y="5487"/>
                  </a:cubicBezTo>
                  <a:lnTo>
                    <a:pt x="3373" y="5487"/>
                  </a:lnTo>
                  <a:lnTo>
                    <a:pt x="3382" y="5487"/>
                  </a:lnTo>
                  <a:cubicBezTo>
                    <a:pt x="3596" y="5710"/>
                    <a:pt x="3890" y="5817"/>
                    <a:pt x="4176" y="5817"/>
                  </a:cubicBezTo>
                  <a:lnTo>
                    <a:pt x="4176" y="5817"/>
                  </a:lnTo>
                  <a:cubicBezTo>
                    <a:pt x="4470" y="5817"/>
                    <a:pt x="4756" y="5710"/>
                    <a:pt x="4979" y="5487"/>
                  </a:cubicBezTo>
                  <a:lnTo>
                    <a:pt x="4979" y="5487"/>
                  </a:lnTo>
                  <a:lnTo>
                    <a:pt x="4979" y="5487"/>
                  </a:lnTo>
                  <a:cubicBezTo>
                    <a:pt x="5309" y="5157"/>
                    <a:pt x="5469" y="4729"/>
                    <a:pt x="5469" y="4292"/>
                  </a:cubicBezTo>
                  <a:lnTo>
                    <a:pt x="5469" y="4292"/>
                  </a:lnTo>
                  <a:lnTo>
                    <a:pt x="5469" y="4292"/>
                  </a:lnTo>
                  <a:cubicBezTo>
                    <a:pt x="5469" y="4211"/>
                    <a:pt x="5460" y="4122"/>
                    <a:pt x="5451" y="4033"/>
                  </a:cubicBezTo>
                  <a:lnTo>
                    <a:pt x="5451" y="4033"/>
                  </a:lnTo>
                  <a:cubicBezTo>
                    <a:pt x="5701" y="3774"/>
                    <a:pt x="5826" y="3444"/>
                    <a:pt x="5826" y="3105"/>
                  </a:cubicBezTo>
                  <a:lnTo>
                    <a:pt x="5826" y="3105"/>
                  </a:lnTo>
                  <a:cubicBezTo>
                    <a:pt x="5826" y="2757"/>
                    <a:pt x="5692" y="2418"/>
                    <a:pt x="5434" y="2160"/>
                  </a:cubicBezTo>
                  <a:lnTo>
                    <a:pt x="5434" y="2160"/>
                  </a:lnTo>
                  <a:cubicBezTo>
                    <a:pt x="5175" y="1892"/>
                    <a:pt x="4827" y="1767"/>
                    <a:pt x="4488" y="1767"/>
                  </a:cubicBezTo>
                  <a:lnTo>
                    <a:pt x="4488" y="1767"/>
                  </a:lnTo>
                  <a:cubicBezTo>
                    <a:pt x="4301" y="1767"/>
                    <a:pt x="4113" y="1803"/>
                    <a:pt x="3944" y="1883"/>
                  </a:cubicBezTo>
                  <a:lnTo>
                    <a:pt x="3944" y="1883"/>
                  </a:lnTo>
                  <a:cubicBezTo>
                    <a:pt x="4015" y="1705"/>
                    <a:pt x="4051" y="1517"/>
                    <a:pt x="4051" y="1339"/>
                  </a:cubicBezTo>
                  <a:lnTo>
                    <a:pt x="4051" y="1339"/>
                  </a:lnTo>
                  <a:lnTo>
                    <a:pt x="4051" y="1339"/>
                  </a:lnTo>
                  <a:cubicBezTo>
                    <a:pt x="4051" y="991"/>
                    <a:pt x="3926" y="652"/>
                    <a:pt x="3658" y="384"/>
                  </a:cubicBezTo>
                  <a:lnTo>
                    <a:pt x="3658" y="384"/>
                  </a:lnTo>
                  <a:cubicBezTo>
                    <a:pt x="3400" y="126"/>
                    <a:pt x="3061" y="1"/>
                    <a:pt x="2713" y="1"/>
                  </a:cubicBezTo>
                  <a:lnTo>
                    <a:pt x="2713" y="1"/>
                  </a:lnTo>
                  <a:cubicBezTo>
                    <a:pt x="2374" y="1"/>
                    <a:pt x="2044" y="126"/>
                    <a:pt x="1785" y="366"/>
                  </a:cubicBezTo>
                  <a:moveTo>
                    <a:pt x="3212" y="2035"/>
                  </a:moveTo>
                  <a:lnTo>
                    <a:pt x="3212" y="2035"/>
                  </a:lnTo>
                  <a:cubicBezTo>
                    <a:pt x="3212" y="1606"/>
                    <a:pt x="3043" y="1169"/>
                    <a:pt x="2713" y="839"/>
                  </a:cubicBezTo>
                  <a:lnTo>
                    <a:pt x="2713" y="839"/>
                  </a:lnTo>
                  <a:cubicBezTo>
                    <a:pt x="2507" y="634"/>
                    <a:pt x="2267" y="500"/>
                    <a:pt x="1999" y="420"/>
                  </a:cubicBezTo>
                  <a:lnTo>
                    <a:pt x="1999" y="420"/>
                  </a:lnTo>
                  <a:cubicBezTo>
                    <a:pt x="2213" y="259"/>
                    <a:pt x="2463" y="179"/>
                    <a:pt x="2713" y="179"/>
                  </a:cubicBezTo>
                  <a:lnTo>
                    <a:pt x="2713" y="179"/>
                  </a:lnTo>
                  <a:cubicBezTo>
                    <a:pt x="3007" y="179"/>
                    <a:pt x="3310" y="286"/>
                    <a:pt x="3533" y="518"/>
                  </a:cubicBezTo>
                  <a:lnTo>
                    <a:pt x="3533" y="518"/>
                  </a:lnTo>
                  <a:cubicBezTo>
                    <a:pt x="3756" y="741"/>
                    <a:pt x="3872" y="1036"/>
                    <a:pt x="3872" y="1339"/>
                  </a:cubicBezTo>
                  <a:lnTo>
                    <a:pt x="3872" y="1339"/>
                  </a:lnTo>
                  <a:lnTo>
                    <a:pt x="3872" y="1339"/>
                  </a:lnTo>
                  <a:cubicBezTo>
                    <a:pt x="3872" y="1633"/>
                    <a:pt x="3756" y="1928"/>
                    <a:pt x="3533" y="2160"/>
                  </a:cubicBezTo>
                  <a:lnTo>
                    <a:pt x="3533" y="2160"/>
                  </a:lnTo>
                  <a:lnTo>
                    <a:pt x="3123" y="2570"/>
                  </a:lnTo>
                  <a:cubicBezTo>
                    <a:pt x="3177" y="2392"/>
                    <a:pt x="3203" y="2213"/>
                    <a:pt x="3203" y="2035"/>
                  </a:cubicBezTo>
                  <a:moveTo>
                    <a:pt x="3658" y="2284"/>
                  </a:moveTo>
                  <a:cubicBezTo>
                    <a:pt x="3890" y="2061"/>
                    <a:pt x="4185" y="1945"/>
                    <a:pt x="4479" y="1945"/>
                  </a:cubicBezTo>
                  <a:lnTo>
                    <a:pt x="4479" y="1945"/>
                  </a:lnTo>
                  <a:cubicBezTo>
                    <a:pt x="4782" y="1945"/>
                    <a:pt x="5077" y="2061"/>
                    <a:pt x="5300" y="2284"/>
                  </a:cubicBezTo>
                  <a:lnTo>
                    <a:pt x="5300" y="2284"/>
                  </a:lnTo>
                  <a:cubicBezTo>
                    <a:pt x="5532" y="2507"/>
                    <a:pt x="5639" y="2811"/>
                    <a:pt x="5639" y="3105"/>
                  </a:cubicBezTo>
                  <a:lnTo>
                    <a:pt x="5639" y="3105"/>
                  </a:lnTo>
                  <a:cubicBezTo>
                    <a:pt x="5639" y="3355"/>
                    <a:pt x="5558" y="3605"/>
                    <a:pt x="5398" y="3819"/>
                  </a:cubicBezTo>
                  <a:lnTo>
                    <a:pt x="5398" y="3819"/>
                  </a:lnTo>
                  <a:cubicBezTo>
                    <a:pt x="5327" y="3551"/>
                    <a:pt x="5184" y="3310"/>
                    <a:pt x="4979" y="3105"/>
                  </a:cubicBezTo>
                  <a:lnTo>
                    <a:pt x="4979" y="3105"/>
                  </a:lnTo>
                  <a:cubicBezTo>
                    <a:pt x="4649" y="2775"/>
                    <a:pt x="4211" y="2606"/>
                    <a:pt x="3783" y="2606"/>
                  </a:cubicBezTo>
                  <a:lnTo>
                    <a:pt x="3783" y="2606"/>
                  </a:lnTo>
                  <a:cubicBezTo>
                    <a:pt x="3605" y="2606"/>
                    <a:pt x="3426" y="2641"/>
                    <a:pt x="3248" y="2695"/>
                  </a:cubicBezTo>
                  <a:lnTo>
                    <a:pt x="3248" y="2695"/>
                  </a:lnTo>
                  <a:close/>
                  <a:moveTo>
                    <a:pt x="4666" y="491"/>
                  </a:moveTo>
                  <a:cubicBezTo>
                    <a:pt x="4363" y="500"/>
                    <a:pt x="4292" y="536"/>
                    <a:pt x="4292" y="670"/>
                  </a:cubicBezTo>
                  <a:lnTo>
                    <a:pt x="4292" y="670"/>
                  </a:lnTo>
                  <a:cubicBezTo>
                    <a:pt x="4292" y="705"/>
                    <a:pt x="4301" y="732"/>
                    <a:pt x="4310" y="777"/>
                  </a:cubicBezTo>
                  <a:lnTo>
                    <a:pt x="4310" y="777"/>
                  </a:lnTo>
                  <a:cubicBezTo>
                    <a:pt x="4336" y="902"/>
                    <a:pt x="4390" y="1116"/>
                    <a:pt x="4194" y="1499"/>
                  </a:cubicBezTo>
                  <a:lnTo>
                    <a:pt x="4194" y="1499"/>
                  </a:lnTo>
                  <a:lnTo>
                    <a:pt x="4194" y="1499"/>
                  </a:lnTo>
                  <a:lnTo>
                    <a:pt x="4194" y="1508"/>
                  </a:lnTo>
                  <a:lnTo>
                    <a:pt x="4194" y="1508"/>
                  </a:lnTo>
                  <a:lnTo>
                    <a:pt x="4194" y="1508"/>
                  </a:lnTo>
                  <a:lnTo>
                    <a:pt x="4194" y="1508"/>
                  </a:lnTo>
                  <a:lnTo>
                    <a:pt x="4194" y="1508"/>
                  </a:lnTo>
                  <a:lnTo>
                    <a:pt x="4194" y="1508"/>
                  </a:lnTo>
                  <a:lnTo>
                    <a:pt x="4194" y="1508"/>
                  </a:lnTo>
                  <a:cubicBezTo>
                    <a:pt x="4185" y="1517"/>
                    <a:pt x="4185" y="1535"/>
                    <a:pt x="4185" y="1544"/>
                  </a:cubicBezTo>
                  <a:lnTo>
                    <a:pt x="4185" y="1544"/>
                  </a:lnTo>
                  <a:lnTo>
                    <a:pt x="4185" y="1544"/>
                  </a:lnTo>
                  <a:lnTo>
                    <a:pt x="4185" y="1544"/>
                  </a:lnTo>
                  <a:lnTo>
                    <a:pt x="4185" y="1544"/>
                  </a:lnTo>
                  <a:cubicBezTo>
                    <a:pt x="4185" y="1553"/>
                    <a:pt x="4185" y="1571"/>
                    <a:pt x="4194" y="1580"/>
                  </a:cubicBezTo>
                  <a:lnTo>
                    <a:pt x="4194" y="1580"/>
                  </a:lnTo>
                  <a:lnTo>
                    <a:pt x="4194" y="1580"/>
                  </a:lnTo>
                  <a:lnTo>
                    <a:pt x="4194" y="1580"/>
                  </a:lnTo>
                  <a:lnTo>
                    <a:pt x="4194" y="1580"/>
                  </a:lnTo>
                  <a:lnTo>
                    <a:pt x="4194" y="1580"/>
                  </a:lnTo>
                  <a:lnTo>
                    <a:pt x="4194" y="1580"/>
                  </a:lnTo>
                  <a:lnTo>
                    <a:pt x="4194" y="1589"/>
                  </a:lnTo>
                  <a:lnTo>
                    <a:pt x="4194" y="1589"/>
                  </a:lnTo>
                  <a:lnTo>
                    <a:pt x="4194" y="1589"/>
                  </a:lnTo>
                  <a:lnTo>
                    <a:pt x="4194" y="1589"/>
                  </a:lnTo>
                  <a:lnTo>
                    <a:pt x="4194" y="1589"/>
                  </a:lnTo>
                  <a:lnTo>
                    <a:pt x="4194" y="1589"/>
                  </a:lnTo>
                  <a:lnTo>
                    <a:pt x="4194" y="1589"/>
                  </a:lnTo>
                  <a:lnTo>
                    <a:pt x="4194" y="1598"/>
                  </a:lnTo>
                  <a:lnTo>
                    <a:pt x="4194" y="1598"/>
                  </a:lnTo>
                  <a:lnTo>
                    <a:pt x="4194" y="1598"/>
                  </a:lnTo>
                  <a:lnTo>
                    <a:pt x="4194" y="1598"/>
                  </a:lnTo>
                  <a:lnTo>
                    <a:pt x="4194" y="1598"/>
                  </a:lnTo>
                  <a:lnTo>
                    <a:pt x="4202" y="1598"/>
                  </a:lnTo>
                  <a:lnTo>
                    <a:pt x="4202" y="1598"/>
                  </a:lnTo>
                  <a:lnTo>
                    <a:pt x="4202" y="1598"/>
                  </a:lnTo>
                  <a:lnTo>
                    <a:pt x="4202" y="1598"/>
                  </a:lnTo>
                  <a:lnTo>
                    <a:pt x="4202" y="1598"/>
                  </a:lnTo>
                  <a:lnTo>
                    <a:pt x="4202" y="1598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11" y="1606"/>
                  </a:lnTo>
                  <a:lnTo>
                    <a:pt x="4211" y="1606"/>
                  </a:lnTo>
                  <a:lnTo>
                    <a:pt x="4211" y="1606"/>
                  </a:lnTo>
                  <a:lnTo>
                    <a:pt x="4211" y="1606"/>
                  </a:lnTo>
                  <a:cubicBezTo>
                    <a:pt x="4211" y="1615"/>
                    <a:pt x="4220" y="1615"/>
                    <a:pt x="4220" y="1615"/>
                  </a:cubicBezTo>
                  <a:lnTo>
                    <a:pt x="4220" y="1615"/>
                  </a:lnTo>
                  <a:lnTo>
                    <a:pt x="4220" y="1615"/>
                  </a:lnTo>
                  <a:lnTo>
                    <a:pt x="4220" y="1615"/>
                  </a:lnTo>
                  <a:lnTo>
                    <a:pt x="4220" y="1615"/>
                  </a:lnTo>
                  <a:lnTo>
                    <a:pt x="4220" y="1615"/>
                  </a:lnTo>
                  <a:lnTo>
                    <a:pt x="4220" y="1615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38" y="1624"/>
                  </a:lnTo>
                  <a:lnTo>
                    <a:pt x="4238" y="1624"/>
                  </a:lnTo>
                  <a:lnTo>
                    <a:pt x="4238" y="1624"/>
                  </a:lnTo>
                  <a:lnTo>
                    <a:pt x="4238" y="1624"/>
                  </a:lnTo>
                  <a:lnTo>
                    <a:pt x="4238" y="1624"/>
                  </a:lnTo>
                  <a:lnTo>
                    <a:pt x="4238" y="1624"/>
                  </a:lnTo>
                  <a:lnTo>
                    <a:pt x="4238" y="1624"/>
                  </a:lnTo>
                  <a:cubicBezTo>
                    <a:pt x="4247" y="1633"/>
                    <a:pt x="4256" y="1633"/>
                    <a:pt x="4274" y="1633"/>
                  </a:cubicBezTo>
                  <a:lnTo>
                    <a:pt x="4274" y="1633"/>
                  </a:lnTo>
                  <a:lnTo>
                    <a:pt x="4274" y="1633"/>
                  </a:lnTo>
                  <a:lnTo>
                    <a:pt x="4274" y="1633"/>
                  </a:lnTo>
                  <a:lnTo>
                    <a:pt x="4274" y="1633"/>
                  </a:lnTo>
                  <a:cubicBezTo>
                    <a:pt x="4283" y="1633"/>
                    <a:pt x="4292" y="1633"/>
                    <a:pt x="4301" y="1624"/>
                  </a:cubicBezTo>
                  <a:lnTo>
                    <a:pt x="4301" y="1624"/>
                  </a:lnTo>
                  <a:lnTo>
                    <a:pt x="4301" y="1624"/>
                  </a:lnTo>
                  <a:lnTo>
                    <a:pt x="4301" y="1624"/>
                  </a:lnTo>
                  <a:lnTo>
                    <a:pt x="4301" y="1624"/>
                  </a:lnTo>
                  <a:lnTo>
                    <a:pt x="4301" y="1624"/>
                  </a:lnTo>
                  <a:lnTo>
                    <a:pt x="4301" y="1624"/>
                  </a:lnTo>
                  <a:lnTo>
                    <a:pt x="4310" y="1624"/>
                  </a:lnTo>
                  <a:lnTo>
                    <a:pt x="4310" y="1624"/>
                  </a:lnTo>
                  <a:lnTo>
                    <a:pt x="4310" y="1624"/>
                  </a:lnTo>
                  <a:lnTo>
                    <a:pt x="4310" y="1624"/>
                  </a:lnTo>
                  <a:lnTo>
                    <a:pt x="4310" y="1624"/>
                  </a:lnTo>
                  <a:lnTo>
                    <a:pt x="4310" y="1624"/>
                  </a:lnTo>
                  <a:cubicBezTo>
                    <a:pt x="4693" y="1428"/>
                    <a:pt x="4907" y="1482"/>
                    <a:pt x="5032" y="1508"/>
                  </a:cubicBezTo>
                  <a:lnTo>
                    <a:pt x="5032" y="1508"/>
                  </a:lnTo>
                  <a:cubicBezTo>
                    <a:pt x="5077" y="1517"/>
                    <a:pt x="5112" y="1526"/>
                    <a:pt x="5139" y="1526"/>
                  </a:cubicBezTo>
                  <a:lnTo>
                    <a:pt x="5139" y="1526"/>
                  </a:lnTo>
                  <a:cubicBezTo>
                    <a:pt x="5282" y="1526"/>
                    <a:pt x="5318" y="1455"/>
                    <a:pt x="5318" y="1160"/>
                  </a:cubicBezTo>
                  <a:lnTo>
                    <a:pt x="5318" y="1160"/>
                  </a:lnTo>
                  <a:lnTo>
                    <a:pt x="5318" y="581"/>
                  </a:lnTo>
                  <a:cubicBezTo>
                    <a:pt x="5318" y="536"/>
                    <a:pt x="5282" y="491"/>
                    <a:pt x="5228" y="491"/>
                  </a:cubicBezTo>
                  <a:lnTo>
                    <a:pt x="5228" y="491"/>
                  </a:lnTo>
                  <a:lnTo>
                    <a:pt x="4657" y="491"/>
                  </a:lnTo>
                  <a:close/>
                  <a:moveTo>
                    <a:pt x="4488" y="732"/>
                  </a:moveTo>
                  <a:cubicBezTo>
                    <a:pt x="4479" y="705"/>
                    <a:pt x="4470" y="679"/>
                    <a:pt x="4470" y="670"/>
                  </a:cubicBezTo>
                  <a:lnTo>
                    <a:pt x="4470" y="670"/>
                  </a:lnTo>
                  <a:cubicBezTo>
                    <a:pt x="4470" y="670"/>
                    <a:pt x="4488" y="670"/>
                    <a:pt x="4524" y="670"/>
                  </a:cubicBezTo>
                  <a:lnTo>
                    <a:pt x="4524" y="670"/>
                  </a:lnTo>
                  <a:cubicBezTo>
                    <a:pt x="4559" y="670"/>
                    <a:pt x="4595" y="679"/>
                    <a:pt x="4666" y="679"/>
                  </a:cubicBezTo>
                  <a:lnTo>
                    <a:pt x="4666" y="679"/>
                  </a:lnTo>
                  <a:lnTo>
                    <a:pt x="5148" y="670"/>
                  </a:lnTo>
                  <a:lnTo>
                    <a:pt x="5148" y="1160"/>
                  </a:lnTo>
                  <a:cubicBezTo>
                    <a:pt x="5148" y="1312"/>
                    <a:pt x="5157" y="1348"/>
                    <a:pt x="5148" y="1348"/>
                  </a:cubicBezTo>
                  <a:lnTo>
                    <a:pt x="5148" y="1348"/>
                  </a:lnTo>
                  <a:cubicBezTo>
                    <a:pt x="5139" y="1348"/>
                    <a:pt x="5112" y="1339"/>
                    <a:pt x="5086" y="1330"/>
                  </a:cubicBezTo>
                  <a:lnTo>
                    <a:pt x="5086" y="1330"/>
                  </a:lnTo>
                  <a:cubicBezTo>
                    <a:pt x="4961" y="1303"/>
                    <a:pt x="4765" y="1259"/>
                    <a:pt x="4452" y="1375"/>
                  </a:cubicBezTo>
                  <a:lnTo>
                    <a:pt x="4452" y="1375"/>
                  </a:lnTo>
                  <a:cubicBezTo>
                    <a:pt x="4559" y="1053"/>
                    <a:pt x="4515" y="857"/>
                    <a:pt x="4488" y="732"/>
                  </a:cubicBezTo>
                  <a:moveTo>
                    <a:pt x="1758" y="759"/>
                  </a:moveTo>
                  <a:cubicBezTo>
                    <a:pt x="1696" y="812"/>
                    <a:pt x="1696" y="902"/>
                    <a:pt x="1758" y="955"/>
                  </a:cubicBezTo>
                  <a:lnTo>
                    <a:pt x="1758" y="955"/>
                  </a:lnTo>
                  <a:cubicBezTo>
                    <a:pt x="1812" y="1009"/>
                    <a:pt x="1901" y="1009"/>
                    <a:pt x="1954" y="955"/>
                  </a:cubicBezTo>
                  <a:lnTo>
                    <a:pt x="1954" y="955"/>
                  </a:lnTo>
                  <a:cubicBezTo>
                    <a:pt x="2008" y="902"/>
                    <a:pt x="2008" y="812"/>
                    <a:pt x="1954" y="759"/>
                  </a:cubicBezTo>
                  <a:lnTo>
                    <a:pt x="1954" y="759"/>
                  </a:lnTo>
                  <a:cubicBezTo>
                    <a:pt x="1928" y="723"/>
                    <a:pt x="1892" y="714"/>
                    <a:pt x="1856" y="714"/>
                  </a:cubicBezTo>
                  <a:lnTo>
                    <a:pt x="1856" y="714"/>
                  </a:lnTo>
                  <a:cubicBezTo>
                    <a:pt x="1821" y="714"/>
                    <a:pt x="1785" y="723"/>
                    <a:pt x="1758" y="759"/>
                  </a:cubicBezTo>
                  <a:close/>
                  <a:moveTo>
                    <a:pt x="2267" y="1062"/>
                  </a:moveTo>
                  <a:cubicBezTo>
                    <a:pt x="2213" y="1116"/>
                    <a:pt x="2213" y="1205"/>
                    <a:pt x="2267" y="1267"/>
                  </a:cubicBezTo>
                  <a:lnTo>
                    <a:pt x="2267" y="1267"/>
                  </a:lnTo>
                  <a:cubicBezTo>
                    <a:pt x="2320" y="1321"/>
                    <a:pt x="2409" y="1321"/>
                    <a:pt x="2463" y="1267"/>
                  </a:cubicBezTo>
                  <a:lnTo>
                    <a:pt x="2463" y="1267"/>
                  </a:lnTo>
                  <a:cubicBezTo>
                    <a:pt x="2525" y="1205"/>
                    <a:pt x="2525" y="1116"/>
                    <a:pt x="2463" y="1062"/>
                  </a:cubicBezTo>
                  <a:lnTo>
                    <a:pt x="2463" y="1062"/>
                  </a:lnTo>
                  <a:cubicBezTo>
                    <a:pt x="2436" y="1036"/>
                    <a:pt x="2400" y="1027"/>
                    <a:pt x="2365" y="1027"/>
                  </a:cubicBezTo>
                  <a:lnTo>
                    <a:pt x="2365" y="1027"/>
                  </a:lnTo>
                  <a:cubicBezTo>
                    <a:pt x="2329" y="1027"/>
                    <a:pt x="2293" y="1036"/>
                    <a:pt x="2267" y="1062"/>
                  </a:cubicBezTo>
                  <a:close/>
                  <a:moveTo>
                    <a:pt x="2552" y="1553"/>
                  </a:moveTo>
                  <a:cubicBezTo>
                    <a:pt x="2499" y="1606"/>
                    <a:pt x="2499" y="1696"/>
                    <a:pt x="2552" y="1758"/>
                  </a:cubicBezTo>
                  <a:lnTo>
                    <a:pt x="2552" y="1758"/>
                  </a:lnTo>
                  <a:cubicBezTo>
                    <a:pt x="2615" y="1812"/>
                    <a:pt x="2704" y="1812"/>
                    <a:pt x="2757" y="1758"/>
                  </a:cubicBezTo>
                  <a:lnTo>
                    <a:pt x="2757" y="1758"/>
                  </a:lnTo>
                  <a:cubicBezTo>
                    <a:pt x="2811" y="1696"/>
                    <a:pt x="2811" y="1606"/>
                    <a:pt x="2757" y="1553"/>
                  </a:cubicBezTo>
                  <a:lnTo>
                    <a:pt x="2757" y="1553"/>
                  </a:lnTo>
                  <a:cubicBezTo>
                    <a:pt x="2731" y="1526"/>
                    <a:pt x="2695" y="1517"/>
                    <a:pt x="2659" y="1517"/>
                  </a:cubicBezTo>
                  <a:lnTo>
                    <a:pt x="2659" y="1517"/>
                  </a:lnTo>
                  <a:cubicBezTo>
                    <a:pt x="2623" y="1517"/>
                    <a:pt x="2588" y="1526"/>
                    <a:pt x="2552" y="1553"/>
                  </a:cubicBezTo>
                  <a:close/>
                  <a:moveTo>
                    <a:pt x="2615" y="2124"/>
                  </a:moveTo>
                  <a:cubicBezTo>
                    <a:pt x="2561" y="2177"/>
                    <a:pt x="2561" y="2267"/>
                    <a:pt x="2615" y="2320"/>
                  </a:cubicBezTo>
                  <a:lnTo>
                    <a:pt x="2615" y="2320"/>
                  </a:lnTo>
                  <a:cubicBezTo>
                    <a:pt x="2677" y="2383"/>
                    <a:pt x="2766" y="2383"/>
                    <a:pt x="2820" y="2320"/>
                  </a:cubicBezTo>
                  <a:lnTo>
                    <a:pt x="2820" y="2320"/>
                  </a:lnTo>
                  <a:cubicBezTo>
                    <a:pt x="2873" y="2267"/>
                    <a:pt x="2873" y="2177"/>
                    <a:pt x="2820" y="2124"/>
                  </a:cubicBezTo>
                  <a:lnTo>
                    <a:pt x="2820" y="2124"/>
                  </a:lnTo>
                  <a:cubicBezTo>
                    <a:pt x="2793" y="2097"/>
                    <a:pt x="2757" y="2088"/>
                    <a:pt x="2722" y="2088"/>
                  </a:cubicBezTo>
                  <a:lnTo>
                    <a:pt x="2722" y="2088"/>
                  </a:lnTo>
                  <a:cubicBezTo>
                    <a:pt x="2686" y="2088"/>
                    <a:pt x="2650" y="2097"/>
                    <a:pt x="2615" y="2124"/>
                  </a:cubicBezTo>
                  <a:close/>
                  <a:moveTo>
                    <a:pt x="2409" y="2659"/>
                  </a:moveTo>
                  <a:cubicBezTo>
                    <a:pt x="2356" y="2713"/>
                    <a:pt x="2356" y="2802"/>
                    <a:pt x="2409" y="2855"/>
                  </a:cubicBezTo>
                  <a:lnTo>
                    <a:pt x="2409" y="2855"/>
                  </a:lnTo>
                  <a:cubicBezTo>
                    <a:pt x="2463" y="2909"/>
                    <a:pt x="2552" y="2909"/>
                    <a:pt x="2606" y="2855"/>
                  </a:cubicBezTo>
                  <a:lnTo>
                    <a:pt x="2606" y="2855"/>
                  </a:lnTo>
                  <a:cubicBezTo>
                    <a:pt x="2659" y="2802"/>
                    <a:pt x="2659" y="2713"/>
                    <a:pt x="2606" y="2659"/>
                  </a:cubicBezTo>
                  <a:lnTo>
                    <a:pt x="2606" y="2659"/>
                  </a:lnTo>
                  <a:cubicBezTo>
                    <a:pt x="2579" y="2632"/>
                    <a:pt x="2543" y="2615"/>
                    <a:pt x="2507" y="2615"/>
                  </a:cubicBezTo>
                  <a:lnTo>
                    <a:pt x="2507" y="2615"/>
                  </a:lnTo>
                  <a:cubicBezTo>
                    <a:pt x="2472" y="2615"/>
                    <a:pt x="2436" y="2632"/>
                    <a:pt x="2409" y="2659"/>
                  </a:cubicBezTo>
                  <a:moveTo>
                    <a:pt x="3498" y="2998"/>
                  </a:moveTo>
                  <a:cubicBezTo>
                    <a:pt x="3435" y="3052"/>
                    <a:pt x="3435" y="3141"/>
                    <a:pt x="3498" y="3203"/>
                  </a:cubicBezTo>
                  <a:lnTo>
                    <a:pt x="3498" y="3203"/>
                  </a:lnTo>
                  <a:cubicBezTo>
                    <a:pt x="3551" y="3257"/>
                    <a:pt x="3640" y="3257"/>
                    <a:pt x="3694" y="3203"/>
                  </a:cubicBezTo>
                  <a:lnTo>
                    <a:pt x="3694" y="3203"/>
                  </a:lnTo>
                  <a:cubicBezTo>
                    <a:pt x="3748" y="3141"/>
                    <a:pt x="3748" y="3052"/>
                    <a:pt x="3694" y="2998"/>
                  </a:cubicBezTo>
                  <a:lnTo>
                    <a:pt x="3694" y="2998"/>
                  </a:lnTo>
                  <a:cubicBezTo>
                    <a:pt x="3667" y="2971"/>
                    <a:pt x="3632" y="2962"/>
                    <a:pt x="3596" y="2962"/>
                  </a:cubicBezTo>
                  <a:lnTo>
                    <a:pt x="3596" y="2962"/>
                  </a:lnTo>
                  <a:cubicBezTo>
                    <a:pt x="3560" y="2962"/>
                    <a:pt x="3524" y="2971"/>
                    <a:pt x="3498" y="2998"/>
                  </a:cubicBezTo>
                  <a:close/>
                  <a:moveTo>
                    <a:pt x="4060" y="3061"/>
                  </a:moveTo>
                  <a:cubicBezTo>
                    <a:pt x="4006" y="3114"/>
                    <a:pt x="4006" y="3203"/>
                    <a:pt x="4060" y="3257"/>
                  </a:cubicBezTo>
                  <a:lnTo>
                    <a:pt x="4060" y="3257"/>
                  </a:lnTo>
                  <a:cubicBezTo>
                    <a:pt x="4122" y="3319"/>
                    <a:pt x="4211" y="3319"/>
                    <a:pt x="4265" y="3257"/>
                  </a:cubicBezTo>
                  <a:lnTo>
                    <a:pt x="4265" y="3257"/>
                  </a:lnTo>
                  <a:cubicBezTo>
                    <a:pt x="4318" y="3203"/>
                    <a:pt x="4318" y="3114"/>
                    <a:pt x="4265" y="3061"/>
                  </a:cubicBezTo>
                  <a:lnTo>
                    <a:pt x="4265" y="3061"/>
                  </a:lnTo>
                  <a:cubicBezTo>
                    <a:pt x="4238" y="3034"/>
                    <a:pt x="4202" y="3025"/>
                    <a:pt x="4167" y="3025"/>
                  </a:cubicBezTo>
                  <a:lnTo>
                    <a:pt x="4167" y="3025"/>
                  </a:lnTo>
                  <a:cubicBezTo>
                    <a:pt x="4131" y="3025"/>
                    <a:pt x="4095" y="3034"/>
                    <a:pt x="4060" y="3061"/>
                  </a:cubicBezTo>
                  <a:moveTo>
                    <a:pt x="2962" y="3212"/>
                  </a:moveTo>
                  <a:cubicBezTo>
                    <a:pt x="2909" y="3266"/>
                    <a:pt x="2909" y="3355"/>
                    <a:pt x="2962" y="3408"/>
                  </a:cubicBezTo>
                  <a:lnTo>
                    <a:pt x="2962" y="3408"/>
                  </a:lnTo>
                  <a:cubicBezTo>
                    <a:pt x="3016" y="3462"/>
                    <a:pt x="3105" y="3462"/>
                    <a:pt x="3159" y="3408"/>
                  </a:cubicBezTo>
                  <a:lnTo>
                    <a:pt x="3159" y="3408"/>
                  </a:lnTo>
                  <a:cubicBezTo>
                    <a:pt x="3212" y="3355"/>
                    <a:pt x="3212" y="3266"/>
                    <a:pt x="3159" y="3212"/>
                  </a:cubicBezTo>
                  <a:lnTo>
                    <a:pt x="3159" y="3212"/>
                  </a:lnTo>
                  <a:cubicBezTo>
                    <a:pt x="3132" y="3185"/>
                    <a:pt x="3096" y="3168"/>
                    <a:pt x="3061" y="3168"/>
                  </a:cubicBezTo>
                  <a:lnTo>
                    <a:pt x="3061" y="3168"/>
                  </a:lnTo>
                  <a:cubicBezTo>
                    <a:pt x="3025" y="3168"/>
                    <a:pt x="2989" y="3185"/>
                    <a:pt x="2962" y="3212"/>
                  </a:cubicBezTo>
                  <a:close/>
                  <a:moveTo>
                    <a:pt x="4559" y="3346"/>
                  </a:moveTo>
                  <a:cubicBezTo>
                    <a:pt x="4497" y="3408"/>
                    <a:pt x="4497" y="3498"/>
                    <a:pt x="4559" y="3551"/>
                  </a:cubicBezTo>
                  <a:lnTo>
                    <a:pt x="4559" y="3551"/>
                  </a:lnTo>
                  <a:cubicBezTo>
                    <a:pt x="4613" y="3605"/>
                    <a:pt x="4702" y="3605"/>
                    <a:pt x="4756" y="3551"/>
                  </a:cubicBezTo>
                  <a:lnTo>
                    <a:pt x="4756" y="3551"/>
                  </a:lnTo>
                  <a:cubicBezTo>
                    <a:pt x="4809" y="3498"/>
                    <a:pt x="4809" y="3408"/>
                    <a:pt x="4756" y="3346"/>
                  </a:cubicBezTo>
                  <a:lnTo>
                    <a:pt x="4756" y="3346"/>
                  </a:lnTo>
                  <a:cubicBezTo>
                    <a:pt x="4729" y="3319"/>
                    <a:pt x="4693" y="3310"/>
                    <a:pt x="4657" y="3310"/>
                  </a:cubicBezTo>
                  <a:lnTo>
                    <a:pt x="4657" y="3310"/>
                  </a:lnTo>
                  <a:cubicBezTo>
                    <a:pt x="4622" y="3310"/>
                    <a:pt x="4586" y="3319"/>
                    <a:pt x="4559" y="3346"/>
                  </a:cubicBezTo>
                  <a:close/>
                  <a:moveTo>
                    <a:pt x="4863" y="3863"/>
                  </a:moveTo>
                  <a:cubicBezTo>
                    <a:pt x="4809" y="3917"/>
                    <a:pt x="4809" y="4006"/>
                    <a:pt x="4863" y="4060"/>
                  </a:cubicBezTo>
                  <a:lnTo>
                    <a:pt x="4863" y="4060"/>
                  </a:lnTo>
                  <a:cubicBezTo>
                    <a:pt x="4916" y="4113"/>
                    <a:pt x="5005" y="4113"/>
                    <a:pt x="5068" y="4060"/>
                  </a:cubicBezTo>
                  <a:lnTo>
                    <a:pt x="5068" y="4060"/>
                  </a:lnTo>
                  <a:cubicBezTo>
                    <a:pt x="5121" y="4006"/>
                    <a:pt x="5121" y="3917"/>
                    <a:pt x="5068" y="3863"/>
                  </a:cubicBezTo>
                  <a:lnTo>
                    <a:pt x="5068" y="3863"/>
                  </a:lnTo>
                  <a:cubicBezTo>
                    <a:pt x="5041" y="3837"/>
                    <a:pt x="4996" y="3819"/>
                    <a:pt x="4961" y="3819"/>
                  </a:cubicBezTo>
                  <a:lnTo>
                    <a:pt x="4961" y="3819"/>
                  </a:lnTo>
                  <a:cubicBezTo>
                    <a:pt x="4925" y="3819"/>
                    <a:pt x="4889" y="3837"/>
                    <a:pt x="4863" y="3863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123643" y="4674267"/>
              <a:ext cx="344463" cy="343872"/>
            </a:xfrm>
            <a:custGeom>
              <a:avLst/>
              <a:gdLst/>
              <a:ahLst/>
              <a:cxnLst/>
              <a:rect l="l" t="t" r="r" b="b"/>
              <a:pathLst>
                <a:path w="5827" h="5817" extrusionOk="0">
                  <a:moveTo>
                    <a:pt x="848" y="322"/>
                  </a:moveTo>
                  <a:lnTo>
                    <a:pt x="848" y="331"/>
                  </a:lnTo>
                  <a:cubicBezTo>
                    <a:pt x="518" y="652"/>
                    <a:pt x="349" y="1089"/>
                    <a:pt x="349" y="1517"/>
                  </a:cubicBezTo>
                  <a:lnTo>
                    <a:pt x="349" y="1517"/>
                  </a:lnTo>
                  <a:lnTo>
                    <a:pt x="349" y="1517"/>
                  </a:lnTo>
                  <a:cubicBezTo>
                    <a:pt x="349" y="1606"/>
                    <a:pt x="358" y="1695"/>
                    <a:pt x="375" y="1785"/>
                  </a:cubicBezTo>
                  <a:lnTo>
                    <a:pt x="375" y="1785"/>
                  </a:lnTo>
                  <a:cubicBezTo>
                    <a:pt x="126" y="2043"/>
                    <a:pt x="1" y="2373"/>
                    <a:pt x="1" y="2712"/>
                  </a:cubicBezTo>
                  <a:lnTo>
                    <a:pt x="1" y="2712"/>
                  </a:lnTo>
                  <a:cubicBezTo>
                    <a:pt x="1" y="3051"/>
                    <a:pt x="126" y="3399"/>
                    <a:pt x="393" y="3658"/>
                  </a:cubicBezTo>
                  <a:lnTo>
                    <a:pt x="393" y="3658"/>
                  </a:lnTo>
                  <a:cubicBezTo>
                    <a:pt x="652" y="3917"/>
                    <a:pt x="991" y="4051"/>
                    <a:pt x="1339" y="4051"/>
                  </a:cubicBezTo>
                  <a:lnTo>
                    <a:pt x="1339" y="4051"/>
                  </a:lnTo>
                  <a:cubicBezTo>
                    <a:pt x="1526" y="4051"/>
                    <a:pt x="1714" y="4015"/>
                    <a:pt x="1883" y="3935"/>
                  </a:cubicBezTo>
                  <a:lnTo>
                    <a:pt x="1883" y="3935"/>
                  </a:lnTo>
                  <a:cubicBezTo>
                    <a:pt x="1803" y="4113"/>
                    <a:pt x="1767" y="4291"/>
                    <a:pt x="1767" y="4479"/>
                  </a:cubicBezTo>
                  <a:lnTo>
                    <a:pt x="1767" y="4479"/>
                  </a:lnTo>
                  <a:lnTo>
                    <a:pt x="1767" y="4479"/>
                  </a:lnTo>
                  <a:cubicBezTo>
                    <a:pt x="1767" y="4827"/>
                    <a:pt x="1901" y="5166"/>
                    <a:pt x="2160" y="5433"/>
                  </a:cubicBezTo>
                  <a:lnTo>
                    <a:pt x="2160" y="5433"/>
                  </a:lnTo>
                  <a:cubicBezTo>
                    <a:pt x="2418" y="5692"/>
                    <a:pt x="2766" y="5817"/>
                    <a:pt x="3105" y="5817"/>
                  </a:cubicBezTo>
                  <a:lnTo>
                    <a:pt x="3105" y="5817"/>
                  </a:lnTo>
                  <a:cubicBezTo>
                    <a:pt x="3444" y="5817"/>
                    <a:pt x="3783" y="5692"/>
                    <a:pt x="4042" y="5442"/>
                  </a:cubicBezTo>
                  <a:lnTo>
                    <a:pt x="4042" y="5442"/>
                  </a:lnTo>
                  <a:cubicBezTo>
                    <a:pt x="4122" y="5460"/>
                    <a:pt x="4211" y="5469"/>
                    <a:pt x="4301" y="5469"/>
                  </a:cubicBezTo>
                  <a:lnTo>
                    <a:pt x="4301" y="5469"/>
                  </a:lnTo>
                  <a:cubicBezTo>
                    <a:pt x="4729" y="5469"/>
                    <a:pt x="5166" y="5300"/>
                    <a:pt x="5496" y="4969"/>
                  </a:cubicBezTo>
                  <a:lnTo>
                    <a:pt x="5496" y="4969"/>
                  </a:lnTo>
                  <a:lnTo>
                    <a:pt x="5496" y="4969"/>
                  </a:lnTo>
                  <a:cubicBezTo>
                    <a:pt x="5719" y="4755"/>
                    <a:pt x="5826" y="4461"/>
                    <a:pt x="5826" y="4176"/>
                  </a:cubicBezTo>
                  <a:lnTo>
                    <a:pt x="5826" y="4176"/>
                  </a:lnTo>
                  <a:cubicBezTo>
                    <a:pt x="5826" y="3881"/>
                    <a:pt x="5719" y="3596"/>
                    <a:pt x="5496" y="3373"/>
                  </a:cubicBezTo>
                  <a:lnTo>
                    <a:pt x="5496" y="3373"/>
                  </a:lnTo>
                  <a:lnTo>
                    <a:pt x="5496" y="3373"/>
                  </a:lnTo>
                  <a:cubicBezTo>
                    <a:pt x="5273" y="3159"/>
                    <a:pt x="4988" y="3043"/>
                    <a:pt x="4693" y="3043"/>
                  </a:cubicBezTo>
                  <a:lnTo>
                    <a:pt x="4693" y="3043"/>
                  </a:lnTo>
                  <a:cubicBezTo>
                    <a:pt x="4408" y="3043"/>
                    <a:pt x="4113" y="3159"/>
                    <a:pt x="3899" y="3373"/>
                  </a:cubicBezTo>
                  <a:lnTo>
                    <a:pt x="3899" y="3373"/>
                  </a:lnTo>
                  <a:cubicBezTo>
                    <a:pt x="3756" y="3515"/>
                    <a:pt x="3685" y="3703"/>
                    <a:pt x="3685" y="3890"/>
                  </a:cubicBezTo>
                  <a:lnTo>
                    <a:pt x="3685" y="3890"/>
                  </a:lnTo>
                  <a:cubicBezTo>
                    <a:pt x="3685" y="4077"/>
                    <a:pt x="3756" y="4265"/>
                    <a:pt x="3899" y="4407"/>
                  </a:cubicBezTo>
                  <a:lnTo>
                    <a:pt x="3899" y="4407"/>
                  </a:lnTo>
                  <a:cubicBezTo>
                    <a:pt x="4033" y="4550"/>
                    <a:pt x="4229" y="4622"/>
                    <a:pt x="4417" y="4622"/>
                  </a:cubicBezTo>
                  <a:lnTo>
                    <a:pt x="4417" y="4622"/>
                  </a:lnTo>
                  <a:cubicBezTo>
                    <a:pt x="4533" y="4622"/>
                    <a:pt x="4649" y="4595"/>
                    <a:pt x="4756" y="4541"/>
                  </a:cubicBezTo>
                  <a:lnTo>
                    <a:pt x="4756" y="4541"/>
                  </a:lnTo>
                  <a:cubicBezTo>
                    <a:pt x="4845" y="4586"/>
                    <a:pt x="4952" y="4577"/>
                    <a:pt x="5023" y="4497"/>
                  </a:cubicBezTo>
                  <a:lnTo>
                    <a:pt x="5023" y="4497"/>
                  </a:lnTo>
                  <a:cubicBezTo>
                    <a:pt x="5104" y="4416"/>
                    <a:pt x="5104" y="4274"/>
                    <a:pt x="5023" y="4193"/>
                  </a:cubicBezTo>
                  <a:lnTo>
                    <a:pt x="5023" y="4193"/>
                  </a:lnTo>
                  <a:cubicBezTo>
                    <a:pt x="4934" y="4104"/>
                    <a:pt x="4800" y="4104"/>
                    <a:pt x="4711" y="4193"/>
                  </a:cubicBezTo>
                  <a:lnTo>
                    <a:pt x="4711" y="4193"/>
                  </a:lnTo>
                  <a:cubicBezTo>
                    <a:pt x="4657" y="4247"/>
                    <a:pt x="4640" y="4318"/>
                    <a:pt x="4649" y="4390"/>
                  </a:cubicBezTo>
                  <a:lnTo>
                    <a:pt x="4649" y="4390"/>
                  </a:lnTo>
                  <a:cubicBezTo>
                    <a:pt x="4577" y="4425"/>
                    <a:pt x="4497" y="4443"/>
                    <a:pt x="4417" y="4443"/>
                  </a:cubicBezTo>
                  <a:lnTo>
                    <a:pt x="4417" y="4443"/>
                  </a:lnTo>
                  <a:cubicBezTo>
                    <a:pt x="4274" y="4443"/>
                    <a:pt x="4131" y="4390"/>
                    <a:pt x="4024" y="4283"/>
                  </a:cubicBezTo>
                  <a:lnTo>
                    <a:pt x="4024" y="4283"/>
                  </a:lnTo>
                  <a:cubicBezTo>
                    <a:pt x="3917" y="4176"/>
                    <a:pt x="3864" y="4033"/>
                    <a:pt x="3864" y="3890"/>
                  </a:cubicBezTo>
                  <a:lnTo>
                    <a:pt x="3864" y="3890"/>
                  </a:lnTo>
                  <a:cubicBezTo>
                    <a:pt x="3864" y="3747"/>
                    <a:pt x="3917" y="3613"/>
                    <a:pt x="4024" y="3506"/>
                  </a:cubicBezTo>
                  <a:lnTo>
                    <a:pt x="4024" y="3506"/>
                  </a:lnTo>
                  <a:cubicBezTo>
                    <a:pt x="4211" y="3319"/>
                    <a:pt x="4452" y="3230"/>
                    <a:pt x="4693" y="3230"/>
                  </a:cubicBezTo>
                  <a:lnTo>
                    <a:pt x="4693" y="3230"/>
                  </a:lnTo>
                  <a:cubicBezTo>
                    <a:pt x="4934" y="3230"/>
                    <a:pt x="5184" y="3319"/>
                    <a:pt x="5362" y="3506"/>
                  </a:cubicBezTo>
                  <a:lnTo>
                    <a:pt x="5362" y="3506"/>
                  </a:lnTo>
                  <a:lnTo>
                    <a:pt x="5362" y="3506"/>
                  </a:lnTo>
                  <a:cubicBezTo>
                    <a:pt x="5550" y="3685"/>
                    <a:pt x="5639" y="3935"/>
                    <a:pt x="5639" y="4176"/>
                  </a:cubicBezTo>
                  <a:lnTo>
                    <a:pt x="5639" y="4176"/>
                  </a:lnTo>
                  <a:cubicBezTo>
                    <a:pt x="5639" y="4416"/>
                    <a:pt x="5550" y="4657"/>
                    <a:pt x="5362" y="4845"/>
                  </a:cubicBezTo>
                  <a:lnTo>
                    <a:pt x="5362" y="4845"/>
                  </a:lnTo>
                  <a:cubicBezTo>
                    <a:pt x="5077" y="5139"/>
                    <a:pt x="4684" y="5282"/>
                    <a:pt x="4301" y="5282"/>
                  </a:cubicBezTo>
                  <a:lnTo>
                    <a:pt x="4301" y="5282"/>
                  </a:lnTo>
                  <a:cubicBezTo>
                    <a:pt x="3917" y="5282"/>
                    <a:pt x="3525" y="5139"/>
                    <a:pt x="3230" y="4845"/>
                  </a:cubicBezTo>
                  <a:lnTo>
                    <a:pt x="3230" y="4845"/>
                  </a:lnTo>
                  <a:cubicBezTo>
                    <a:pt x="2945" y="4550"/>
                    <a:pt x="2793" y="4167"/>
                    <a:pt x="2793" y="3783"/>
                  </a:cubicBezTo>
                  <a:lnTo>
                    <a:pt x="2793" y="3783"/>
                  </a:lnTo>
                  <a:lnTo>
                    <a:pt x="2793" y="3783"/>
                  </a:lnTo>
                  <a:cubicBezTo>
                    <a:pt x="2793" y="3390"/>
                    <a:pt x="2945" y="3007"/>
                    <a:pt x="3230" y="2712"/>
                  </a:cubicBezTo>
                  <a:lnTo>
                    <a:pt x="3230" y="2712"/>
                  </a:lnTo>
                  <a:lnTo>
                    <a:pt x="4318" y="1633"/>
                  </a:lnTo>
                  <a:cubicBezTo>
                    <a:pt x="4354" y="1597"/>
                    <a:pt x="4354" y="1535"/>
                    <a:pt x="4318" y="1499"/>
                  </a:cubicBezTo>
                  <a:lnTo>
                    <a:pt x="4318" y="1499"/>
                  </a:lnTo>
                  <a:cubicBezTo>
                    <a:pt x="4283" y="1464"/>
                    <a:pt x="4229" y="1464"/>
                    <a:pt x="4194" y="1499"/>
                  </a:cubicBezTo>
                  <a:lnTo>
                    <a:pt x="4194" y="1499"/>
                  </a:lnTo>
                  <a:lnTo>
                    <a:pt x="3382" y="2311"/>
                  </a:lnTo>
                  <a:lnTo>
                    <a:pt x="3382" y="2311"/>
                  </a:lnTo>
                  <a:lnTo>
                    <a:pt x="3105" y="2588"/>
                  </a:lnTo>
                  <a:cubicBezTo>
                    <a:pt x="2811" y="2882"/>
                    <a:pt x="2427" y="3025"/>
                    <a:pt x="2044" y="3025"/>
                  </a:cubicBezTo>
                  <a:lnTo>
                    <a:pt x="2044" y="3025"/>
                  </a:lnTo>
                  <a:cubicBezTo>
                    <a:pt x="1651" y="3025"/>
                    <a:pt x="1267" y="2882"/>
                    <a:pt x="973" y="2588"/>
                  </a:cubicBezTo>
                  <a:lnTo>
                    <a:pt x="973" y="2588"/>
                  </a:lnTo>
                  <a:cubicBezTo>
                    <a:pt x="679" y="2293"/>
                    <a:pt x="536" y="1910"/>
                    <a:pt x="536" y="1517"/>
                  </a:cubicBezTo>
                  <a:lnTo>
                    <a:pt x="536" y="1517"/>
                  </a:lnTo>
                  <a:lnTo>
                    <a:pt x="536" y="1517"/>
                  </a:lnTo>
                  <a:cubicBezTo>
                    <a:pt x="536" y="1133"/>
                    <a:pt x="679" y="750"/>
                    <a:pt x="973" y="455"/>
                  </a:cubicBezTo>
                  <a:lnTo>
                    <a:pt x="973" y="455"/>
                  </a:lnTo>
                  <a:lnTo>
                    <a:pt x="973" y="455"/>
                  </a:lnTo>
                  <a:cubicBezTo>
                    <a:pt x="1160" y="268"/>
                    <a:pt x="1401" y="179"/>
                    <a:pt x="1651" y="179"/>
                  </a:cubicBezTo>
                  <a:lnTo>
                    <a:pt x="1651" y="179"/>
                  </a:lnTo>
                  <a:cubicBezTo>
                    <a:pt x="1892" y="179"/>
                    <a:pt x="2133" y="268"/>
                    <a:pt x="2320" y="455"/>
                  </a:cubicBezTo>
                  <a:lnTo>
                    <a:pt x="2320" y="455"/>
                  </a:lnTo>
                  <a:lnTo>
                    <a:pt x="2320" y="455"/>
                  </a:lnTo>
                  <a:cubicBezTo>
                    <a:pt x="2508" y="643"/>
                    <a:pt x="2597" y="884"/>
                    <a:pt x="2597" y="1125"/>
                  </a:cubicBezTo>
                  <a:lnTo>
                    <a:pt x="2597" y="1125"/>
                  </a:lnTo>
                  <a:cubicBezTo>
                    <a:pt x="2597" y="1374"/>
                    <a:pt x="2508" y="1615"/>
                    <a:pt x="2320" y="1794"/>
                  </a:cubicBezTo>
                  <a:lnTo>
                    <a:pt x="2320" y="1794"/>
                  </a:lnTo>
                  <a:cubicBezTo>
                    <a:pt x="2213" y="1901"/>
                    <a:pt x="2070" y="1954"/>
                    <a:pt x="1928" y="1954"/>
                  </a:cubicBezTo>
                  <a:lnTo>
                    <a:pt x="1928" y="1954"/>
                  </a:lnTo>
                  <a:cubicBezTo>
                    <a:pt x="1785" y="1954"/>
                    <a:pt x="1651" y="1901"/>
                    <a:pt x="1544" y="1794"/>
                  </a:cubicBezTo>
                  <a:lnTo>
                    <a:pt x="1544" y="1794"/>
                  </a:lnTo>
                  <a:cubicBezTo>
                    <a:pt x="1437" y="1687"/>
                    <a:pt x="1383" y="1553"/>
                    <a:pt x="1383" y="1410"/>
                  </a:cubicBezTo>
                  <a:lnTo>
                    <a:pt x="1383" y="1410"/>
                  </a:lnTo>
                  <a:cubicBezTo>
                    <a:pt x="1383" y="1330"/>
                    <a:pt x="1401" y="1249"/>
                    <a:pt x="1428" y="1169"/>
                  </a:cubicBezTo>
                  <a:lnTo>
                    <a:pt x="1428" y="1169"/>
                  </a:lnTo>
                  <a:cubicBezTo>
                    <a:pt x="1499" y="1187"/>
                    <a:pt x="1580" y="1169"/>
                    <a:pt x="1633" y="1116"/>
                  </a:cubicBezTo>
                  <a:lnTo>
                    <a:pt x="1633" y="1116"/>
                  </a:lnTo>
                  <a:cubicBezTo>
                    <a:pt x="1714" y="1026"/>
                    <a:pt x="1714" y="884"/>
                    <a:pt x="1633" y="803"/>
                  </a:cubicBezTo>
                  <a:lnTo>
                    <a:pt x="1633" y="803"/>
                  </a:lnTo>
                  <a:cubicBezTo>
                    <a:pt x="1544" y="714"/>
                    <a:pt x="1410" y="714"/>
                    <a:pt x="1321" y="803"/>
                  </a:cubicBezTo>
                  <a:lnTo>
                    <a:pt x="1321" y="803"/>
                  </a:lnTo>
                  <a:cubicBezTo>
                    <a:pt x="1250" y="875"/>
                    <a:pt x="1232" y="982"/>
                    <a:pt x="1285" y="1062"/>
                  </a:cubicBezTo>
                  <a:lnTo>
                    <a:pt x="1285" y="1062"/>
                  </a:lnTo>
                  <a:cubicBezTo>
                    <a:pt x="1223" y="1169"/>
                    <a:pt x="1196" y="1294"/>
                    <a:pt x="1196" y="1410"/>
                  </a:cubicBezTo>
                  <a:lnTo>
                    <a:pt x="1196" y="1410"/>
                  </a:lnTo>
                  <a:cubicBezTo>
                    <a:pt x="1196" y="1597"/>
                    <a:pt x="1267" y="1785"/>
                    <a:pt x="1410" y="1927"/>
                  </a:cubicBezTo>
                  <a:lnTo>
                    <a:pt x="1410" y="1927"/>
                  </a:lnTo>
                  <a:cubicBezTo>
                    <a:pt x="1553" y="2070"/>
                    <a:pt x="1740" y="2142"/>
                    <a:pt x="1928" y="2142"/>
                  </a:cubicBezTo>
                  <a:lnTo>
                    <a:pt x="1928" y="2142"/>
                  </a:lnTo>
                  <a:cubicBezTo>
                    <a:pt x="2115" y="2142"/>
                    <a:pt x="2302" y="2070"/>
                    <a:pt x="2445" y="1927"/>
                  </a:cubicBezTo>
                  <a:lnTo>
                    <a:pt x="2445" y="1927"/>
                  </a:lnTo>
                  <a:cubicBezTo>
                    <a:pt x="2668" y="1704"/>
                    <a:pt x="2775" y="1419"/>
                    <a:pt x="2775" y="1125"/>
                  </a:cubicBezTo>
                  <a:lnTo>
                    <a:pt x="2775" y="1125"/>
                  </a:lnTo>
                  <a:cubicBezTo>
                    <a:pt x="2775" y="839"/>
                    <a:pt x="2668" y="545"/>
                    <a:pt x="2445" y="331"/>
                  </a:cubicBezTo>
                  <a:lnTo>
                    <a:pt x="2445" y="331"/>
                  </a:lnTo>
                  <a:lnTo>
                    <a:pt x="2445" y="331"/>
                  </a:lnTo>
                  <a:cubicBezTo>
                    <a:pt x="2222" y="108"/>
                    <a:pt x="1937" y="0"/>
                    <a:pt x="1651" y="0"/>
                  </a:cubicBezTo>
                  <a:lnTo>
                    <a:pt x="1651" y="0"/>
                  </a:lnTo>
                  <a:cubicBezTo>
                    <a:pt x="1357" y="0"/>
                    <a:pt x="1071" y="108"/>
                    <a:pt x="848" y="322"/>
                  </a:cubicBezTo>
                  <a:moveTo>
                    <a:pt x="518" y="3533"/>
                  </a:moveTo>
                  <a:cubicBezTo>
                    <a:pt x="295" y="3310"/>
                    <a:pt x="179" y="3007"/>
                    <a:pt x="179" y="2712"/>
                  </a:cubicBezTo>
                  <a:lnTo>
                    <a:pt x="179" y="2712"/>
                  </a:lnTo>
                  <a:cubicBezTo>
                    <a:pt x="179" y="2463"/>
                    <a:pt x="259" y="2204"/>
                    <a:pt x="420" y="1999"/>
                  </a:cubicBezTo>
                  <a:lnTo>
                    <a:pt x="420" y="1999"/>
                  </a:lnTo>
                  <a:cubicBezTo>
                    <a:pt x="500" y="2266"/>
                    <a:pt x="643" y="2507"/>
                    <a:pt x="848" y="2712"/>
                  </a:cubicBezTo>
                  <a:lnTo>
                    <a:pt x="848" y="2712"/>
                  </a:lnTo>
                  <a:cubicBezTo>
                    <a:pt x="1178" y="3043"/>
                    <a:pt x="1606" y="3203"/>
                    <a:pt x="2044" y="3203"/>
                  </a:cubicBezTo>
                  <a:lnTo>
                    <a:pt x="2044" y="3203"/>
                  </a:lnTo>
                  <a:cubicBezTo>
                    <a:pt x="2222" y="3203"/>
                    <a:pt x="2400" y="3176"/>
                    <a:pt x="2570" y="3123"/>
                  </a:cubicBezTo>
                  <a:lnTo>
                    <a:pt x="2570" y="3123"/>
                  </a:lnTo>
                  <a:lnTo>
                    <a:pt x="2160" y="3533"/>
                  </a:lnTo>
                  <a:cubicBezTo>
                    <a:pt x="1937" y="3756"/>
                    <a:pt x="1642" y="3872"/>
                    <a:pt x="1339" y="3872"/>
                  </a:cubicBezTo>
                  <a:lnTo>
                    <a:pt x="1339" y="3872"/>
                  </a:lnTo>
                  <a:cubicBezTo>
                    <a:pt x="1044" y="3872"/>
                    <a:pt x="741" y="3756"/>
                    <a:pt x="518" y="3533"/>
                  </a:cubicBezTo>
                  <a:moveTo>
                    <a:pt x="2293" y="3658"/>
                  </a:moveTo>
                  <a:lnTo>
                    <a:pt x="2704" y="3248"/>
                  </a:lnTo>
                  <a:cubicBezTo>
                    <a:pt x="2641" y="3426"/>
                    <a:pt x="2615" y="3605"/>
                    <a:pt x="2615" y="3783"/>
                  </a:cubicBezTo>
                  <a:lnTo>
                    <a:pt x="2615" y="3783"/>
                  </a:lnTo>
                  <a:lnTo>
                    <a:pt x="2615" y="3783"/>
                  </a:lnTo>
                  <a:cubicBezTo>
                    <a:pt x="2615" y="4211"/>
                    <a:pt x="2775" y="4648"/>
                    <a:pt x="3105" y="4969"/>
                  </a:cubicBezTo>
                  <a:lnTo>
                    <a:pt x="3105" y="4969"/>
                  </a:lnTo>
                  <a:cubicBezTo>
                    <a:pt x="3310" y="5184"/>
                    <a:pt x="3560" y="5317"/>
                    <a:pt x="3819" y="5398"/>
                  </a:cubicBezTo>
                  <a:lnTo>
                    <a:pt x="3819" y="5398"/>
                  </a:lnTo>
                  <a:cubicBezTo>
                    <a:pt x="3614" y="5558"/>
                    <a:pt x="3364" y="5639"/>
                    <a:pt x="3114" y="5639"/>
                  </a:cubicBezTo>
                  <a:lnTo>
                    <a:pt x="3114" y="5639"/>
                  </a:lnTo>
                  <a:cubicBezTo>
                    <a:pt x="2811" y="5639"/>
                    <a:pt x="2516" y="5523"/>
                    <a:pt x="2293" y="5300"/>
                  </a:cubicBezTo>
                  <a:lnTo>
                    <a:pt x="2293" y="5300"/>
                  </a:lnTo>
                  <a:cubicBezTo>
                    <a:pt x="2061" y="5077"/>
                    <a:pt x="1954" y="4782"/>
                    <a:pt x="1954" y="4479"/>
                  </a:cubicBezTo>
                  <a:lnTo>
                    <a:pt x="1954" y="4479"/>
                  </a:lnTo>
                  <a:lnTo>
                    <a:pt x="1954" y="4479"/>
                  </a:lnTo>
                  <a:cubicBezTo>
                    <a:pt x="1954" y="4184"/>
                    <a:pt x="2061" y="3890"/>
                    <a:pt x="2293" y="3658"/>
                  </a:cubicBezTo>
                  <a:moveTo>
                    <a:pt x="759" y="1758"/>
                  </a:moveTo>
                  <a:cubicBezTo>
                    <a:pt x="705" y="1811"/>
                    <a:pt x="705" y="1901"/>
                    <a:pt x="759" y="1954"/>
                  </a:cubicBezTo>
                  <a:lnTo>
                    <a:pt x="759" y="1954"/>
                  </a:lnTo>
                  <a:cubicBezTo>
                    <a:pt x="813" y="2008"/>
                    <a:pt x="902" y="2008"/>
                    <a:pt x="955" y="1954"/>
                  </a:cubicBezTo>
                  <a:lnTo>
                    <a:pt x="955" y="1954"/>
                  </a:lnTo>
                  <a:cubicBezTo>
                    <a:pt x="1009" y="1901"/>
                    <a:pt x="1009" y="1811"/>
                    <a:pt x="955" y="1758"/>
                  </a:cubicBezTo>
                  <a:lnTo>
                    <a:pt x="955" y="1758"/>
                  </a:lnTo>
                  <a:cubicBezTo>
                    <a:pt x="928" y="1731"/>
                    <a:pt x="893" y="1713"/>
                    <a:pt x="857" y="1713"/>
                  </a:cubicBezTo>
                  <a:lnTo>
                    <a:pt x="857" y="1713"/>
                  </a:lnTo>
                  <a:cubicBezTo>
                    <a:pt x="821" y="1713"/>
                    <a:pt x="786" y="1731"/>
                    <a:pt x="759" y="1758"/>
                  </a:cubicBezTo>
                  <a:moveTo>
                    <a:pt x="1071" y="2266"/>
                  </a:moveTo>
                  <a:cubicBezTo>
                    <a:pt x="1018" y="2320"/>
                    <a:pt x="1018" y="2409"/>
                    <a:pt x="1071" y="2463"/>
                  </a:cubicBezTo>
                  <a:lnTo>
                    <a:pt x="1071" y="2463"/>
                  </a:lnTo>
                  <a:cubicBezTo>
                    <a:pt x="1125" y="2525"/>
                    <a:pt x="1214" y="2525"/>
                    <a:pt x="1267" y="2463"/>
                  </a:cubicBezTo>
                  <a:lnTo>
                    <a:pt x="1267" y="2463"/>
                  </a:lnTo>
                  <a:cubicBezTo>
                    <a:pt x="1321" y="2409"/>
                    <a:pt x="1321" y="2320"/>
                    <a:pt x="1267" y="2266"/>
                  </a:cubicBezTo>
                  <a:lnTo>
                    <a:pt x="1267" y="2266"/>
                  </a:lnTo>
                  <a:cubicBezTo>
                    <a:pt x="1241" y="2240"/>
                    <a:pt x="1205" y="2231"/>
                    <a:pt x="1169" y="2231"/>
                  </a:cubicBezTo>
                  <a:lnTo>
                    <a:pt x="1169" y="2231"/>
                  </a:lnTo>
                  <a:cubicBezTo>
                    <a:pt x="1134" y="2231"/>
                    <a:pt x="1098" y="2240"/>
                    <a:pt x="1071" y="2266"/>
                  </a:cubicBezTo>
                  <a:close/>
                  <a:moveTo>
                    <a:pt x="2668" y="2409"/>
                  </a:moveTo>
                  <a:cubicBezTo>
                    <a:pt x="2615" y="2463"/>
                    <a:pt x="2615" y="2552"/>
                    <a:pt x="2668" y="2605"/>
                  </a:cubicBezTo>
                  <a:lnTo>
                    <a:pt x="2668" y="2605"/>
                  </a:lnTo>
                  <a:cubicBezTo>
                    <a:pt x="2722" y="2659"/>
                    <a:pt x="2811" y="2659"/>
                    <a:pt x="2864" y="2605"/>
                  </a:cubicBezTo>
                  <a:lnTo>
                    <a:pt x="2864" y="2605"/>
                  </a:lnTo>
                  <a:cubicBezTo>
                    <a:pt x="2918" y="2552"/>
                    <a:pt x="2918" y="2463"/>
                    <a:pt x="2864" y="2409"/>
                  </a:cubicBezTo>
                  <a:lnTo>
                    <a:pt x="2864" y="2409"/>
                  </a:lnTo>
                  <a:cubicBezTo>
                    <a:pt x="2838" y="2382"/>
                    <a:pt x="2802" y="2365"/>
                    <a:pt x="2766" y="2365"/>
                  </a:cubicBezTo>
                  <a:lnTo>
                    <a:pt x="2766" y="2365"/>
                  </a:lnTo>
                  <a:cubicBezTo>
                    <a:pt x="2731" y="2365"/>
                    <a:pt x="2695" y="2382"/>
                    <a:pt x="2668" y="2409"/>
                  </a:cubicBezTo>
                  <a:close/>
                  <a:moveTo>
                    <a:pt x="1562" y="2552"/>
                  </a:moveTo>
                  <a:cubicBezTo>
                    <a:pt x="1508" y="2614"/>
                    <a:pt x="1508" y="2704"/>
                    <a:pt x="1562" y="2757"/>
                  </a:cubicBezTo>
                  <a:lnTo>
                    <a:pt x="1562" y="2757"/>
                  </a:lnTo>
                  <a:cubicBezTo>
                    <a:pt x="1615" y="2811"/>
                    <a:pt x="1705" y="2811"/>
                    <a:pt x="1758" y="2757"/>
                  </a:cubicBezTo>
                  <a:lnTo>
                    <a:pt x="1758" y="2757"/>
                  </a:lnTo>
                  <a:cubicBezTo>
                    <a:pt x="1812" y="2704"/>
                    <a:pt x="1812" y="2614"/>
                    <a:pt x="1758" y="2552"/>
                  </a:cubicBezTo>
                  <a:lnTo>
                    <a:pt x="1758" y="2552"/>
                  </a:lnTo>
                  <a:cubicBezTo>
                    <a:pt x="1731" y="2525"/>
                    <a:pt x="1696" y="2516"/>
                    <a:pt x="1660" y="2516"/>
                  </a:cubicBezTo>
                  <a:lnTo>
                    <a:pt x="1660" y="2516"/>
                  </a:lnTo>
                  <a:cubicBezTo>
                    <a:pt x="1624" y="2516"/>
                    <a:pt x="1589" y="2525"/>
                    <a:pt x="1562" y="2552"/>
                  </a:cubicBezTo>
                  <a:close/>
                  <a:moveTo>
                    <a:pt x="2133" y="2614"/>
                  </a:moveTo>
                  <a:cubicBezTo>
                    <a:pt x="2079" y="2677"/>
                    <a:pt x="2079" y="2757"/>
                    <a:pt x="2133" y="2820"/>
                  </a:cubicBezTo>
                  <a:lnTo>
                    <a:pt x="2133" y="2820"/>
                  </a:lnTo>
                  <a:cubicBezTo>
                    <a:pt x="2186" y="2873"/>
                    <a:pt x="2276" y="2873"/>
                    <a:pt x="2329" y="2820"/>
                  </a:cubicBezTo>
                  <a:lnTo>
                    <a:pt x="2329" y="2820"/>
                  </a:lnTo>
                  <a:cubicBezTo>
                    <a:pt x="2383" y="2757"/>
                    <a:pt x="2383" y="2677"/>
                    <a:pt x="2329" y="2614"/>
                  </a:cubicBezTo>
                  <a:lnTo>
                    <a:pt x="2329" y="2614"/>
                  </a:lnTo>
                  <a:cubicBezTo>
                    <a:pt x="2302" y="2588"/>
                    <a:pt x="2267" y="2579"/>
                    <a:pt x="2231" y="2579"/>
                  </a:cubicBezTo>
                  <a:lnTo>
                    <a:pt x="2231" y="2579"/>
                  </a:lnTo>
                  <a:cubicBezTo>
                    <a:pt x="2195" y="2579"/>
                    <a:pt x="2160" y="2588"/>
                    <a:pt x="2133" y="2614"/>
                  </a:cubicBezTo>
                  <a:close/>
                  <a:moveTo>
                    <a:pt x="3221" y="2962"/>
                  </a:moveTo>
                  <a:cubicBezTo>
                    <a:pt x="3159" y="3016"/>
                    <a:pt x="3159" y="3105"/>
                    <a:pt x="3221" y="3159"/>
                  </a:cubicBezTo>
                  <a:lnTo>
                    <a:pt x="3221" y="3159"/>
                  </a:lnTo>
                  <a:cubicBezTo>
                    <a:pt x="3275" y="3212"/>
                    <a:pt x="3364" y="3212"/>
                    <a:pt x="3417" y="3159"/>
                  </a:cubicBezTo>
                  <a:lnTo>
                    <a:pt x="3417" y="3159"/>
                  </a:lnTo>
                  <a:cubicBezTo>
                    <a:pt x="3471" y="3105"/>
                    <a:pt x="3471" y="3016"/>
                    <a:pt x="3417" y="2962"/>
                  </a:cubicBezTo>
                  <a:lnTo>
                    <a:pt x="3417" y="2962"/>
                  </a:lnTo>
                  <a:cubicBezTo>
                    <a:pt x="3391" y="2935"/>
                    <a:pt x="3355" y="2918"/>
                    <a:pt x="3319" y="2918"/>
                  </a:cubicBezTo>
                  <a:lnTo>
                    <a:pt x="3319" y="2918"/>
                  </a:lnTo>
                  <a:cubicBezTo>
                    <a:pt x="3284" y="2918"/>
                    <a:pt x="3248" y="2935"/>
                    <a:pt x="3221" y="2962"/>
                  </a:cubicBezTo>
                  <a:moveTo>
                    <a:pt x="3007" y="3489"/>
                  </a:moveTo>
                  <a:cubicBezTo>
                    <a:pt x="2954" y="3551"/>
                    <a:pt x="2954" y="3640"/>
                    <a:pt x="3007" y="3694"/>
                  </a:cubicBezTo>
                  <a:lnTo>
                    <a:pt x="3007" y="3694"/>
                  </a:lnTo>
                  <a:cubicBezTo>
                    <a:pt x="3061" y="3747"/>
                    <a:pt x="3150" y="3747"/>
                    <a:pt x="3203" y="3694"/>
                  </a:cubicBezTo>
                  <a:lnTo>
                    <a:pt x="3203" y="3694"/>
                  </a:lnTo>
                  <a:cubicBezTo>
                    <a:pt x="3257" y="3640"/>
                    <a:pt x="3257" y="3551"/>
                    <a:pt x="3203" y="3489"/>
                  </a:cubicBezTo>
                  <a:lnTo>
                    <a:pt x="3203" y="3489"/>
                  </a:lnTo>
                  <a:cubicBezTo>
                    <a:pt x="3177" y="3462"/>
                    <a:pt x="3141" y="3453"/>
                    <a:pt x="3105" y="3453"/>
                  </a:cubicBezTo>
                  <a:lnTo>
                    <a:pt x="3105" y="3453"/>
                  </a:lnTo>
                  <a:cubicBezTo>
                    <a:pt x="3070" y="3453"/>
                    <a:pt x="3034" y="3462"/>
                    <a:pt x="3007" y="3489"/>
                  </a:cubicBezTo>
                  <a:close/>
                  <a:moveTo>
                    <a:pt x="3070" y="4060"/>
                  </a:moveTo>
                  <a:cubicBezTo>
                    <a:pt x="3016" y="4113"/>
                    <a:pt x="3016" y="4202"/>
                    <a:pt x="3070" y="4265"/>
                  </a:cubicBezTo>
                  <a:lnTo>
                    <a:pt x="3070" y="4265"/>
                  </a:lnTo>
                  <a:cubicBezTo>
                    <a:pt x="3123" y="4318"/>
                    <a:pt x="3212" y="4318"/>
                    <a:pt x="3266" y="4265"/>
                  </a:cubicBezTo>
                  <a:lnTo>
                    <a:pt x="3266" y="4265"/>
                  </a:lnTo>
                  <a:cubicBezTo>
                    <a:pt x="3319" y="4202"/>
                    <a:pt x="3319" y="4113"/>
                    <a:pt x="3266" y="4060"/>
                  </a:cubicBezTo>
                  <a:lnTo>
                    <a:pt x="3266" y="4060"/>
                  </a:lnTo>
                  <a:cubicBezTo>
                    <a:pt x="3239" y="4033"/>
                    <a:pt x="3203" y="4024"/>
                    <a:pt x="3168" y="4024"/>
                  </a:cubicBezTo>
                  <a:lnTo>
                    <a:pt x="3168" y="4024"/>
                  </a:lnTo>
                  <a:cubicBezTo>
                    <a:pt x="3132" y="4024"/>
                    <a:pt x="3096" y="4033"/>
                    <a:pt x="3070" y="4060"/>
                  </a:cubicBezTo>
                  <a:close/>
                  <a:moveTo>
                    <a:pt x="1544" y="4184"/>
                  </a:moveTo>
                  <a:lnTo>
                    <a:pt x="1544" y="4184"/>
                  </a:lnTo>
                  <a:lnTo>
                    <a:pt x="1544" y="4184"/>
                  </a:lnTo>
                  <a:cubicBezTo>
                    <a:pt x="1535" y="4184"/>
                    <a:pt x="1526" y="4184"/>
                    <a:pt x="1517" y="4184"/>
                  </a:cubicBezTo>
                  <a:lnTo>
                    <a:pt x="1517" y="4184"/>
                  </a:lnTo>
                  <a:lnTo>
                    <a:pt x="1517" y="4193"/>
                  </a:lnTo>
                  <a:lnTo>
                    <a:pt x="1517" y="4193"/>
                  </a:lnTo>
                  <a:lnTo>
                    <a:pt x="1517" y="4193"/>
                  </a:lnTo>
                  <a:lnTo>
                    <a:pt x="1517" y="4193"/>
                  </a:lnTo>
                  <a:lnTo>
                    <a:pt x="1517" y="4193"/>
                  </a:lnTo>
                  <a:lnTo>
                    <a:pt x="1508" y="4193"/>
                  </a:lnTo>
                  <a:lnTo>
                    <a:pt x="1508" y="4193"/>
                  </a:lnTo>
                  <a:lnTo>
                    <a:pt x="1508" y="4193"/>
                  </a:lnTo>
                  <a:lnTo>
                    <a:pt x="1508" y="4193"/>
                  </a:lnTo>
                  <a:lnTo>
                    <a:pt x="1508" y="4193"/>
                  </a:lnTo>
                  <a:lnTo>
                    <a:pt x="1508" y="4193"/>
                  </a:lnTo>
                  <a:lnTo>
                    <a:pt x="1508" y="4193"/>
                  </a:lnTo>
                  <a:cubicBezTo>
                    <a:pt x="1125" y="4390"/>
                    <a:pt x="902" y="4336"/>
                    <a:pt x="777" y="4309"/>
                  </a:cubicBezTo>
                  <a:lnTo>
                    <a:pt x="777" y="4309"/>
                  </a:lnTo>
                  <a:cubicBezTo>
                    <a:pt x="741" y="4300"/>
                    <a:pt x="705" y="4291"/>
                    <a:pt x="679" y="4291"/>
                  </a:cubicBezTo>
                  <a:lnTo>
                    <a:pt x="679" y="4291"/>
                  </a:lnTo>
                  <a:cubicBezTo>
                    <a:pt x="536" y="4291"/>
                    <a:pt x="500" y="4363"/>
                    <a:pt x="500" y="4657"/>
                  </a:cubicBezTo>
                  <a:lnTo>
                    <a:pt x="500" y="4657"/>
                  </a:lnTo>
                  <a:lnTo>
                    <a:pt x="500" y="5237"/>
                  </a:lnTo>
                  <a:cubicBezTo>
                    <a:pt x="500" y="5282"/>
                    <a:pt x="536" y="5326"/>
                    <a:pt x="589" y="5326"/>
                  </a:cubicBezTo>
                  <a:lnTo>
                    <a:pt x="589" y="5326"/>
                  </a:lnTo>
                  <a:lnTo>
                    <a:pt x="1160" y="5317"/>
                  </a:lnTo>
                  <a:cubicBezTo>
                    <a:pt x="1464" y="5317"/>
                    <a:pt x="1535" y="5282"/>
                    <a:pt x="1526" y="5148"/>
                  </a:cubicBezTo>
                  <a:lnTo>
                    <a:pt x="1526" y="5148"/>
                  </a:lnTo>
                  <a:cubicBezTo>
                    <a:pt x="1526" y="5112"/>
                    <a:pt x="1526" y="5077"/>
                    <a:pt x="1517" y="5041"/>
                  </a:cubicBezTo>
                  <a:lnTo>
                    <a:pt x="1517" y="5041"/>
                  </a:lnTo>
                  <a:cubicBezTo>
                    <a:pt x="1482" y="4916"/>
                    <a:pt x="1437" y="4693"/>
                    <a:pt x="1624" y="4318"/>
                  </a:cubicBezTo>
                  <a:lnTo>
                    <a:pt x="1624" y="4318"/>
                  </a:lnTo>
                  <a:lnTo>
                    <a:pt x="1624" y="4318"/>
                  </a:lnTo>
                  <a:lnTo>
                    <a:pt x="1633" y="4309"/>
                  </a:lnTo>
                  <a:lnTo>
                    <a:pt x="1633" y="4309"/>
                  </a:lnTo>
                  <a:lnTo>
                    <a:pt x="1633" y="4309"/>
                  </a:lnTo>
                  <a:lnTo>
                    <a:pt x="1633" y="4309"/>
                  </a:lnTo>
                  <a:lnTo>
                    <a:pt x="1633" y="4309"/>
                  </a:lnTo>
                  <a:lnTo>
                    <a:pt x="1633" y="4309"/>
                  </a:lnTo>
                  <a:lnTo>
                    <a:pt x="1633" y="4309"/>
                  </a:lnTo>
                  <a:cubicBezTo>
                    <a:pt x="1633" y="4300"/>
                    <a:pt x="1642" y="4283"/>
                    <a:pt x="1642" y="4274"/>
                  </a:cubicBezTo>
                  <a:lnTo>
                    <a:pt x="1642" y="4274"/>
                  </a:lnTo>
                  <a:lnTo>
                    <a:pt x="1642" y="4274"/>
                  </a:lnTo>
                  <a:lnTo>
                    <a:pt x="1642" y="4274"/>
                  </a:lnTo>
                  <a:lnTo>
                    <a:pt x="1642" y="4274"/>
                  </a:lnTo>
                  <a:cubicBezTo>
                    <a:pt x="1642" y="4265"/>
                    <a:pt x="1633" y="4247"/>
                    <a:pt x="1633" y="4238"/>
                  </a:cubicBezTo>
                  <a:lnTo>
                    <a:pt x="1633" y="4238"/>
                  </a:lnTo>
                  <a:lnTo>
                    <a:pt x="1633" y="4238"/>
                  </a:lnTo>
                  <a:lnTo>
                    <a:pt x="1633" y="4238"/>
                  </a:lnTo>
                  <a:lnTo>
                    <a:pt x="1624" y="4238"/>
                  </a:lnTo>
                  <a:lnTo>
                    <a:pt x="1624" y="4238"/>
                  </a:lnTo>
                  <a:lnTo>
                    <a:pt x="1624" y="4238"/>
                  </a:lnTo>
                  <a:lnTo>
                    <a:pt x="1624" y="4229"/>
                  </a:lnTo>
                  <a:lnTo>
                    <a:pt x="1624" y="4229"/>
                  </a:lnTo>
                  <a:lnTo>
                    <a:pt x="1624" y="4229"/>
                  </a:lnTo>
                  <a:lnTo>
                    <a:pt x="1624" y="4229"/>
                  </a:lnTo>
                  <a:lnTo>
                    <a:pt x="1624" y="4229"/>
                  </a:lnTo>
                  <a:lnTo>
                    <a:pt x="1624" y="4229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15" y="4220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06" y="4211"/>
                  </a:lnTo>
                  <a:lnTo>
                    <a:pt x="1606" y="4202"/>
                  </a:lnTo>
                  <a:lnTo>
                    <a:pt x="1606" y="4202"/>
                  </a:lnTo>
                  <a:cubicBezTo>
                    <a:pt x="1606" y="4202"/>
                    <a:pt x="1606" y="4202"/>
                    <a:pt x="1598" y="4202"/>
                  </a:cubicBezTo>
                  <a:lnTo>
                    <a:pt x="1598" y="4202"/>
                  </a:lnTo>
                  <a:lnTo>
                    <a:pt x="1598" y="4202"/>
                  </a:lnTo>
                  <a:lnTo>
                    <a:pt x="1598" y="4202"/>
                  </a:lnTo>
                  <a:lnTo>
                    <a:pt x="1598" y="4202"/>
                  </a:lnTo>
                  <a:lnTo>
                    <a:pt x="1598" y="4193"/>
                  </a:lnTo>
                  <a:lnTo>
                    <a:pt x="1598" y="4193"/>
                  </a:lnTo>
                  <a:lnTo>
                    <a:pt x="1598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0" y="4193"/>
                  </a:lnTo>
                  <a:lnTo>
                    <a:pt x="1580" y="4193"/>
                  </a:lnTo>
                  <a:lnTo>
                    <a:pt x="1580" y="4193"/>
                  </a:lnTo>
                  <a:lnTo>
                    <a:pt x="1580" y="4193"/>
                  </a:lnTo>
                  <a:lnTo>
                    <a:pt x="1580" y="4193"/>
                  </a:lnTo>
                  <a:cubicBezTo>
                    <a:pt x="1571" y="4184"/>
                    <a:pt x="1562" y="4184"/>
                    <a:pt x="1553" y="4184"/>
                  </a:cubicBezTo>
                  <a:lnTo>
                    <a:pt x="1553" y="4184"/>
                  </a:lnTo>
                  <a:lnTo>
                    <a:pt x="1553" y="4184"/>
                  </a:lnTo>
                  <a:close/>
                  <a:moveTo>
                    <a:pt x="1375" y="4443"/>
                  </a:moveTo>
                  <a:cubicBezTo>
                    <a:pt x="1267" y="4764"/>
                    <a:pt x="1312" y="4961"/>
                    <a:pt x="1339" y="5077"/>
                  </a:cubicBezTo>
                  <a:lnTo>
                    <a:pt x="1339" y="5077"/>
                  </a:lnTo>
                  <a:cubicBezTo>
                    <a:pt x="1348" y="5112"/>
                    <a:pt x="1348" y="5130"/>
                    <a:pt x="1348" y="5148"/>
                  </a:cubicBezTo>
                  <a:lnTo>
                    <a:pt x="1348" y="5148"/>
                  </a:lnTo>
                  <a:cubicBezTo>
                    <a:pt x="1348" y="5148"/>
                    <a:pt x="1339" y="5148"/>
                    <a:pt x="1294" y="5148"/>
                  </a:cubicBezTo>
                  <a:lnTo>
                    <a:pt x="1294" y="5148"/>
                  </a:lnTo>
                  <a:cubicBezTo>
                    <a:pt x="1267" y="5139"/>
                    <a:pt x="1223" y="5139"/>
                    <a:pt x="1160" y="5139"/>
                  </a:cubicBezTo>
                  <a:lnTo>
                    <a:pt x="1160" y="5139"/>
                  </a:lnTo>
                  <a:lnTo>
                    <a:pt x="679" y="5139"/>
                  </a:lnTo>
                  <a:lnTo>
                    <a:pt x="679" y="4657"/>
                  </a:lnTo>
                  <a:cubicBezTo>
                    <a:pt x="679" y="4506"/>
                    <a:pt x="670" y="4470"/>
                    <a:pt x="679" y="4470"/>
                  </a:cubicBezTo>
                  <a:lnTo>
                    <a:pt x="679" y="4470"/>
                  </a:lnTo>
                  <a:cubicBezTo>
                    <a:pt x="688" y="4470"/>
                    <a:pt x="714" y="4479"/>
                    <a:pt x="741" y="4488"/>
                  </a:cubicBezTo>
                  <a:lnTo>
                    <a:pt x="741" y="4488"/>
                  </a:lnTo>
                  <a:cubicBezTo>
                    <a:pt x="866" y="4515"/>
                    <a:pt x="1062" y="4559"/>
                    <a:pt x="1375" y="4443"/>
                  </a:cubicBezTo>
                  <a:lnTo>
                    <a:pt x="1375" y="4443"/>
                  </a:lnTo>
                  <a:lnTo>
                    <a:pt x="1375" y="4443"/>
                  </a:lnTo>
                  <a:close/>
                  <a:moveTo>
                    <a:pt x="3355" y="4550"/>
                  </a:moveTo>
                  <a:cubicBezTo>
                    <a:pt x="3301" y="4604"/>
                    <a:pt x="3301" y="4693"/>
                    <a:pt x="3355" y="4755"/>
                  </a:cubicBezTo>
                  <a:lnTo>
                    <a:pt x="3355" y="4755"/>
                  </a:lnTo>
                  <a:cubicBezTo>
                    <a:pt x="3409" y="4809"/>
                    <a:pt x="3498" y="4809"/>
                    <a:pt x="3551" y="4755"/>
                  </a:cubicBezTo>
                  <a:lnTo>
                    <a:pt x="3551" y="4755"/>
                  </a:lnTo>
                  <a:cubicBezTo>
                    <a:pt x="3614" y="4693"/>
                    <a:pt x="3614" y="4604"/>
                    <a:pt x="3551" y="4550"/>
                  </a:cubicBezTo>
                  <a:lnTo>
                    <a:pt x="3551" y="4550"/>
                  </a:lnTo>
                  <a:cubicBezTo>
                    <a:pt x="3525" y="4523"/>
                    <a:pt x="3489" y="4515"/>
                    <a:pt x="3453" y="4515"/>
                  </a:cubicBezTo>
                  <a:lnTo>
                    <a:pt x="3453" y="4515"/>
                  </a:lnTo>
                  <a:cubicBezTo>
                    <a:pt x="3417" y="4515"/>
                    <a:pt x="3382" y="4523"/>
                    <a:pt x="3355" y="4550"/>
                  </a:cubicBezTo>
                  <a:close/>
                  <a:moveTo>
                    <a:pt x="3872" y="4862"/>
                  </a:moveTo>
                  <a:cubicBezTo>
                    <a:pt x="3819" y="4916"/>
                    <a:pt x="3819" y="5005"/>
                    <a:pt x="3872" y="5059"/>
                  </a:cubicBezTo>
                  <a:lnTo>
                    <a:pt x="3872" y="5059"/>
                  </a:lnTo>
                  <a:cubicBezTo>
                    <a:pt x="3926" y="5121"/>
                    <a:pt x="4015" y="5121"/>
                    <a:pt x="4069" y="5059"/>
                  </a:cubicBezTo>
                  <a:lnTo>
                    <a:pt x="4069" y="5059"/>
                  </a:lnTo>
                  <a:cubicBezTo>
                    <a:pt x="4122" y="5005"/>
                    <a:pt x="4122" y="4916"/>
                    <a:pt x="4069" y="4862"/>
                  </a:cubicBezTo>
                  <a:lnTo>
                    <a:pt x="4069" y="4862"/>
                  </a:lnTo>
                  <a:cubicBezTo>
                    <a:pt x="4042" y="4836"/>
                    <a:pt x="4006" y="4818"/>
                    <a:pt x="3971" y="4818"/>
                  </a:cubicBezTo>
                  <a:lnTo>
                    <a:pt x="3971" y="4818"/>
                  </a:lnTo>
                  <a:cubicBezTo>
                    <a:pt x="3935" y="4818"/>
                    <a:pt x="3899" y="4836"/>
                    <a:pt x="3872" y="4862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8675789" y="4674267"/>
              <a:ext cx="344463" cy="343872"/>
            </a:xfrm>
            <a:custGeom>
              <a:avLst/>
              <a:gdLst/>
              <a:ahLst/>
              <a:cxnLst/>
              <a:rect l="l" t="t" r="r" b="b"/>
              <a:pathLst>
                <a:path w="5827" h="5817" extrusionOk="0">
                  <a:moveTo>
                    <a:pt x="3382" y="331"/>
                  </a:moveTo>
                  <a:lnTo>
                    <a:pt x="3373" y="331"/>
                  </a:lnTo>
                  <a:cubicBezTo>
                    <a:pt x="3159" y="545"/>
                    <a:pt x="3052" y="839"/>
                    <a:pt x="3052" y="1125"/>
                  </a:cubicBezTo>
                  <a:lnTo>
                    <a:pt x="3052" y="1125"/>
                  </a:lnTo>
                  <a:cubicBezTo>
                    <a:pt x="3052" y="1419"/>
                    <a:pt x="3159" y="1704"/>
                    <a:pt x="3382" y="1927"/>
                  </a:cubicBezTo>
                  <a:lnTo>
                    <a:pt x="3382" y="1927"/>
                  </a:lnTo>
                  <a:cubicBezTo>
                    <a:pt x="3524" y="2070"/>
                    <a:pt x="3712" y="2142"/>
                    <a:pt x="3899" y="2142"/>
                  </a:cubicBezTo>
                  <a:lnTo>
                    <a:pt x="3899" y="2142"/>
                  </a:lnTo>
                  <a:cubicBezTo>
                    <a:pt x="4087" y="2142"/>
                    <a:pt x="4274" y="2070"/>
                    <a:pt x="4417" y="1927"/>
                  </a:cubicBezTo>
                  <a:lnTo>
                    <a:pt x="4417" y="1927"/>
                  </a:lnTo>
                  <a:cubicBezTo>
                    <a:pt x="4559" y="1785"/>
                    <a:pt x="4631" y="1597"/>
                    <a:pt x="4631" y="1410"/>
                  </a:cubicBezTo>
                  <a:lnTo>
                    <a:pt x="4631" y="1410"/>
                  </a:lnTo>
                  <a:cubicBezTo>
                    <a:pt x="4631" y="1294"/>
                    <a:pt x="4595" y="1169"/>
                    <a:pt x="4541" y="1062"/>
                  </a:cubicBezTo>
                  <a:lnTo>
                    <a:pt x="4541" y="1062"/>
                  </a:lnTo>
                  <a:cubicBezTo>
                    <a:pt x="4586" y="982"/>
                    <a:pt x="4577" y="875"/>
                    <a:pt x="4506" y="803"/>
                  </a:cubicBezTo>
                  <a:lnTo>
                    <a:pt x="4506" y="803"/>
                  </a:lnTo>
                  <a:cubicBezTo>
                    <a:pt x="4417" y="714"/>
                    <a:pt x="4283" y="714"/>
                    <a:pt x="4194" y="803"/>
                  </a:cubicBezTo>
                  <a:lnTo>
                    <a:pt x="4194" y="803"/>
                  </a:lnTo>
                  <a:cubicBezTo>
                    <a:pt x="4104" y="884"/>
                    <a:pt x="4104" y="1026"/>
                    <a:pt x="4194" y="1116"/>
                  </a:cubicBezTo>
                  <a:lnTo>
                    <a:pt x="4194" y="1116"/>
                  </a:lnTo>
                  <a:cubicBezTo>
                    <a:pt x="4247" y="1169"/>
                    <a:pt x="4318" y="1187"/>
                    <a:pt x="4390" y="1169"/>
                  </a:cubicBezTo>
                  <a:lnTo>
                    <a:pt x="4390" y="1169"/>
                  </a:lnTo>
                  <a:cubicBezTo>
                    <a:pt x="4426" y="1249"/>
                    <a:pt x="4443" y="1330"/>
                    <a:pt x="4443" y="1410"/>
                  </a:cubicBezTo>
                  <a:lnTo>
                    <a:pt x="4443" y="1410"/>
                  </a:lnTo>
                  <a:cubicBezTo>
                    <a:pt x="4443" y="1553"/>
                    <a:pt x="4390" y="1687"/>
                    <a:pt x="4283" y="1794"/>
                  </a:cubicBezTo>
                  <a:lnTo>
                    <a:pt x="4283" y="1794"/>
                  </a:lnTo>
                  <a:cubicBezTo>
                    <a:pt x="4176" y="1901"/>
                    <a:pt x="4033" y="1954"/>
                    <a:pt x="3899" y="1954"/>
                  </a:cubicBezTo>
                  <a:lnTo>
                    <a:pt x="3899" y="1954"/>
                  </a:lnTo>
                  <a:cubicBezTo>
                    <a:pt x="3756" y="1954"/>
                    <a:pt x="3614" y="1901"/>
                    <a:pt x="3507" y="1794"/>
                  </a:cubicBezTo>
                  <a:lnTo>
                    <a:pt x="3507" y="1794"/>
                  </a:lnTo>
                  <a:cubicBezTo>
                    <a:pt x="3319" y="1615"/>
                    <a:pt x="3230" y="1374"/>
                    <a:pt x="3230" y="1125"/>
                  </a:cubicBezTo>
                  <a:lnTo>
                    <a:pt x="3230" y="1125"/>
                  </a:lnTo>
                  <a:cubicBezTo>
                    <a:pt x="3230" y="884"/>
                    <a:pt x="3319" y="643"/>
                    <a:pt x="3507" y="455"/>
                  </a:cubicBezTo>
                  <a:lnTo>
                    <a:pt x="3507" y="455"/>
                  </a:lnTo>
                  <a:lnTo>
                    <a:pt x="3507" y="455"/>
                  </a:lnTo>
                  <a:cubicBezTo>
                    <a:pt x="3694" y="268"/>
                    <a:pt x="3935" y="179"/>
                    <a:pt x="4176" y="179"/>
                  </a:cubicBezTo>
                  <a:lnTo>
                    <a:pt x="4176" y="179"/>
                  </a:lnTo>
                  <a:cubicBezTo>
                    <a:pt x="4426" y="179"/>
                    <a:pt x="4666" y="268"/>
                    <a:pt x="4854" y="455"/>
                  </a:cubicBezTo>
                  <a:lnTo>
                    <a:pt x="4854" y="455"/>
                  </a:lnTo>
                  <a:lnTo>
                    <a:pt x="4854" y="455"/>
                  </a:lnTo>
                  <a:cubicBezTo>
                    <a:pt x="5139" y="750"/>
                    <a:pt x="5291" y="1133"/>
                    <a:pt x="5291" y="1517"/>
                  </a:cubicBezTo>
                  <a:lnTo>
                    <a:pt x="5291" y="1517"/>
                  </a:lnTo>
                  <a:lnTo>
                    <a:pt x="5291" y="1517"/>
                  </a:lnTo>
                  <a:cubicBezTo>
                    <a:pt x="5291" y="1910"/>
                    <a:pt x="5139" y="2293"/>
                    <a:pt x="4854" y="2588"/>
                  </a:cubicBezTo>
                  <a:lnTo>
                    <a:pt x="4854" y="2588"/>
                  </a:lnTo>
                  <a:cubicBezTo>
                    <a:pt x="4559" y="2882"/>
                    <a:pt x="4167" y="3025"/>
                    <a:pt x="3783" y="3025"/>
                  </a:cubicBezTo>
                  <a:lnTo>
                    <a:pt x="3783" y="3025"/>
                  </a:lnTo>
                  <a:cubicBezTo>
                    <a:pt x="3400" y="3025"/>
                    <a:pt x="3007" y="2882"/>
                    <a:pt x="2722" y="2588"/>
                  </a:cubicBezTo>
                  <a:lnTo>
                    <a:pt x="2722" y="2588"/>
                  </a:lnTo>
                  <a:lnTo>
                    <a:pt x="2436" y="2311"/>
                  </a:lnTo>
                  <a:lnTo>
                    <a:pt x="2436" y="2311"/>
                  </a:lnTo>
                  <a:lnTo>
                    <a:pt x="1633" y="1499"/>
                  </a:lnTo>
                  <a:cubicBezTo>
                    <a:pt x="1598" y="1464"/>
                    <a:pt x="1544" y="1464"/>
                    <a:pt x="1508" y="1499"/>
                  </a:cubicBezTo>
                  <a:lnTo>
                    <a:pt x="1508" y="1499"/>
                  </a:lnTo>
                  <a:cubicBezTo>
                    <a:pt x="1473" y="1535"/>
                    <a:pt x="1473" y="1597"/>
                    <a:pt x="1508" y="1633"/>
                  </a:cubicBezTo>
                  <a:lnTo>
                    <a:pt x="1508" y="1633"/>
                  </a:lnTo>
                  <a:lnTo>
                    <a:pt x="2463" y="2588"/>
                  </a:lnTo>
                  <a:lnTo>
                    <a:pt x="2588" y="2712"/>
                  </a:lnTo>
                  <a:cubicBezTo>
                    <a:pt x="2882" y="3007"/>
                    <a:pt x="3034" y="3390"/>
                    <a:pt x="3034" y="3783"/>
                  </a:cubicBezTo>
                  <a:lnTo>
                    <a:pt x="3034" y="3783"/>
                  </a:lnTo>
                  <a:lnTo>
                    <a:pt x="3034" y="3783"/>
                  </a:lnTo>
                  <a:cubicBezTo>
                    <a:pt x="3034" y="4167"/>
                    <a:pt x="2882" y="4550"/>
                    <a:pt x="2588" y="4845"/>
                  </a:cubicBezTo>
                  <a:lnTo>
                    <a:pt x="2588" y="4845"/>
                  </a:lnTo>
                  <a:cubicBezTo>
                    <a:pt x="2293" y="5139"/>
                    <a:pt x="1910" y="5282"/>
                    <a:pt x="1526" y="5282"/>
                  </a:cubicBezTo>
                  <a:lnTo>
                    <a:pt x="1526" y="5282"/>
                  </a:lnTo>
                  <a:cubicBezTo>
                    <a:pt x="1134" y="5282"/>
                    <a:pt x="750" y="5139"/>
                    <a:pt x="456" y="4845"/>
                  </a:cubicBezTo>
                  <a:lnTo>
                    <a:pt x="456" y="4845"/>
                  </a:lnTo>
                  <a:cubicBezTo>
                    <a:pt x="277" y="4657"/>
                    <a:pt x="179" y="4416"/>
                    <a:pt x="179" y="4176"/>
                  </a:cubicBezTo>
                  <a:lnTo>
                    <a:pt x="179" y="4176"/>
                  </a:lnTo>
                  <a:cubicBezTo>
                    <a:pt x="179" y="3935"/>
                    <a:pt x="277" y="3685"/>
                    <a:pt x="456" y="3506"/>
                  </a:cubicBezTo>
                  <a:lnTo>
                    <a:pt x="456" y="3506"/>
                  </a:lnTo>
                  <a:lnTo>
                    <a:pt x="456" y="3506"/>
                  </a:lnTo>
                  <a:cubicBezTo>
                    <a:pt x="643" y="3319"/>
                    <a:pt x="884" y="3230"/>
                    <a:pt x="1125" y="3230"/>
                  </a:cubicBezTo>
                  <a:lnTo>
                    <a:pt x="1125" y="3230"/>
                  </a:lnTo>
                  <a:cubicBezTo>
                    <a:pt x="1375" y="3230"/>
                    <a:pt x="1615" y="3319"/>
                    <a:pt x="1803" y="3506"/>
                  </a:cubicBezTo>
                  <a:lnTo>
                    <a:pt x="1803" y="3506"/>
                  </a:lnTo>
                  <a:cubicBezTo>
                    <a:pt x="1910" y="3613"/>
                    <a:pt x="1963" y="3747"/>
                    <a:pt x="1963" y="3890"/>
                  </a:cubicBezTo>
                  <a:lnTo>
                    <a:pt x="1963" y="3890"/>
                  </a:lnTo>
                  <a:cubicBezTo>
                    <a:pt x="1963" y="4033"/>
                    <a:pt x="1910" y="4176"/>
                    <a:pt x="1803" y="4283"/>
                  </a:cubicBezTo>
                  <a:lnTo>
                    <a:pt x="1803" y="4283"/>
                  </a:lnTo>
                  <a:cubicBezTo>
                    <a:pt x="1696" y="4390"/>
                    <a:pt x="1553" y="4443"/>
                    <a:pt x="1410" y="4443"/>
                  </a:cubicBezTo>
                  <a:lnTo>
                    <a:pt x="1410" y="4443"/>
                  </a:lnTo>
                  <a:cubicBezTo>
                    <a:pt x="1330" y="4443"/>
                    <a:pt x="1250" y="4425"/>
                    <a:pt x="1178" y="4390"/>
                  </a:cubicBezTo>
                  <a:lnTo>
                    <a:pt x="1178" y="4390"/>
                  </a:lnTo>
                  <a:cubicBezTo>
                    <a:pt x="1187" y="4318"/>
                    <a:pt x="1169" y="4247"/>
                    <a:pt x="1116" y="4193"/>
                  </a:cubicBezTo>
                  <a:lnTo>
                    <a:pt x="1116" y="4193"/>
                  </a:lnTo>
                  <a:cubicBezTo>
                    <a:pt x="1027" y="4104"/>
                    <a:pt x="884" y="4104"/>
                    <a:pt x="804" y="4193"/>
                  </a:cubicBezTo>
                  <a:lnTo>
                    <a:pt x="804" y="4193"/>
                  </a:lnTo>
                  <a:cubicBezTo>
                    <a:pt x="714" y="4274"/>
                    <a:pt x="714" y="4416"/>
                    <a:pt x="804" y="4497"/>
                  </a:cubicBezTo>
                  <a:lnTo>
                    <a:pt x="804" y="4497"/>
                  </a:lnTo>
                  <a:cubicBezTo>
                    <a:pt x="875" y="4577"/>
                    <a:pt x="982" y="4586"/>
                    <a:pt x="1062" y="4541"/>
                  </a:cubicBezTo>
                  <a:lnTo>
                    <a:pt x="1062" y="4541"/>
                  </a:lnTo>
                  <a:cubicBezTo>
                    <a:pt x="1169" y="4595"/>
                    <a:pt x="1294" y="4622"/>
                    <a:pt x="1410" y="4622"/>
                  </a:cubicBezTo>
                  <a:lnTo>
                    <a:pt x="1410" y="4622"/>
                  </a:lnTo>
                  <a:cubicBezTo>
                    <a:pt x="1598" y="4622"/>
                    <a:pt x="1785" y="4550"/>
                    <a:pt x="1928" y="4407"/>
                  </a:cubicBezTo>
                  <a:lnTo>
                    <a:pt x="1928" y="4407"/>
                  </a:lnTo>
                  <a:cubicBezTo>
                    <a:pt x="2070" y="4265"/>
                    <a:pt x="2142" y="4077"/>
                    <a:pt x="2142" y="3890"/>
                  </a:cubicBezTo>
                  <a:lnTo>
                    <a:pt x="2142" y="3890"/>
                  </a:lnTo>
                  <a:cubicBezTo>
                    <a:pt x="2142" y="3703"/>
                    <a:pt x="2070" y="3515"/>
                    <a:pt x="1928" y="3373"/>
                  </a:cubicBezTo>
                  <a:lnTo>
                    <a:pt x="1928" y="3373"/>
                  </a:lnTo>
                  <a:cubicBezTo>
                    <a:pt x="1705" y="3159"/>
                    <a:pt x="1419" y="3043"/>
                    <a:pt x="1125" y="3043"/>
                  </a:cubicBezTo>
                  <a:lnTo>
                    <a:pt x="1125" y="3043"/>
                  </a:lnTo>
                  <a:cubicBezTo>
                    <a:pt x="839" y="3043"/>
                    <a:pt x="554" y="3159"/>
                    <a:pt x="331" y="3373"/>
                  </a:cubicBezTo>
                  <a:lnTo>
                    <a:pt x="331" y="3373"/>
                  </a:lnTo>
                  <a:lnTo>
                    <a:pt x="331" y="3373"/>
                  </a:lnTo>
                  <a:cubicBezTo>
                    <a:pt x="108" y="3596"/>
                    <a:pt x="1" y="3881"/>
                    <a:pt x="1" y="4176"/>
                  </a:cubicBezTo>
                  <a:lnTo>
                    <a:pt x="1" y="4176"/>
                  </a:lnTo>
                  <a:cubicBezTo>
                    <a:pt x="1" y="4461"/>
                    <a:pt x="108" y="4755"/>
                    <a:pt x="331" y="4969"/>
                  </a:cubicBezTo>
                  <a:lnTo>
                    <a:pt x="331" y="4969"/>
                  </a:lnTo>
                  <a:lnTo>
                    <a:pt x="331" y="4969"/>
                  </a:lnTo>
                  <a:cubicBezTo>
                    <a:pt x="661" y="5300"/>
                    <a:pt x="1089" y="5469"/>
                    <a:pt x="1526" y="5469"/>
                  </a:cubicBezTo>
                  <a:lnTo>
                    <a:pt x="1526" y="5469"/>
                  </a:lnTo>
                  <a:cubicBezTo>
                    <a:pt x="1606" y="5469"/>
                    <a:pt x="1696" y="5460"/>
                    <a:pt x="1785" y="5442"/>
                  </a:cubicBezTo>
                  <a:lnTo>
                    <a:pt x="1785" y="5442"/>
                  </a:lnTo>
                  <a:cubicBezTo>
                    <a:pt x="2044" y="5692"/>
                    <a:pt x="2383" y="5817"/>
                    <a:pt x="2713" y="5817"/>
                  </a:cubicBezTo>
                  <a:lnTo>
                    <a:pt x="2713" y="5817"/>
                  </a:lnTo>
                  <a:cubicBezTo>
                    <a:pt x="3061" y="5817"/>
                    <a:pt x="3400" y="5692"/>
                    <a:pt x="3667" y="5433"/>
                  </a:cubicBezTo>
                  <a:lnTo>
                    <a:pt x="3667" y="5433"/>
                  </a:lnTo>
                  <a:cubicBezTo>
                    <a:pt x="3926" y="5166"/>
                    <a:pt x="4060" y="4827"/>
                    <a:pt x="4060" y="4479"/>
                  </a:cubicBezTo>
                  <a:lnTo>
                    <a:pt x="4060" y="4479"/>
                  </a:lnTo>
                  <a:lnTo>
                    <a:pt x="4060" y="4479"/>
                  </a:lnTo>
                  <a:cubicBezTo>
                    <a:pt x="4060" y="4291"/>
                    <a:pt x="4015" y="4113"/>
                    <a:pt x="3944" y="3935"/>
                  </a:cubicBezTo>
                  <a:lnTo>
                    <a:pt x="3944" y="3935"/>
                  </a:lnTo>
                  <a:cubicBezTo>
                    <a:pt x="4113" y="4015"/>
                    <a:pt x="4301" y="4051"/>
                    <a:pt x="4488" y="4051"/>
                  </a:cubicBezTo>
                  <a:lnTo>
                    <a:pt x="4488" y="4051"/>
                  </a:lnTo>
                  <a:cubicBezTo>
                    <a:pt x="4827" y="4051"/>
                    <a:pt x="5175" y="3917"/>
                    <a:pt x="5434" y="3658"/>
                  </a:cubicBezTo>
                  <a:lnTo>
                    <a:pt x="5434" y="3658"/>
                  </a:lnTo>
                  <a:cubicBezTo>
                    <a:pt x="5692" y="3399"/>
                    <a:pt x="5826" y="3051"/>
                    <a:pt x="5826" y="2712"/>
                  </a:cubicBezTo>
                  <a:lnTo>
                    <a:pt x="5826" y="2712"/>
                  </a:lnTo>
                  <a:cubicBezTo>
                    <a:pt x="5826" y="2373"/>
                    <a:pt x="5701" y="2043"/>
                    <a:pt x="5451" y="1785"/>
                  </a:cubicBezTo>
                  <a:lnTo>
                    <a:pt x="5451" y="1785"/>
                  </a:lnTo>
                  <a:cubicBezTo>
                    <a:pt x="5460" y="1695"/>
                    <a:pt x="5469" y="1606"/>
                    <a:pt x="5469" y="1517"/>
                  </a:cubicBezTo>
                  <a:lnTo>
                    <a:pt x="5469" y="1517"/>
                  </a:lnTo>
                  <a:lnTo>
                    <a:pt x="5469" y="1517"/>
                  </a:lnTo>
                  <a:cubicBezTo>
                    <a:pt x="5469" y="1089"/>
                    <a:pt x="5309" y="652"/>
                    <a:pt x="4979" y="331"/>
                  </a:cubicBezTo>
                  <a:lnTo>
                    <a:pt x="4979" y="331"/>
                  </a:lnTo>
                  <a:lnTo>
                    <a:pt x="4979" y="322"/>
                  </a:lnTo>
                  <a:cubicBezTo>
                    <a:pt x="4756" y="108"/>
                    <a:pt x="4470" y="0"/>
                    <a:pt x="4176" y="0"/>
                  </a:cubicBezTo>
                  <a:lnTo>
                    <a:pt x="4176" y="0"/>
                  </a:lnTo>
                  <a:cubicBezTo>
                    <a:pt x="3890" y="0"/>
                    <a:pt x="3605" y="108"/>
                    <a:pt x="3382" y="331"/>
                  </a:cubicBezTo>
                  <a:moveTo>
                    <a:pt x="4979" y="2712"/>
                  </a:moveTo>
                  <a:cubicBezTo>
                    <a:pt x="5184" y="2507"/>
                    <a:pt x="5327" y="2266"/>
                    <a:pt x="5407" y="1999"/>
                  </a:cubicBezTo>
                  <a:lnTo>
                    <a:pt x="5407" y="1999"/>
                  </a:lnTo>
                  <a:cubicBezTo>
                    <a:pt x="5567" y="2204"/>
                    <a:pt x="5648" y="2463"/>
                    <a:pt x="5648" y="2712"/>
                  </a:cubicBezTo>
                  <a:lnTo>
                    <a:pt x="5648" y="2712"/>
                  </a:lnTo>
                  <a:cubicBezTo>
                    <a:pt x="5648" y="3007"/>
                    <a:pt x="5532" y="3310"/>
                    <a:pt x="5309" y="3533"/>
                  </a:cubicBezTo>
                  <a:lnTo>
                    <a:pt x="5309" y="3533"/>
                  </a:lnTo>
                  <a:cubicBezTo>
                    <a:pt x="5086" y="3756"/>
                    <a:pt x="4782" y="3872"/>
                    <a:pt x="4488" y="3872"/>
                  </a:cubicBezTo>
                  <a:lnTo>
                    <a:pt x="4488" y="3872"/>
                  </a:lnTo>
                  <a:cubicBezTo>
                    <a:pt x="4185" y="3872"/>
                    <a:pt x="3890" y="3756"/>
                    <a:pt x="3667" y="3533"/>
                  </a:cubicBezTo>
                  <a:lnTo>
                    <a:pt x="3667" y="3533"/>
                  </a:lnTo>
                  <a:lnTo>
                    <a:pt x="3257" y="3123"/>
                  </a:lnTo>
                  <a:cubicBezTo>
                    <a:pt x="3426" y="3176"/>
                    <a:pt x="3605" y="3203"/>
                    <a:pt x="3783" y="3203"/>
                  </a:cubicBezTo>
                  <a:lnTo>
                    <a:pt x="3783" y="3203"/>
                  </a:lnTo>
                  <a:cubicBezTo>
                    <a:pt x="4220" y="3203"/>
                    <a:pt x="4649" y="3043"/>
                    <a:pt x="4979" y="2712"/>
                  </a:cubicBezTo>
                  <a:close/>
                  <a:moveTo>
                    <a:pt x="3123" y="3248"/>
                  </a:moveTo>
                  <a:lnTo>
                    <a:pt x="3533" y="3658"/>
                  </a:lnTo>
                  <a:lnTo>
                    <a:pt x="3533" y="3658"/>
                  </a:lnTo>
                  <a:cubicBezTo>
                    <a:pt x="3765" y="3890"/>
                    <a:pt x="3872" y="4184"/>
                    <a:pt x="3872" y="4479"/>
                  </a:cubicBezTo>
                  <a:lnTo>
                    <a:pt x="3872" y="4479"/>
                  </a:lnTo>
                  <a:lnTo>
                    <a:pt x="3872" y="4479"/>
                  </a:lnTo>
                  <a:cubicBezTo>
                    <a:pt x="3872" y="4782"/>
                    <a:pt x="3765" y="5077"/>
                    <a:pt x="3533" y="5300"/>
                  </a:cubicBezTo>
                  <a:lnTo>
                    <a:pt x="3533" y="5300"/>
                  </a:lnTo>
                  <a:cubicBezTo>
                    <a:pt x="3310" y="5523"/>
                    <a:pt x="3016" y="5639"/>
                    <a:pt x="2713" y="5639"/>
                  </a:cubicBezTo>
                  <a:lnTo>
                    <a:pt x="2713" y="5639"/>
                  </a:lnTo>
                  <a:cubicBezTo>
                    <a:pt x="2463" y="5639"/>
                    <a:pt x="2213" y="5558"/>
                    <a:pt x="2008" y="5398"/>
                  </a:cubicBezTo>
                  <a:lnTo>
                    <a:pt x="2008" y="5398"/>
                  </a:lnTo>
                  <a:cubicBezTo>
                    <a:pt x="2267" y="5317"/>
                    <a:pt x="2516" y="5184"/>
                    <a:pt x="2722" y="4969"/>
                  </a:cubicBezTo>
                  <a:lnTo>
                    <a:pt x="2722" y="4969"/>
                  </a:lnTo>
                  <a:cubicBezTo>
                    <a:pt x="3043" y="4648"/>
                    <a:pt x="3212" y="4211"/>
                    <a:pt x="3212" y="3783"/>
                  </a:cubicBezTo>
                  <a:lnTo>
                    <a:pt x="3212" y="3783"/>
                  </a:lnTo>
                  <a:lnTo>
                    <a:pt x="3212" y="3783"/>
                  </a:lnTo>
                  <a:cubicBezTo>
                    <a:pt x="3212" y="3605"/>
                    <a:pt x="3185" y="3426"/>
                    <a:pt x="3123" y="3248"/>
                  </a:cubicBezTo>
                  <a:moveTo>
                    <a:pt x="4872" y="1758"/>
                  </a:moveTo>
                  <a:cubicBezTo>
                    <a:pt x="4818" y="1811"/>
                    <a:pt x="4818" y="1901"/>
                    <a:pt x="4872" y="1954"/>
                  </a:cubicBezTo>
                  <a:lnTo>
                    <a:pt x="4872" y="1954"/>
                  </a:lnTo>
                  <a:cubicBezTo>
                    <a:pt x="4925" y="2008"/>
                    <a:pt x="5014" y="2008"/>
                    <a:pt x="5068" y="1954"/>
                  </a:cubicBezTo>
                  <a:lnTo>
                    <a:pt x="5068" y="1954"/>
                  </a:lnTo>
                  <a:cubicBezTo>
                    <a:pt x="5121" y="1901"/>
                    <a:pt x="5121" y="1811"/>
                    <a:pt x="5068" y="1758"/>
                  </a:cubicBezTo>
                  <a:lnTo>
                    <a:pt x="5068" y="1758"/>
                  </a:lnTo>
                  <a:cubicBezTo>
                    <a:pt x="5041" y="1731"/>
                    <a:pt x="5005" y="1713"/>
                    <a:pt x="4970" y="1713"/>
                  </a:cubicBezTo>
                  <a:lnTo>
                    <a:pt x="4970" y="1713"/>
                  </a:lnTo>
                  <a:cubicBezTo>
                    <a:pt x="4934" y="1713"/>
                    <a:pt x="4898" y="1731"/>
                    <a:pt x="4872" y="1758"/>
                  </a:cubicBezTo>
                  <a:moveTo>
                    <a:pt x="4559" y="2266"/>
                  </a:moveTo>
                  <a:cubicBezTo>
                    <a:pt x="4506" y="2320"/>
                    <a:pt x="4506" y="2409"/>
                    <a:pt x="4559" y="2463"/>
                  </a:cubicBezTo>
                  <a:lnTo>
                    <a:pt x="4559" y="2463"/>
                  </a:lnTo>
                  <a:cubicBezTo>
                    <a:pt x="4613" y="2525"/>
                    <a:pt x="4702" y="2525"/>
                    <a:pt x="4756" y="2463"/>
                  </a:cubicBezTo>
                  <a:lnTo>
                    <a:pt x="4756" y="2463"/>
                  </a:lnTo>
                  <a:cubicBezTo>
                    <a:pt x="4809" y="2409"/>
                    <a:pt x="4809" y="2320"/>
                    <a:pt x="4756" y="2266"/>
                  </a:cubicBezTo>
                  <a:lnTo>
                    <a:pt x="4756" y="2266"/>
                  </a:lnTo>
                  <a:cubicBezTo>
                    <a:pt x="4729" y="2240"/>
                    <a:pt x="4693" y="2231"/>
                    <a:pt x="4657" y="2231"/>
                  </a:cubicBezTo>
                  <a:lnTo>
                    <a:pt x="4657" y="2231"/>
                  </a:lnTo>
                  <a:cubicBezTo>
                    <a:pt x="4622" y="2231"/>
                    <a:pt x="4586" y="2240"/>
                    <a:pt x="4559" y="2266"/>
                  </a:cubicBezTo>
                  <a:moveTo>
                    <a:pt x="2962" y="2409"/>
                  </a:moveTo>
                  <a:cubicBezTo>
                    <a:pt x="2909" y="2463"/>
                    <a:pt x="2909" y="2552"/>
                    <a:pt x="2962" y="2605"/>
                  </a:cubicBezTo>
                  <a:lnTo>
                    <a:pt x="2962" y="2605"/>
                  </a:lnTo>
                  <a:cubicBezTo>
                    <a:pt x="3016" y="2659"/>
                    <a:pt x="3105" y="2659"/>
                    <a:pt x="3159" y="2605"/>
                  </a:cubicBezTo>
                  <a:lnTo>
                    <a:pt x="3159" y="2605"/>
                  </a:lnTo>
                  <a:cubicBezTo>
                    <a:pt x="3221" y="2552"/>
                    <a:pt x="3221" y="2463"/>
                    <a:pt x="3159" y="2409"/>
                  </a:cubicBezTo>
                  <a:lnTo>
                    <a:pt x="3159" y="2409"/>
                  </a:lnTo>
                  <a:cubicBezTo>
                    <a:pt x="3132" y="2382"/>
                    <a:pt x="3096" y="2365"/>
                    <a:pt x="3061" y="2365"/>
                  </a:cubicBezTo>
                  <a:lnTo>
                    <a:pt x="3061" y="2365"/>
                  </a:lnTo>
                  <a:cubicBezTo>
                    <a:pt x="3025" y="2365"/>
                    <a:pt x="2989" y="2382"/>
                    <a:pt x="2962" y="2409"/>
                  </a:cubicBezTo>
                  <a:close/>
                  <a:moveTo>
                    <a:pt x="4069" y="2552"/>
                  </a:moveTo>
                  <a:cubicBezTo>
                    <a:pt x="4015" y="2614"/>
                    <a:pt x="4015" y="2704"/>
                    <a:pt x="4069" y="2757"/>
                  </a:cubicBezTo>
                  <a:lnTo>
                    <a:pt x="4069" y="2757"/>
                  </a:lnTo>
                  <a:cubicBezTo>
                    <a:pt x="4122" y="2811"/>
                    <a:pt x="4211" y="2811"/>
                    <a:pt x="4265" y="2757"/>
                  </a:cubicBezTo>
                  <a:lnTo>
                    <a:pt x="4265" y="2757"/>
                  </a:lnTo>
                  <a:cubicBezTo>
                    <a:pt x="4318" y="2704"/>
                    <a:pt x="4318" y="2614"/>
                    <a:pt x="4265" y="2552"/>
                  </a:cubicBezTo>
                  <a:lnTo>
                    <a:pt x="4265" y="2552"/>
                  </a:lnTo>
                  <a:cubicBezTo>
                    <a:pt x="4238" y="2525"/>
                    <a:pt x="4202" y="2516"/>
                    <a:pt x="4167" y="2516"/>
                  </a:cubicBezTo>
                  <a:lnTo>
                    <a:pt x="4167" y="2516"/>
                  </a:lnTo>
                  <a:cubicBezTo>
                    <a:pt x="4131" y="2516"/>
                    <a:pt x="4095" y="2525"/>
                    <a:pt x="4069" y="2552"/>
                  </a:cubicBezTo>
                  <a:moveTo>
                    <a:pt x="3498" y="2614"/>
                  </a:moveTo>
                  <a:cubicBezTo>
                    <a:pt x="3444" y="2677"/>
                    <a:pt x="3444" y="2757"/>
                    <a:pt x="3498" y="2820"/>
                  </a:cubicBezTo>
                  <a:lnTo>
                    <a:pt x="3498" y="2820"/>
                  </a:lnTo>
                  <a:cubicBezTo>
                    <a:pt x="3551" y="2873"/>
                    <a:pt x="3640" y="2873"/>
                    <a:pt x="3694" y="2820"/>
                  </a:cubicBezTo>
                  <a:lnTo>
                    <a:pt x="3694" y="2820"/>
                  </a:lnTo>
                  <a:cubicBezTo>
                    <a:pt x="3748" y="2757"/>
                    <a:pt x="3748" y="2677"/>
                    <a:pt x="3694" y="2614"/>
                  </a:cubicBezTo>
                  <a:lnTo>
                    <a:pt x="3694" y="2614"/>
                  </a:lnTo>
                  <a:cubicBezTo>
                    <a:pt x="3667" y="2588"/>
                    <a:pt x="3632" y="2579"/>
                    <a:pt x="3596" y="2579"/>
                  </a:cubicBezTo>
                  <a:lnTo>
                    <a:pt x="3596" y="2579"/>
                  </a:lnTo>
                  <a:cubicBezTo>
                    <a:pt x="3560" y="2579"/>
                    <a:pt x="3524" y="2588"/>
                    <a:pt x="3498" y="2614"/>
                  </a:cubicBezTo>
                  <a:moveTo>
                    <a:pt x="2409" y="2962"/>
                  </a:moveTo>
                  <a:cubicBezTo>
                    <a:pt x="2356" y="3016"/>
                    <a:pt x="2356" y="3105"/>
                    <a:pt x="2409" y="3159"/>
                  </a:cubicBezTo>
                  <a:lnTo>
                    <a:pt x="2409" y="3159"/>
                  </a:lnTo>
                  <a:cubicBezTo>
                    <a:pt x="2463" y="3212"/>
                    <a:pt x="2552" y="3212"/>
                    <a:pt x="2606" y="3159"/>
                  </a:cubicBezTo>
                  <a:lnTo>
                    <a:pt x="2606" y="3159"/>
                  </a:lnTo>
                  <a:cubicBezTo>
                    <a:pt x="2668" y="3105"/>
                    <a:pt x="2668" y="3016"/>
                    <a:pt x="2606" y="2962"/>
                  </a:cubicBezTo>
                  <a:lnTo>
                    <a:pt x="2606" y="2962"/>
                  </a:lnTo>
                  <a:cubicBezTo>
                    <a:pt x="2579" y="2935"/>
                    <a:pt x="2543" y="2918"/>
                    <a:pt x="2507" y="2918"/>
                  </a:cubicBezTo>
                  <a:lnTo>
                    <a:pt x="2507" y="2918"/>
                  </a:lnTo>
                  <a:cubicBezTo>
                    <a:pt x="2472" y="2918"/>
                    <a:pt x="2436" y="2935"/>
                    <a:pt x="2409" y="2962"/>
                  </a:cubicBezTo>
                  <a:moveTo>
                    <a:pt x="2623" y="3489"/>
                  </a:moveTo>
                  <a:cubicBezTo>
                    <a:pt x="2570" y="3551"/>
                    <a:pt x="2570" y="3640"/>
                    <a:pt x="2623" y="3694"/>
                  </a:cubicBezTo>
                  <a:lnTo>
                    <a:pt x="2623" y="3694"/>
                  </a:lnTo>
                  <a:cubicBezTo>
                    <a:pt x="2677" y="3747"/>
                    <a:pt x="2766" y="3747"/>
                    <a:pt x="2820" y="3694"/>
                  </a:cubicBezTo>
                  <a:lnTo>
                    <a:pt x="2820" y="3694"/>
                  </a:lnTo>
                  <a:cubicBezTo>
                    <a:pt x="2873" y="3640"/>
                    <a:pt x="2873" y="3551"/>
                    <a:pt x="2820" y="3489"/>
                  </a:cubicBezTo>
                  <a:lnTo>
                    <a:pt x="2820" y="3489"/>
                  </a:lnTo>
                  <a:cubicBezTo>
                    <a:pt x="2793" y="3462"/>
                    <a:pt x="2757" y="3453"/>
                    <a:pt x="2722" y="3453"/>
                  </a:cubicBezTo>
                  <a:lnTo>
                    <a:pt x="2722" y="3453"/>
                  </a:lnTo>
                  <a:cubicBezTo>
                    <a:pt x="2686" y="3453"/>
                    <a:pt x="2650" y="3462"/>
                    <a:pt x="2623" y="3489"/>
                  </a:cubicBezTo>
                  <a:close/>
                  <a:moveTo>
                    <a:pt x="2561" y="4060"/>
                  </a:moveTo>
                  <a:cubicBezTo>
                    <a:pt x="2507" y="4113"/>
                    <a:pt x="2507" y="4202"/>
                    <a:pt x="2561" y="4265"/>
                  </a:cubicBezTo>
                  <a:lnTo>
                    <a:pt x="2561" y="4265"/>
                  </a:lnTo>
                  <a:cubicBezTo>
                    <a:pt x="2615" y="4318"/>
                    <a:pt x="2704" y="4318"/>
                    <a:pt x="2757" y="4265"/>
                  </a:cubicBezTo>
                  <a:lnTo>
                    <a:pt x="2757" y="4265"/>
                  </a:lnTo>
                  <a:cubicBezTo>
                    <a:pt x="2811" y="4202"/>
                    <a:pt x="2811" y="4113"/>
                    <a:pt x="2757" y="4060"/>
                  </a:cubicBezTo>
                  <a:lnTo>
                    <a:pt x="2757" y="4060"/>
                  </a:lnTo>
                  <a:cubicBezTo>
                    <a:pt x="2731" y="4033"/>
                    <a:pt x="2695" y="4024"/>
                    <a:pt x="2659" y="4024"/>
                  </a:cubicBezTo>
                  <a:lnTo>
                    <a:pt x="2659" y="4024"/>
                  </a:lnTo>
                  <a:cubicBezTo>
                    <a:pt x="2623" y="4024"/>
                    <a:pt x="2588" y="4033"/>
                    <a:pt x="2561" y="4060"/>
                  </a:cubicBezTo>
                  <a:close/>
                  <a:moveTo>
                    <a:pt x="4283" y="4184"/>
                  </a:moveTo>
                  <a:lnTo>
                    <a:pt x="4283" y="4184"/>
                  </a:lnTo>
                  <a:lnTo>
                    <a:pt x="4283" y="4184"/>
                  </a:lnTo>
                  <a:cubicBezTo>
                    <a:pt x="4265" y="4184"/>
                    <a:pt x="4256" y="4184"/>
                    <a:pt x="4247" y="4193"/>
                  </a:cubicBezTo>
                  <a:lnTo>
                    <a:pt x="4247" y="4193"/>
                  </a:lnTo>
                  <a:lnTo>
                    <a:pt x="4247" y="4193"/>
                  </a:lnTo>
                  <a:lnTo>
                    <a:pt x="4247" y="4193"/>
                  </a:lnTo>
                  <a:lnTo>
                    <a:pt x="4247" y="4193"/>
                  </a:lnTo>
                  <a:lnTo>
                    <a:pt x="4247" y="4193"/>
                  </a:lnTo>
                  <a:lnTo>
                    <a:pt x="4247" y="4193"/>
                  </a:lnTo>
                  <a:lnTo>
                    <a:pt x="4247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29" y="4193"/>
                  </a:lnTo>
                  <a:lnTo>
                    <a:pt x="4229" y="4193"/>
                  </a:lnTo>
                  <a:lnTo>
                    <a:pt x="4229" y="4202"/>
                  </a:lnTo>
                  <a:lnTo>
                    <a:pt x="4229" y="4202"/>
                  </a:lnTo>
                  <a:lnTo>
                    <a:pt x="4229" y="4202"/>
                  </a:lnTo>
                  <a:lnTo>
                    <a:pt x="4229" y="4202"/>
                  </a:lnTo>
                  <a:cubicBezTo>
                    <a:pt x="4229" y="4202"/>
                    <a:pt x="4220" y="4202"/>
                    <a:pt x="4220" y="4202"/>
                  </a:cubicBezTo>
                  <a:lnTo>
                    <a:pt x="4220" y="4202"/>
                  </a:lnTo>
                  <a:lnTo>
                    <a:pt x="4220" y="4202"/>
                  </a:lnTo>
                  <a:lnTo>
                    <a:pt x="4220" y="4211"/>
                  </a:lnTo>
                  <a:lnTo>
                    <a:pt x="4220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20"/>
                  </a:lnTo>
                  <a:lnTo>
                    <a:pt x="4211" y="4220"/>
                  </a:lnTo>
                  <a:lnTo>
                    <a:pt x="4211" y="4220"/>
                  </a:lnTo>
                  <a:lnTo>
                    <a:pt x="4211" y="4220"/>
                  </a:lnTo>
                  <a:lnTo>
                    <a:pt x="4211" y="4220"/>
                  </a:lnTo>
                  <a:lnTo>
                    <a:pt x="4211" y="4220"/>
                  </a:lnTo>
                  <a:lnTo>
                    <a:pt x="4202" y="4220"/>
                  </a:lnTo>
                  <a:lnTo>
                    <a:pt x="4202" y="4220"/>
                  </a:lnTo>
                  <a:lnTo>
                    <a:pt x="4202" y="4220"/>
                  </a:lnTo>
                  <a:lnTo>
                    <a:pt x="4202" y="4220"/>
                  </a:lnTo>
                  <a:lnTo>
                    <a:pt x="4202" y="4220"/>
                  </a:lnTo>
                  <a:lnTo>
                    <a:pt x="4202" y="4220"/>
                  </a:lnTo>
                  <a:lnTo>
                    <a:pt x="4202" y="4229"/>
                  </a:lnTo>
                  <a:lnTo>
                    <a:pt x="4202" y="4229"/>
                  </a:lnTo>
                  <a:lnTo>
                    <a:pt x="4202" y="4229"/>
                  </a:lnTo>
                  <a:lnTo>
                    <a:pt x="4202" y="4229"/>
                  </a:lnTo>
                  <a:lnTo>
                    <a:pt x="4202" y="4229"/>
                  </a:lnTo>
                  <a:lnTo>
                    <a:pt x="4202" y="4229"/>
                  </a:lnTo>
                  <a:lnTo>
                    <a:pt x="4202" y="4238"/>
                  </a:lnTo>
                  <a:lnTo>
                    <a:pt x="4202" y="4238"/>
                  </a:lnTo>
                  <a:lnTo>
                    <a:pt x="4202" y="4238"/>
                  </a:lnTo>
                  <a:lnTo>
                    <a:pt x="4202" y="4238"/>
                  </a:lnTo>
                  <a:lnTo>
                    <a:pt x="4202" y="4238"/>
                  </a:lnTo>
                  <a:lnTo>
                    <a:pt x="4202" y="4238"/>
                  </a:lnTo>
                  <a:cubicBezTo>
                    <a:pt x="4194" y="4247"/>
                    <a:pt x="4194" y="4265"/>
                    <a:pt x="4194" y="4274"/>
                  </a:cubicBezTo>
                  <a:lnTo>
                    <a:pt x="4194" y="4274"/>
                  </a:lnTo>
                  <a:lnTo>
                    <a:pt x="4194" y="4274"/>
                  </a:lnTo>
                  <a:lnTo>
                    <a:pt x="4194" y="4274"/>
                  </a:lnTo>
                  <a:lnTo>
                    <a:pt x="4194" y="4274"/>
                  </a:lnTo>
                  <a:cubicBezTo>
                    <a:pt x="4194" y="4283"/>
                    <a:pt x="4194" y="4300"/>
                    <a:pt x="4202" y="4309"/>
                  </a:cubicBezTo>
                  <a:lnTo>
                    <a:pt x="4202" y="4309"/>
                  </a:lnTo>
                  <a:lnTo>
                    <a:pt x="4202" y="4309"/>
                  </a:lnTo>
                  <a:lnTo>
                    <a:pt x="4202" y="4309"/>
                  </a:lnTo>
                  <a:lnTo>
                    <a:pt x="4202" y="4309"/>
                  </a:lnTo>
                  <a:lnTo>
                    <a:pt x="4202" y="4309"/>
                  </a:lnTo>
                  <a:lnTo>
                    <a:pt x="4202" y="4309"/>
                  </a:lnTo>
                  <a:lnTo>
                    <a:pt x="4202" y="4309"/>
                  </a:lnTo>
                  <a:lnTo>
                    <a:pt x="4202" y="4318"/>
                  </a:lnTo>
                  <a:lnTo>
                    <a:pt x="4202" y="4318"/>
                  </a:lnTo>
                  <a:cubicBezTo>
                    <a:pt x="4399" y="4693"/>
                    <a:pt x="4345" y="4916"/>
                    <a:pt x="4318" y="5041"/>
                  </a:cubicBezTo>
                  <a:lnTo>
                    <a:pt x="4318" y="5041"/>
                  </a:lnTo>
                  <a:cubicBezTo>
                    <a:pt x="4310" y="5077"/>
                    <a:pt x="4301" y="5112"/>
                    <a:pt x="4301" y="5148"/>
                  </a:cubicBezTo>
                  <a:lnTo>
                    <a:pt x="4301" y="5148"/>
                  </a:lnTo>
                  <a:cubicBezTo>
                    <a:pt x="4301" y="5282"/>
                    <a:pt x="4372" y="5317"/>
                    <a:pt x="4675" y="5317"/>
                  </a:cubicBezTo>
                  <a:lnTo>
                    <a:pt x="4675" y="5317"/>
                  </a:lnTo>
                  <a:lnTo>
                    <a:pt x="5246" y="5326"/>
                  </a:lnTo>
                  <a:cubicBezTo>
                    <a:pt x="5291" y="5326"/>
                    <a:pt x="5335" y="5282"/>
                    <a:pt x="5335" y="5237"/>
                  </a:cubicBezTo>
                  <a:lnTo>
                    <a:pt x="5335" y="5237"/>
                  </a:lnTo>
                  <a:lnTo>
                    <a:pt x="5335" y="4657"/>
                  </a:lnTo>
                  <a:cubicBezTo>
                    <a:pt x="5335" y="4363"/>
                    <a:pt x="5291" y="4291"/>
                    <a:pt x="5157" y="4291"/>
                  </a:cubicBezTo>
                  <a:lnTo>
                    <a:pt x="5157" y="4291"/>
                  </a:lnTo>
                  <a:cubicBezTo>
                    <a:pt x="5121" y="4291"/>
                    <a:pt x="5095" y="4300"/>
                    <a:pt x="5050" y="4309"/>
                  </a:cubicBezTo>
                  <a:lnTo>
                    <a:pt x="5050" y="4309"/>
                  </a:lnTo>
                  <a:cubicBezTo>
                    <a:pt x="4925" y="4336"/>
                    <a:pt x="4711" y="4390"/>
                    <a:pt x="4327" y="4193"/>
                  </a:cubicBezTo>
                  <a:lnTo>
                    <a:pt x="4327" y="4193"/>
                  </a:lnTo>
                  <a:lnTo>
                    <a:pt x="4327" y="4193"/>
                  </a:lnTo>
                  <a:lnTo>
                    <a:pt x="4327" y="4193"/>
                  </a:lnTo>
                  <a:lnTo>
                    <a:pt x="4327" y="4193"/>
                  </a:lnTo>
                  <a:lnTo>
                    <a:pt x="4327" y="4193"/>
                  </a:lnTo>
                  <a:lnTo>
                    <a:pt x="4318" y="4193"/>
                  </a:lnTo>
                  <a:lnTo>
                    <a:pt x="4318" y="4193"/>
                  </a:lnTo>
                  <a:lnTo>
                    <a:pt x="4318" y="4193"/>
                  </a:lnTo>
                  <a:lnTo>
                    <a:pt x="4318" y="4193"/>
                  </a:lnTo>
                  <a:lnTo>
                    <a:pt x="4318" y="4193"/>
                  </a:lnTo>
                  <a:lnTo>
                    <a:pt x="4318" y="4193"/>
                  </a:lnTo>
                  <a:lnTo>
                    <a:pt x="4310" y="4184"/>
                  </a:lnTo>
                  <a:cubicBezTo>
                    <a:pt x="4301" y="4184"/>
                    <a:pt x="4292" y="4184"/>
                    <a:pt x="4283" y="4184"/>
                  </a:cubicBezTo>
                  <a:lnTo>
                    <a:pt x="4283" y="4184"/>
                  </a:lnTo>
                  <a:lnTo>
                    <a:pt x="4283" y="4184"/>
                  </a:lnTo>
                  <a:close/>
                  <a:moveTo>
                    <a:pt x="4479" y="5148"/>
                  </a:moveTo>
                  <a:cubicBezTo>
                    <a:pt x="4479" y="5130"/>
                    <a:pt x="4479" y="5112"/>
                    <a:pt x="4488" y="5077"/>
                  </a:cubicBezTo>
                  <a:lnTo>
                    <a:pt x="4488" y="5077"/>
                  </a:lnTo>
                  <a:cubicBezTo>
                    <a:pt x="4515" y="4961"/>
                    <a:pt x="4559" y="4764"/>
                    <a:pt x="4452" y="4443"/>
                  </a:cubicBezTo>
                  <a:lnTo>
                    <a:pt x="4452" y="4443"/>
                  </a:lnTo>
                  <a:cubicBezTo>
                    <a:pt x="4765" y="4559"/>
                    <a:pt x="4961" y="4515"/>
                    <a:pt x="5086" y="4488"/>
                  </a:cubicBezTo>
                  <a:lnTo>
                    <a:pt x="5086" y="4488"/>
                  </a:lnTo>
                  <a:cubicBezTo>
                    <a:pt x="5112" y="4479"/>
                    <a:pt x="5139" y="4470"/>
                    <a:pt x="5148" y="4470"/>
                  </a:cubicBezTo>
                  <a:lnTo>
                    <a:pt x="5148" y="4470"/>
                  </a:lnTo>
                  <a:cubicBezTo>
                    <a:pt x="5157" y="4470"/>
                    <a:pt x="5148" y="4506"/>
                    <a:pt x="5148" y="4657"/>
                  </a:cubicBezTo>
                  <a:lnTo>
                    <a:pt x="5148" y="4657"/>
                  </a:lnTo>
                  <a:lnTo>
                    <a:pt x="5148" y="5139"/>
                  </a:lnTo>
                  <a:lnTo>
                    <a:pt x="4666" y="5139"/>
                  </a:lnTo>
                  <a:cubicBezTo>
                    <a:pt x="4604" y="5139"/>
                    <a:pt x="4559" y="5139"/>
                    <a:pt x="4533" y="5148"/>
                  </a:cubicBezTo>
                  <a:lnTo>
                    <a:pt x="4533" y="5148"/>
                  </a:lnTo>
                  <a:cubicBezTo>
                    <a:pt x="4506" y="5148"/>
                    <a:pt x="4488" y="5148"/>
                    <a:pt x="4479" y="5148"/>
                  </a:cubicBezTo>
                  <a:lnTo>
                    <a:pt x="4479" y="5148"/>
                  </a:lnTo>
                  <a:cubicBezTo>
                    <a:pt x="4479" y="5148"/>
                    <a:pt x="4479" y="5148"/>
                    <a:pt x="4479" y="5148"/>
                  </a:cubicBezTo>
                  <a:moveTo>
                    <a:pt x="2276" y="4550"/>
                  </a:moveTo>
                  <a:cubicBezTo>
                    <a:pt x="2213" y="4604"/>
                    <a:pt x="2213" y="4693"/>
                    <a:pt x="2276" y="4755"/>
                  </a:cubicBezTo>
                  <a:lnTo>
                    <a:pt x="2276" y="4755"/>
                  </a:lnTo>
                  <a:cubicBezTo>
                    <a:pt x="2329" y="4809"/>
                    <a:pt x="2418" y="4809"/>
                    <a:pt x="2472" y="4755"/>
                  </a:cubicBezTo>
                  <a:lnTo>
                    <a:pt x="2472" y="4755"/>
                  </a:lnTo>
                  <a:cubicBezTo>
                    <a:pt x="2525" y="4693"/>
                    <a:pt x="2525" y="4604"/>
                    <a:pt x="2472" y="4550"/>
                  </a:cubicBezTo>
                  <a:lnTo>
                    <a:pt x="2472" y="4550"/>
                  </a:lnTo>
                  <a:cubicBezTo>
                    <a:pt x="2445" y="4523"/>
                    <a:pt x="2409" y="4515"/>
                    <a:pt x="2374" y="4515"/>
                  </a:cubicBezTo>
                  <a:lnTo>
                    <a:pt x="2374" y="4515"/>
                  </a:lnTo>
                  <a:cubicBezTo>
                    <a:pt x="2338" y="4515"/>
                    <a:pt x="2302" y="4523"/>
                    <a:pt x="2276" y="4550"/>
                  </a:cubicBezTo>
                  <a:close/>
                  <a:moveTo>
                    <a:pt x="1758" y="4862"/>
                  </a:moveTo>
                  <a:cubicBezTo>
                    <a:pt x="1705" y="4916"/>
                    <a:pt x="1705" y="5005"/>
                    <a:pt x="1758" y="5059"/>
                  </a:cubicBezTo>
                  <a:lnTo>
                    <a:pt x="1758" y="5059"/>
                  </a:lnTo>
                  <a:cubicBezTo>
                    <a:pt x="1812" y="5121"/>
                    <a:pt x="1901" y="5121"/>
                    <a:pt x="1954" y="5059"/>
                  </a:cubicBezTo>
                  <a:lnTo>
                    <a:pt x="1954" y="5059"/>
                  </a:lnTo>
                  <a:cubicBezTo>
                    <a:pt x="2008" y="5005"/>
                    <a:pt x="2008" y="4916"/>
                    <a:pt x="1954" y="4862"/>
                  </a:cubicBezTo>
                  <a:lnTo>
                    <a:pt x="1954" y="4862"/>
                  </a:lnTo>
                  <a:cubicBezTo>
                    <a:pt x="1928" y="4836"/>
                    <a:pt x="1892" y="4818"/>
                    <a:pt x="1856" y="4818"/>
                  </a:cubicBezTo>
                  <a:lnTo>
                    <a:pt x="1856" y="4818"/>
                  </a:lnTo>
                  <a:cubicBezTo>
                    <a:pt x="1821" y="4818"/>
                    <a:pt x="1785" y="4836"/>
                    <a:pt x="1758" y="48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1" name="Google Shape;141;p9"/>
            <p:cNvGrpSpPr/>
            <p:nvPr/>
          </p:nvGrpSpPr>
          <p:grpSpPr>
            <a:xfrm>
              <a:off x="219663" y="616075"/>
              <a:ext cx="8704610" cy="3911400"/>
              <a:chOff x="219663" y="616075"/>
              <a:chExt cx="8704610" cy="3911400"/>
            </a:xfrm>
          </p:grpSpPr>
          <p:cxnSp>
            <p:nvCxnSpPr>
              <p:cNvPr id="142" name="Google Shape;142;p9"/>
              <p:cNvCxnSpPr/>
              <p:nvPr/>
            </p:nvCxnSpPr>
            <p:spPr>
              <a:xfrm>
                <a:off x="219663" y="616075"/>
                <a:ext cx="0" cy="39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" name="Google Shape;143;p9"/>
              <p:cNvCxnSpPr/>
              <p:nvPr/>
            </p:nvCxnSpPr>
            <p:spPr>
              <a:xfrm>
                <a:off x="266247" y="616075"/>
                <a:ext cx="0" cy="39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4" name="Google Shape;144;p9"/>
              <p:cNvCxnSpPr/>
              <p:nvPr/>
            </p:nvCxnSpPr>
            <p:spPr>
              <a:xfrm rot="10800000">
                <a:off x="8924272" y="616075"/>
                <a:ext cx="0" cy="39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5" name="Google Shape;145;p9"/>
              <p:cNvCxnSpPr/>
              <p:nvPr/>
            </p:nvCxnSpPr>
            <p:spPr>
              <a:xfrm rot="10800000">
                <a:off x="8877688" y="616075"/>
                <a:ext cx="0" cy="39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</p:cxn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13"/>
          <p:cNvSpPr txBox="1">
            <a:spLocks noGrp="1"/>
          </p:cNvSpPr>
          <p:nvPr>
            <p:ph type="title" idx="2"/>
          </p:nvPr>
        </p:nvSpPr>
        <p:spPr>
          <a:xfrm>
            <a:off x="796213" y="1745388"/>
            <a:ext cx="232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69" name="Google Shape;169;p13"/>
          <p:cNvSpPr txBox="1">
            <a:spLocks noGrp="1"/>
          </p:cNvSpPr>
          <p:nvPr>
            <p:ph type="subTitle" idx="1"/>
          </p:nvPr>
        </p:nvSpPr>
        <p:spPr>
          <a:xfrm>
            <a:off x="796213" y="2255713"/>
            <a:ext cx="2327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13"/>
          <p:cNvSpPr txBox="1">
            <a:spLocks noGrp="1"/>
          </p:cNvSpPr>
          <p:nvPr>
            <p:ph type="title" idx="3"/>
          </p:nvPr>
        </p:nvSpPr>
        <p:spPr>
          <a:xfrm>
            <a:off x="6020688" y="1745388"/>
            <a:ext cx="232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1" name="Google Shape;171;p13"/>
          <p:cNvSpPr txBox="1">
            <a:spLocks noGrp="1"/>
          </p:cNvSpPr>
          <p:nvPr>
            <p:ph type="subTitle" idx="4"/>
          </p:nvPr>
        </p:nvSpPr>
        <p:spPr>
          <a:xfrm>
            <a:off x="6020688" y="2255713"/>
            <a:ext cx="2327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13"/>
          <p:cNvSpPr txBox="1">
            <a:spLocks noGrp="1"/>
          </p:cNvSpPr>
          <p:nvPr>
            <p:ph type="title" idx="5"/>
          </p:nvPr>
        </p:nvSpPr>
        <p:spPr>
          <a:xfrm>
            <a:off x="796188" y="3578150"/>
            <a:ext cx="232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3" name="Google Shape;173;p13"/>
          <p:cNvSpPr txBox="1">
            <a:spLocks noGrp="1"/>
          </p:cNvSpPr>
          <p:nvPr>
            <p:ph type="subTitle" idx="6"/>
          </p:nvPr>
        </p:nvSpPr>
        <p:spPr>
          <a:xfrm>
            <a:off x="796188" y="4088475"/>
            <a:ext cx="2327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3"/>
          <p:cNvSpPr txBox="1">
            <a:spLocks noGrp="1"/>
          </p:cNvSpPr>
          <p:nvPr>
            <p:ph type="title" idx="7"/>
          </p:nvPr>
        </p:nvSpPr>
        <p:spPr>
          <a:xfrm>
            <a:off x="6020688" y="3578150"/>
            <a:ext cx="232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5" name="Google Shape;175;p13"/>
          <p:cNvSpPr txBox="1">
            <a:spLocks noGrp="1"/>
          </p:cNvSpPr>
          <p:nvPr>
            <p:ph type="subTitle" idx="8"/>
          </p:nvPr>
        </p:nvSpPr>
        <p:spPr>
          <a:xfrm>
            <a:off x="6020688" y="4088475"/>
            <a:ext cx="2327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13"/>
          <p:cNvSpPr txBox="1">
            <a:spLocks noGrp="1"/>
          </p:cNvSpPr>
          <p:nvPr>
            <p:ph type="title" idx="9" hasCustomPrompt="1"/>
          </p:nvPr>
        </p:nvSpPr>
        <p:spPr>
          <a:xfrm>
            <a:off x="1437325" y="1218475"/>
            <a:ext cx="1044900" cy="6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77" name="Google Shape;177;p13"/>
          <p:cNvSpPr txBox="1">
            <a:spLocks noGrp="1"/>
          </p:cNvSpPr>
          <p:nvPr>
            <p:ph type="title" idx="13" hasCustomPrompt="1"/>
          </p:nvPr>
        </p:nvSpPr>
        <p:spPr>
          <a:xfrm>
            <a:off x="1437300" y="3051250"/>
            <a:ext cx="1044900" cy="6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78" name="Google Shape;178;p13"/>
          <p:cNvSpPr txBox="1">
            <a:spLocks noGrp="1"/>
          </p:cNvSpPr>
          <p:nvPr>
            <p:ph type="title" idx="14" hasCustomPrompt="1"/>
          </p:nvPr>
        </p:nvSpPr>
        <p:spPr>
          <a:xfrm>
            <a:off x="6661788" y="1218475"/>
            <a:ext cx="1044900" cy="6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79" name="Google Shape;179;p13"/>
          <p:cNvSpPr txBox="1">
            <a:spLocks noGrp="1"/>
          </p:cNvSpPr>
          <p:nvPr>
            <p:ph type="title" idx="15" hasCustomPrompt="1"/>
          </p:nvPr>
        </p:nvSpPr>
        <p:spPr>
          <a:xfrm>
            <a:off x="6661788" y="3051250"/>
            <a:ext cx="1044900" cy="6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cxnSp>
        <p:nvCxnSpPr>
          <p:cNvPr id="180" name="Google Shape;180;p13"/>
          <p:cNvCxnSpPr/>
          <p:nvPr/>
        </p:nvCxnSpPr>
        <p:spPr>
          <a:xfrm>
            <a:off x="582450" y="244748"/>
            <a:ext cx="7979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181" name="Google Shape;181;p13"/>
          <p:cNvCxnSpPr/>
          <p:nvPr/>
        </p:nvCxnSpPr>
        <p:spPr>
          <a:xfrm>
            <a:off x="582450" y="4898968"/>
            <a:ext cx="7979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182" name="Google Shape;182;p13"/>
          <p:cNvCxnSpPr/>
          <p:nvPr/>
        </p:nvCxnSpPr>
        <p:spPr>
          <a:xfrm>
            <a:off x="582450" y="197444"/>
            <a:ext cx="7979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3" name="Google Shape;183;p13"/>
          <p:cNvCxnSpPr/>
          <p:nvPr/>
        </p:nvCxnSpPr>
        <p:spPr>
          <a:xfrm>
            <a:off x="582450" y="4945924"/>
            <a:ext cx="7979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84" name="Google Shape;184;p13"/>
          <p:cNvGrpSpPr/>
          <p:nvPr/>
        </p:nvGrpSpPr>
        <p:grpSpPr>
          <a:xfrm>
            <a:off x="123643" y="125342"/>
            <a:ext cx="8896609" cy="4892797"/>
            <a:chOff x="123643" y="125342"/>
            <a:chExt cx="8896609" cy="4892797"/>
          </a:xfrm>
        </p:grpSpPr>
        <p:sp>
          <p:nvSpPr>
            <p:cNvPr id="185" name="Google Shape;185;p13"/>
            <p:cNvSpPr/>
            <p:nvPr/>
          </p:nvSpPr>
          <p:spPr>
            <a:xfrm>
              <a:off x="123906" y="125342"/>
              <a:ext cx="343931" cy="343931"/>
            </a:xfrm>
            <a:custGeom>
              <a:avLst/>
              <a:gdLst/>
              <a:ahLst/>
              <a:cxnLst/>
              <a:rect l="l" t="t" r="r" b="b"/>
              <a:pathLst>
                <a:path w="5818" h="5818" extrusionOk="0">
                  <a:moveTo>
                    <a:pt x="2160" y="384"/>
                  </a:moveTo>
                  <a:cubicBezTo>
                    <a:pt x="1901" y="652"/>
                    <a:pt x="1767" y="991"/>
                    <a:pt x="1767" y="1339"/>
                  </a:cubicBezTo>
                  <a:lnTo>
                    <a:pt x="1767" y="1339"/>
                  </a:lnTo>
                  <a:lnTo>
                    <a:pt x="1767" y="1339"/>
                  </a:lnTo>
                  <a:cubicBezTo>
                    <a:pt x="1767" y="1517"/>
                    <a:pt x="1803" y="1705"/>
                    <a:pt x="1883" y="1883"/>
                  </a:cubicBezTo>
                  <a:lnTo>
                    <a:pt x="1883" y="1883"/>
                  </a:lnTo>
                  <a:cubicBezTo>
                    <a:pt x="1705" y="1803"/>
                    <a:pt x="1526" y="1767"/>
                    <a:pt x="1339" y="1767"/>
                  </a:cubicBezTo>
                  <a:lnTo>
                    <a:pt x="1339" y="1767"/>
                  </a:lnTo>
                  <a:cubicBezTo>
                    <a:pt x="991" y="1767"/>
                    <a:pt x="652" y="1892"/>
                    <a:pt x="384" y="2160"/>
                  </a:cubicBezTo>
                  <a:lnTo>
                    <a:pt x="384" y="2160"/>
                  </a:lnTo>
                  <a:cubicBezTo>
                    <a:pt x="126" y="2418"/>
                    <a:pt x="1" y="2757"/>
                    <a:pt x="1" y="3105"/>
                  </a:cubicBezTo>
                  <a:lnTo>
                    <a:pt x="1" y="3105"/>
                  </a:lnTo>
                  <a:cubicBezTo>
                    <a:pt x="1" y="3444"/>
                    <a:pt x="126" y="3774"/>
                    <a:pt x="375" y="4033"/>
                  </a:cubicBezTo>
                  <a:lnTo>
                    <a:pt x="375" y="4033"/>
                  </a:lnTo>
                  <a:cubicBezTo>
                    <a:pt x="358" y="4122"/>
                    <a:pt x="349" y="4211"/>
                    <a:pt x="349" y="4292"/>
                  </a:cubicBezTo>
                  <a:lnTo>
                    <a:pt x="349" y="4292"/>
                  </a:lnTo>
                  <a:lnTo>
                    <a:pt x="349" y="4292"/>
                  </a:lnTo>
                  <a:cubicBezTo>
                    <a:pt x="349" y="4729"/>
                    <a:pt x="518" y="5157"/>
                    <a:pt x="848" y="5487"/>
                  </a:cubicBezTo>
                  <a:lnTo>
                    <a:pt x="848" y="5487"/>
                  </a:lnTo>
                  <a:lnTo>
                    <a:pt x="848" y="5487"/>
                  </a:lnTo>
                  <a:cubicBezTo>
                    <a:pt x="1062" y="5710"/>
                    <a:pt x="1357" y="5817"/>
                    <a:pt x="1642" y="5817"/>
                  </a:cubicBezTo>
                  <a:lnTo>
                    <a:pt x="1642" y="5817"/>
                  </a:lnTo>
                  <a:cubicBezTo>
                    <a:pt x="1937" y="5817"/>
                    <a:pt x="2222" y="5710"/>
                    <a:pt x="2445" y="5487"/>
                  </a:cubicBezTo>
                  <a:lnTo>
                    <a:pt x="2445" y="5487"/>
                  </a:lnTo>
                  <a:lnTo>
                    <a:pt x="2445" y="5487"/>
                  </a:lnTo>
                  <a:cubicBezTo>
                    <a:pt x="2668" y="5264"/>
                    <a:pt x="2775" y="4979"/>
                    <a:pt x="2775" y="4693"/>
                  </a:cubicBezTo>
                  <a:lnTo>
                    <a:pt x="2775" y="4693"/>
                  </a:lnTo>
                  <a:cubicBezTo>
                    <a:pt x="2775" y="4399"/>
                    <a:pt x="2659" y="4113"/>
                    <a:pt x="2445" y="3890"/>
                  </a:cubicBezTo>
                  <a:lnTo>
                    <a:pt x="2445" y="3890"/>
                  </a:lnTo>
                  <a:cubicBezTo>
                    <a:pt x="2302" y="3747"/>
                    <a:pt x="2115" y="3676"/>
                    <a:pt x="1928" y="3676"/>
                  </a:cubicBezTo>
                  <a:lnTo>
                    <a:pt x="1928" y="3676"/>
                  </a:lnTo>
                  <a:cubicBezTo>
                    <a:pt x="1740" y="3676"/>
                    <a:pt x="1553" y="3747"/>
                    <a:pt x="1410" y="3890"/>
                  </a:cubicBezTo>
                  <a:lnTo>
                    <a:pt x="1410" y="3890"/>
                  </a:lnTo>
                  <a:cubicBezTo>
                    <a:pt x="1267" y="4033"/>
                    <a:pt x="1196" y="4220"/>
                    <a:pt x="1196" y="4408"/>
                  </a:cubicBezTo>
                  <a:lnTo>
                    <a:pt x="1196" y="4408"/>
                  </a:lnTo>
                  <a:cubicBezTo>
                    <a:pt x="1196" y="4524"/>
                    <a:pt x="1223" y="4649"/>
                    <a:pt x="1276" y="4756"/>
                  </a:cubicBezTo>
                  <a:lnTo>
                    <a:pt x="1276" y="4756"/>
                  </a:lnTo>
                  <a:cubicBezTo>
                    <a:pt x="1232" y="4836"/>
                    <a:pt x="1241" y="4943"/>
                    <a:pt x="1321" y="5014"/>
                  </a:cubicBezTo>
                  <a:lnTo>
                    <a:pt x="1321" y="5014"/>
                  </a:lnTo>
                  <a:cubicBezTo>
                    <a:pt x="1401" y="5103"/>
                    <a:pt x="1544" y="5103"/>
                    <a:pt x="1624" y="5014"/>
                  </a:cubicBezTo>
                  <a:lnTo>
                    <a:pt x="1624" y="5014"/>
                  </a:lnTo>
                  <a:cubicBezTo>
                    <a:pt x="1714" y="4934"/>
                    <a:pt x="1714" y="4791"/>
                    <a:pt x="1624" y="4702"/>
                  </a:cubicBezTo>
                  <a:lnTo>
                    <a:pt x="1624" y="4702"/>
                  </a:lnTo>
                  <a:cubicBezTo>
                    <a:pt x="1571" y="4649"/>
                    <a:pt x="1499" y="4631"/>
                    <a:pt x="1428" y="4649"/>
                  </a:cubicBezTo>
                  <a:lnTo>
                    <a:pt x="1428" y="4649"/>
                  </a:lnTo>
                  <a:cubicBezTo>
                    <a:pt x="1392" y="4568"/>
                    <a:pt x="1375" y="4488"/>
                    <a:pt x="1375" y="4408"/>
                  </a:cubicBezTo>
                  <a:lnTo>
                    <a:pt x="1375" y="4408"/>
                  </a:lnTo>
                  <a:cubicBezTo>
                    <a:pt x="1375" y="4265"/>
                    <a:pt x="1428" y="4122"/>
                    <a:pt x="1535" y="4015"/>
                  </a:cubicBezTo>
                  <a:lnTo>
                    <a:pt x="1535" y="4015"/>
                  </a:lnTo>
                  <a:cubicBezTo>
                    <a:pt x="1642" y="3908"/>
                    <a:pt x="1785" y="3855"/>
                    <a:pt x="1928" y="3855"/>
                  </a:cubicBezTo>
                  <a:lnTo>
                    <a:pt x="1928" y="3855"/>
                  </a:lnTo>
                  <a:cubicBezTo>
                    <a:pt x="2070" y="3855"/>
                    <a:pt x="2204" y="3908"/>
                    <a:pt x="2311" y="4015"/>
                  </a:cubicBezTo>
                  <a:lnTo>
                    <a:pt x="2311" y="4015"/>
                  </a:lnTo>
                  <a:cubicBezTo>
                    <a:pt x="2499" y="4202"/>
                    <a:pt x="2588" y="4443"/>
                    <a:pt x="2588" y="4693"/>
                  </a:cubicBezTo>
                  <a:lnTo>
                    <a:pt x="2588" y="4693"/>
                  </a:lnTo>
                  <a:cubicBezTo>
                    <a:pt x="2588" y="4934"/>
                    <a:pt x="2499" y="5175"/>
                    <a:pt x="2311" y="5362"/>
                  </a:cubicBezTo>
                  <a:lnTo>
                    <a:pt x="2311" y="5362"/>
                  </a:lnTo>
                  <a:lnTo>
                    <a:pt x="2311" y="5362"/>
                  </a:lnTo>
                  <a:cubicBezTo>
                    <a:pt x="2133" y="5550"/>
                    <a:pt x="1883" y="5639"/>
                    <a:pt x="1642" y="5639"/>
                  </a:cubicBezTo>
                  <a:lnTo>
                    <a:pt x="1642" y="5639"/>
                  </a:lnTo>
                  <a:cubicBezTo>
                    <a:pt x="1401" y="5639"/>
                    <a:pt x="1160" y="5550"/>
                    <a:pt x="973" y="5362"/>
                  </a:cubicBezTo>
                  <a:lnTo>
                    <a:pt x="973" y="5362"/>
                  </a:lnTo>
                  <a:lnTo>
                    <a:pt x="973" y="5362"/>
                  </a:lnTo>
                  <a:cubicBezTo>
                    <a:pt x="679" y="5068"/>
                    <a:pt x="536" y="4684"/>
                    <a:pt x="536" y="4292"/>
                  </a:cubicBezTo>
                  <a:lnTo>
                    <a:pt x="536" y="4292"/>
                  </a:lnTo>
                  <a:lnTo>
                    <a:pt x="536" y="4292"/>
                  </a:lnTo>
                  <a:cubicBezTo>
                    <a:pt x="536" y="3908"/>
                    <a:pt x="679" y="3524"/>
                    <a:pt x="973" y="3230"/>
                  </a:cubicBezTo>
                  <a:lnTo>
                    <a:pt x="973" y="3230"/>
                  </a:lnTo>
                  <a:cubicBezTo>
                    <a:pt x="1267" y="2936"/>
                    <a:pt x="1651" y="2793"/>
                    <a:pt x="2035" y="2793"/>
                  </a:cubicBezTo>
                  <a:lnTo>
                    <a:pt x="2035" y="2793"/>
                  </a:lnTo>
                  <a:cubicBezTo>
                    <a:pt x="2427" y="2793"/>
                    <a:pt x="2811" y="2936"/>
                    <a:pt x="3105" y="3230"/>
                  </a:cubicBezTo>
                  <a:lnTo>
                    <a:pt x="3105" y="3230"/>
                  </a:lnTo>
                  <a:lnTo>
                    <a:pt x="3382" y="3507"/>
                  </a:lnTo>
                  <a:lnTo>
                    <a:pt x="3382" y="3507"/>
                  </a:lnTo>
                  <a:lnTo>
                    <a:pt x="4185" y="4318"/>
                  </a:lnTo>
                  <a:cubicBezTo>
                    <a:pt x="4220" y="4345"/>
                    <a:pt x="4283" y="4345"/>
                    <a:pt x="4318" y="4318"/>
                  </a:cubicBezTo>
                  <a:lnTo>
                    <a:pt x="4318" y="4318"/>
                  </a:lnTo>
                  <a:cubicBezTo>
                    <a:pt x="4354" y="4283"/>
                    <a:pt x="4354" y="4220"/>
                    <a:pt x="4318" y="4185"/>
                  </a:cubicBezTo>
                  <a:lnTo>
                    <a:pt x="4318" y="4185"/>
                  </a:lnTo>
                  <a:lnTo>
                    <a:pt x="3364" y="3230"/>
                  </a:lnTo>
                  <a:lnTo>
                    <a:pt x="3230" y="3105"/>
                  </a:lnTo>
                  <a:cubicBezTo>
                    <a:pt x="2936" y="2811"/>
                    <a:pt x="2793" y="2427"/>
                    <a:pt x="2793" y="2035"/>
                  </a:cubicBezTo>
                  <a:lnTo>
                    <a:pt x="2793" y="2035"/>
                  </a:lnTo>
                  <a:lnTo>
                    <a:pt x="2793" y="2035"/>
                  </a:lnTo>
                  <a:cubicBezTo>
                    <a:pt x="2793" y="1651"/>
                    <a:pt x="2936" y="1267"/>
                    <a:pt x="3230" y="973"/>
                  </a:cubicBezTo>
                  <a:lnTo>
                    <a:pt x="3230" y="973"/>
                  </a:lnTo>
                  <a:cubicBezTo>
                    <a:pt x="3525" y="679"/>
                    <a:pt x="3908" y="536"/>
                    <a:pt x="4301" y="536"/>
                  </a:cubicBezTo>
                  <a:lnTo>
                    <a:pt x="4301" y="536"/>
                  </a:lnTo>
                  <a:cubicBezTo>
                    <a:pt x="4684" y="536"/>
                    <a:pt x="5068" y="679"/>
                    <a:pt x="5362" y="973"/>
                  </a:cubicBezTo>
                  <a:lnTo>
                    <a:pt x="5362" y="973"/>
                  </a:lnTo>
                  <a:cubicBezTo>
                    <a:pt x="5550" y="1151"/>
                    <a:pt x="5639" y="1401"/>
                    <a:pt x="5639" y="1642"/>
                  </a:cubicBezTo>
                  <a:lnTo>
                    <a:pt x="5639" y="1642"/>
                  </a:lnTo>
                  <a:cubicBezTo>
                    <a:pt x="5639" y="1883"/>
                    <a:pt x="5550" y="2133"/>
                    <a:pt x="5362" y="2311"/>
                  </a:cubicBezTo>
                  <a:lnTo>
                    <a:pt x="5362" y="2311"/>
                  </a:lnTo>
                  <a:lnTo>
                    <a:pt x="5362" y="2311"/>
                  </a:lnTo>
                  <a:cubicBezTo>
                    <a:pt x="5175" y="2499"/>
                    <a:pt x="4934" y="2588"/>
                    <a:pt x="4693" y="2588"/>
                  </a:cubicBezTo>
                  <a:lnTo>
                    <a:pt x="4693" y="2588"/>
                  </a:lnTo>
                  <a:cubicBezTo>
                    <a:pt x="4452" y="2588"/>
                    <a:pt x="4203" y="2499"/>
                    <a:pt x="4024" y="2311"/>
                  </a:cubicBezTo>
                  <a:lnTo>
                    <a:pt x="4024" y="2311"/>
                  </a:lnTo>
                  <a:cubicBezTo>
                    <a:pt x="3917" y="2204"/>
                    <a:pt x="3864" y="2061"/>
                    <a:pt x="3864" y="1928"/>
                  </a:cubicBezTo>
                  <a:lnTo>
                    <a:pt x="3864" y="1928"/>
                  </a:lnTo>
                  <a:cubicBezTo>
                    <a:pt x="3864" y="1785"/>
                    <a:pt x="3917" y="1642"/>
                    <a:pt x="4024" y="1535"/>
                  </a:cubicBezTo>
                  <a:lnTo>
                    <a:pt x="4024" y="1535"/>
                  </a:lnTo>
                  <a:cubicBezTo>
                    <a:pt x="4131" y="1428"/>
                    <a:pt x="4265" y="1375"/>
                    <a:pt x="4408" y="1375"/>
                  </a:cubicBezTo>
                  <a:lnTo>
                    <a:pt x="4408" y="1375"/>
                  </a:lnTo>
                  <a:cubicBezTo>
                    <a:pt x="4488" y="1375"/>
                    <a:pt x="4568" y="1392"/>
                    <a:pt x="4649" y="1428"/>
                  </a:cubicBezTo>
                  <a:lnTo>
                    <a:pt x="4649" y="1428"/>
                  </a:lnTo>
                  <a:cubicBezTo>
                    <a:pt x="4631" y="1499"/>
                    <a:pt x="4649" y="1571"/>
                    <a:pt x="4711" y="1624"/>
                  </a:cubicBezTo>
                  <a:lnTo>
                    <a:pt x="4711" y="1624"/>
                  </a:lnTo>
                  <a:cubicBezTo>
                    <a:pt x="4791" y="1714"/>
                    <a:pt x="4934" y="1714"/>
                    <a:pt x="5014" y="1624"/>
                  </a:cubicBezTo>
                  <a:lnTo>
                    <a:pt x="5014" y="1624"/>
                  </a:lnTo>
                  <a:cubicBezTo>
                    <a:pt x="5104" y="1544"/>
                    <a:pt x="5104" y="1401"/>
                    <a:pt x="5014" y="1312"/>
                  </a:cubicBezTo>
                  <a:lnTo>
                    <a:pt x="5014" y="1312"/>
                  </a:lnTo>
                  <a:cubicBezTo>
                    <a:pt x="4943" y="1241"/>
                    <a:pt x="4836" y="1232"/>
                    <a:pt x="4756" y="1276"/>
                  </a:cubicBezTo>
                  <a:lnTo>
                    <a:pt x="4756" y="1276"/>
                  </a:lnTo>
                  <a:cubicBezTo>
                    <a:pt x="4649" y="1223"/>
                    <a:pt x="4524" y="1196"/>
                    <a:pt x="4408" y="1196"/>
                  </a:cubicBezTo>
                  <a:lnTo>
                    <a:pt x="4408" y="1196"/>
                  </a:lnTo>
                  <a:cubicBezTo>
                    <a:pt x="4220" y="1196"/>
                    <a:pt x="4033" y="1267"/>
                    <a:pt x="3890" y="1410"/>
                  </a:cubicBezTo>
                  <a:lnTo>
                    <a:pt x="3890" y="1410"/>
                  </a:lnTo>
                  <a:cubicBezTo>
                    <a:pt x="3748" y="1553"/>
                    <a:pt x="3676" y="1740"/>
                    <a:pt x="3676" y="1928"/>
                  </a:cubicBezTo>
                  <a:lnTo>
                    <a:pt x="3676" y="1928"/>
                  </a:lnTo>
                  <a:cubicBezTo>
                    <a:pt x="3676" y="2115"/>
                    <a:pt x="3748" y="2302"/>
                    <a:pt x="3890" y="2445"/>
                  </a:cubicBezTo>
                  <a:lnTo>
                    <a:pt x="3890" y="2445"/>
                  </a:lnTo>
                  <a:cubicBezTo>
                    <a:pt x="4113" y="2659"/>
                    <a:pt x="4399" y="2775"/>
                    <a:pt x="4693" y="2775"/>
                  </a:cubicBezTo>
                  <a:lnTo>
                    <a:pt x="4693" y="2775"/>
                  </a:lnTo>
                  <a:cubicBezTo>
                    <a:pt x="4979" y="2775"/>
                    <a:pt x="5273" y="2659"/>
                    <a:pt x="5487" y="2445"/>
                  </a:cubicBezTo>
                  <a:lnTo>
                    <a:pt x="5487" y="2445"/>
                  </a:lnTo>
                  <a:lnTo>
                    <a:pt x="5496" y="2436"/>
                  </a:lnTo>
                  <a:cubicBezTo>
                    <a:pt x="5710" y="2222"/>
                    <a:pt x="5817" y="1928"/>
                    <a:pt x="5817" y="1642"/>
                  </a:cubicBezTo>
                  <a:lnTo>
                    <a:pt x="5817" y="1642"/>
                  </a:lnTo>
                  <a:cubicBezTo>
                    <a:pt x="5817" y="1357"/>
                    <a:pt x="5710" y="1062"/>
                    <a:pt x="5496" y="848"/>
                  </a:cubicBezTo>
                  <a:lnTo>
                    <a:pt x="5496" y="848"/>
                  </a:lnTo>
                  <a:lnTo>
                    <a:pt x="5487" y="839"/>
                  </a:lnTo>
                  <a:cubicBezTo>
                    <a:pt x="5166" y="518"/>
                    <a:pt x="4729" y="349"/>
                    <a:pt x="4301" y="349"/>
                  </a:cubicBezTo>
                  <a:lnTo>
                    <a:pt x="4301" y="349"/>
                  </a:lnTo>
                  <a:cubicBezTo>
                    <a:pt x="4211" y="349"/>
                    <a:pt x="4122" y="358"/>
                    <a:pt x="4033" y="366"/>
                  </a:cubicBezTo>
                  <a:lnTo>
                    <a:pt x="4033" y="366"/>
                  </a:lnTo>
                  <a:cubicBezTo>
                    <a:pt x="3774" y="126"/>
                    <a:pt x="3444" y="1"/>
                    <a:pt x="3105" y="1"/>
                  </a:cubicBezTo>
                  <a:lnTo>
                    <a:pt x="3105" y="1"/>
                  </a:lnTo>
                  <a:cubicBezTo>
                    <a:pt x="2757" y="1"/>
                    <a:pt x="2418" y="126"/>
                    <a:pt x="2160" y="384"/>
                  </a:cubicBezTo>
                  <a:moveTo>
                    <a:pt x="2284" y="2160"/>
                  </a:moveTo>
                  <a:lnTo>
                    <a:pt x="2284" y="2160"/>
                  </a:lnTo>
                  <a:cubicBezTo>
                    <a:pt x="2061" y="1928"/>
                    <a:pt x="1945" y="1633"/>
                    <a:pt x="1945" y="1339"/>
                  </a:cubicBezTo>
                  <a:lnTo>
                    <a:pt x="1945" y="1339"/>
                  </a:lnTo>
                  <a:lnTo>
                    <a:pt x="1945" y="1339"/>
                  </a:lnTo>
                  <a:cubicBezTo>
                    <a:pt x="1945" y="1036"/>
                    <a:pt x="2061" y="741"/>
                    <a:pt x="2284" y="518"/>
                  </a:cubicBezTo>
                  <a:lnTo>
                    <a:pt x="2284" y="518"/>
                  </a:lnTo>
                  <a:cubicBezTo>
                    <a:pt x="2508" y="286"/>
                    <a:pt x="2811" y="179"/>
                    <a:pt x="3105" y="179"/>
                  </a:cubicBezTo>
                  <a:lnTo>
                    <a:pt x="3105" y="179"/>
                  </a:lnTo>
                  <a:cubicBezTo>
                    <a:pt x="3355" y="179"/>
                    <a:pt x="3605" y="259"/>
                    <a:pt x="3819" y="420"/>
                  </a:cubicBezTo>
                  <a:lnTo>
                    <a:pt x="3819" y="420"/>
                  </a:lnTo>
                  <a:cubicBezTo>
                    <a:pt x="3551" y="500"/>
                    <a:pt x="3310" y="634"/>
                    <a:pt x="3105" y="839"/>
                  </a:cubicBezTo>
                  <a:lnTo>
                    <a:pt x="3105" y="839"/>
                  </a:lnTo>
                  <a:cubicBezTo>
                    <a:pt x="2775" y="1169"/>
                    <a:pt x="2615" y="1606"/>
                    <a:pt x="2615" y="2035"/>
                  </a:cubicBezTo>
                  <a:lnTo>
                    <a:pt x="2615" y="2035"/>
                  </a:lnTo>
                  <a:lnTo>
                    <a:pt x="2615" y="2035"/>
                  </a:lnTo>
                  <a:cubicBezTo>
                    <a:pt x="2615" y="2213"/>
                    <a:pt x="2641" y="2392"/>
                    <a:pt x="2695" y="2570"/>
                  </a:cubicBezTo>
                  <a:lnTo>
                    <a:pt x="2695" y="2570"/>
                  </a:lnTo>
                  <a:close/>
                  <a:moveTo>
                    <a:pt x="179" y="3105"/>
                  </a:moveTo>
                  <a:cubicBezTo>
                    <a:pt x="179" y="2811"/>
                    <a:pt x="286" y="2507"/>
                    <a:pt x="518" y="2284"/>
                  </a:cubicBezTo>
                  <a:lnTo>
                    <a:pt x="518" y="2284"/>
                  </a:lnTo>
                  <a:cubicBezTo>
                    <a:pt x="741" y="2061"/>
                    <a:pt x="1036" y="1945"/>
                    <a:pt x="1339" y="1945"/>
                  </a:cubicBezTo>
                  <a:lnTo>
                    <a:pt x="1339" y="1945"/>
                  </a:lnTo>
                  <a:cubicBezTo>
                    <a:pt x="1633" y="1945"/>
                    <a:pt x="1928" y="2061"/>
                    <a:pt x="2160" y="2284"/>
                  </a:cubicBezTo>
                  <a:lnTo>
                    <a:pt x="2160" y="2284"/>
                  </a:lnTo>
                  <a:lnTo>
                    <a:pt x="2570" y="2695"/>
                  </a:lnTo>
                  <a:cubicBezTo>
                    <a:pt x="2392" y="2641"/>
                    <a:pt x="2213" y="2606"/>
                    <a:pt x="2035" y="2606"/>
                  </a:cubicBezTo>
                  <a:lnTo>
                    <a:pt x="2035" y="2606"/>
                  </a:lnTo>
                  <a:cubicBezTo>
                    <a:pt x="1606" y="2606"/>
                    <a:pt x="1169" y="2775"/>
                    <a:pt x="839" y="3105"/>
                  </a:cubicBezTo>
                  <a:lnTo>
                    <a:pt x="839" y="3105"/>
                  </a:lnTo>
                  <a:cubicBezTo>
                    <a:pt x="634" y="3310"/>
                    <a:pt x="491" y="3551"/>
                    <a:pt x="420" y="3819"/>
                  </a:cubicBezTo>
                  <a:lnTo>
                    <a:pt x="420" y="3819"/>
                  </a:lnTo>
                  <a:cubicBezTo>
                    <a:pt x="259" y="3605"/>
                    <a:pt x="179" y="3355"/>
                    <a:pt x="179" y="3105"/>
                  </a:cubicBezTo>
                  <a:moveTo>
                    <a:pt x="491" y="581"/>
                  </a:moveTo>
                  <a:lnTo>
                    <a:pt x="491" y="1160"/>
                  </a:lnTo>
                  <a:cubicBezTo>
                    <a:pt x="491" y="1455"/>
                    <a:pt x="536" y="1526"/>
                    <a:pt x="670" y="1526"/>
                  </a:cubicBezTo>
                  <a:lnTo>
                    <a:pt x="670" y="1526"/>
                  </a:lnTo>
                  <a:cubicBezTo>
                    <a:pt x="705" y="1526"/>
                    <a:pt x="732" y="1517"/>
                    <a:pt x="777" y="1508"/>
                  </a:cubicBezTo>
                  <a:lnTo>
                    <a:pt x="777" y="1508"/>
                  </a:lnTo>
                  <a:cubicBezTo>
                    <a:pt x="902" y="1482"/>
                    <a:pt x="1116" y="1428"/>
                    <a:pt x="1499" y="1624"/>
                  </a:cubicBezTo>
                  <a:lnTo>
                    <a:pt x="1499" y="1624"/>
                  </a:lnTo>
                  <a:lnTo>
                    <a:pt x="1499" y="1624"/>
                  </a:lnTo>
                  <a:lnTo>
                    <a:pt x="1499" y="1624"/>
                  </a:lnTo>
                  <a:lnTo>
                    <a:pt x="1499" y="1624"/>
                  </a:lnTo>
                  <a:lnTo>
                    <a:pt x="1499" y="1624"/>
                  </a:lnTo>
                  <a:lnTo>
                    <a:pt x="1508" y="1624"/>
                  </a:lnTo>
                  <a:lnTo>
                    <a:pt x="1508" y="1624"/>
                  </a:lnTo>
                  <a:lnTo>
                    <a:pt x="1508" y="1624"/>
                  </a:lnTo>
                  <a:lnTo>
                    <a:pt x="1508" y="1624"/>
                  </a:lnTo>
                  <a:lnTo>
                    <a:pt x="1508" y="1624"/>
                  </a:lnTo>
                  <a:lnTo>
                    <a:pt x="1508" y="1624"/>
                  </a:lnTo>
                  <a:lnTo>
                    <a:pt x="1508" y="1624"/>
                  </a:lnTo>
                  <a:lnTo>
                    <a:pt x="1517" y="1624"/>
                  </a:lnTo>
                  <a:cubicBezTo>
                    <a:pt x="1526" y="1633"/>
                    <a:pt x="1535" y="1633"/>
                    <a:pt x="1544" y="1633"/>
                  </a:cubicBezTo>
                  <a:lnTo>
                    <a:pt x="1544" y="1633"/>
                  </a:lnTo>
                  <a:lnTo>
                    <a:pt x="1544" y="1633"/>
                  </a:lnTo>
                  <a:lnTo>
                    <a:pt x="1544" y="1633"/>
                  </a:lnTo>
                  <a:lnTo>
                    <a:pt x="1544" y="1633"/>
                  </a:lnTo>
                  <a:cubicBezTo>
                    <a:pt x="1553" y="1633"/>
                    <a:pt x="1562" y="1633"/>
                    <a:pt x="1571" y="1624"/>
                  </a:cubicBezTo>
                  <a:lnTo>
                    <a:pt x="1571" y="1624"/>
                  </a:lnTo>
                  <a:lnTo>
                    <a:pt x="1571" y="1624"/>
                  </a:lnTo>
                  <a:lnTo>
                    <a:pt x="1571" y="1624"/>
                  </a:lnTo>
                  <a:lnTo>
                    <a:pt x="1571" y="1624"/>
                  </a:lnTo>
                  <a:lnTo>
                    <a:pt x="1571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0" y="1624"/>
                  </a:lnTo>
                  <a:lnTo>
                    <a:pt x="1589" y="1624"/>
                  </a:lnTo>
                  <a:lnTo>
                    <a:pt x="1589" y="1615"/>
                  </a:lnTo>
                  <a:lnTo>
                    <a:pt x="1589" y="1615"/>
                  </a:lnTo>
                  <a:lnTo>
                    <a:pt x="1589" y="1615"/>
                  </a:lnTo>
                  <a:lnTo>
                    <a:pt x="1589" y="1615"/>
                  </a:lnTo>
                  <a:lnTo>
                    <a:pt x="1589" y="1615"/>
                  </a:lnTo>
                  <a:lnTo>
                    <a:pt x="1589" y="1615"/>
                  </a:lnTo>
                  <a:cubicBezTo>
                    <a:pt x="1598" y="1615"/>
                    <a:pt x="1598" y="1615"/>
                    <a:pt x="1598" y="1606"/>
                  </a:cubicBezTo>
                  <a:lnTo>
                    <a:pt x="1598" y="1606"/>
                  </a:lnTo>
                  <a:lnTo>
                    <a:pt x="1598" y="1606"/>
                  </a:lnTo>
                  <a:lnTo>
                    <a:pt x="1598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606"/>
                  </a:lnTo>
                  <a:lnTo>
                    <a:pt x="1606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98"/>
                  </a:lnTo>
                  <a:lnTo>
                    <a:pt x="1615" y="1589"/>
                  </a:lnTo>
                  <a:lnTo>
                    <a:pt x="1615" y="1589"/>
                  </a:lnTo>
                  <a:lnTo>
                    <a:pt x="1615" y="1589"/>
                  </a:lnTo>
                  <a:lnTo>
                    <a:pt x="1615" y="1589"/>
                  </a:lnTo>
                  <a:lnTo>
                    <a:pt x="1624" y="1589"/>
                  </a:lnTo>
                  <a:lnTo>
                    <a:pt x="1624" y="1589"/>
                  </a:lnTo>
                  <a:lnTo>
                    <a:pt x="1624" y="1589"/>
                  </a:lnTo>
                  <a:lnTo>
                    <a:pt x="1624" y="1580"/>
                  </a:lnTo>
                  <a:lnTo>
                    <a:pt x="1624" y="1580"/>
                  </a:lnTo>
                  <a:lnTo>
                    <a:pt x="1624" y="1580"/>
                  </a:lnTo>
                  <a:lnTo>
                    <a:pt x="1624" y="1580"/>
                  </a:lnTo>
                  <a:lnTo>
                    <a:pt x="1624" y="1580"/>
                  </a:lnTo>
                  <a:lnTo>
                    <a:pt x="1624" y="1580"/>
                  </a:lnTo>
                  <a:cubicBezTo>
                    <a:pt x="1624" y="1571"/>
                    <a:pt x="1633" y="1553"/>
                    <a:pt x="1633" y="1544"/>
                  </a:cubicBezTo>
                  <a:lnTo>
                    <a:pt x="1633" y="1544"/>
                  </a:lnTo>
                  <a:lnTo>
                    <a:pt x="1633" y="1544"/>
                  </a:lnTo>
                  <a:lnTo>
                    <a:pt x="1633" y="1544"/>
                  </a:lnTo>
                  <a:lnTo>
                    <a:pt x="1633" y="1544"/>
                  </a:lnTo>
                  <a:cubicBezTo>
                    <a:pt x="1633" y="1535"/>
                    <a:pt x="1624" y="1517"/>
                    <a:pt x="1624" y="1508"/>
                  </a:cubicBezTo>
                  <a:lnTo>
                    <a:pt x="1624" y="1508"/>
                  </a:lnTo>
                  <a:lnTo>
                    <a:pt x="1624" y="1508"/>
                  </a:lnTo>
                  <a:lnTo>
                    <a:pt x="1624" y="1508"/>
                  </a:lnTo>
                  <a:lnTo>
                    <a:pt x="1624" y="1508"/>
                  </a:lnTo>
                  <a:lnTo>
                    <a:pt x="1624" y="1508"/>
                  </a:lnTo>
                  <a:lnTo>
                    <a:pt x="1624" y="1508"/>
                  </a:lnTo>
                  <a:lnTo>
                    <a:pt x="1624" y="1508"/>
                  </a:lnTo>
                  <a:lnTo>
                    <a:pt x="1624" y="1499"/>
                  </a:lnTo>
                  <a:lnTo>
                    <a:pt x="1624" y="1499"/>
                  </a:lnTo>
                  <a:cubicBezTo>
                    <a:pt x="1428" y="1116"/>
                    <a:pt x="1482" y="902"/>
                    <a:pt x="1508" y="777"/>
                  </a:cubicBezTo>
                  <a:lnTo>
                    <a:pt x="1508" y="777"/>
                  </a:lnTo>
                  <a:cubicBezTo>
                    <a:pt x="1517" y="732"/>
                    <a:pt x="1526" y="705"/>
                    <a:pt x="1526" y="670"/>
                  </a:cubicBezTo>
                  <a:lnTo>
                    <a:pt x="1526" y="670"/>
                  </a:lnTo>
                  <a:cubicBezTo>
                    <a:pt x="1526" y="536"/>
                    <a:pt x="1455" y="500"/>
                    <a:pt x="1152" y="491"/>
                  </a:cubicBezTo>
                  <a:lnTo>
                    <a:pt x="1152" y="491"/>
                  </a:lnTo>
                  <a:lnTo>
                    <a:pt x="581" y="491"/>
                  </a:lnTo>
                  <a:cubicBezTo>
                    <a:pt x="527" y="491"/>
                    <a:pt x="491" y="536"/>
                    <a:pt x="491" y="581"/>
                  </a:cubicBezTo>
                  <a:moveTo>
                    <a:pt x="1294" y="670"/>
                  </a:moveTo>
                  <a:cubicBezTo>
                    <a:pt x="1330" y="670"/>
                    <a:pt x="1339" y="670"/>
                    <a:pt x="1339" y="670"/>
                  </a:cubicBezTo>
                  <a:lnTo>
                    <a:pt x="1339" y="670"/>
                  </a:lnTo>
                  <a:cubicBezTo>
                    <a:pt x="1339" y="679"/>
                    <a:pt x="1339" y="705"/>
                    <a:pt x="1330" y="732"/>
                  </a:cubicBezTo>
                  <a:lnTo>
                    <a:pt x="1330" y="732"/>
                  </a:lnTo>
                  <a:cubicBezTo>
                    <a:pt x="1303" y="857"/>
                    <a:pt x="1259" y="1053"/>
                    <a:pt x="1366" y="1375"/>
                  </a:cubicBezTo>
                  <a:lnTo>
                    <a:pt x="1366" y="1375"/>
                  </a:lnTo>
                  <a:cubicBezTo>
                    <a:pt x="1053" y="1259"/>
                    <a:pt x="857" y="1303"/>
                    <a:pt x="732" y="1330"/>
                  </a:cubicBezTo>
                  <a:lnTo>
                    <a:pt x="732" y="1330"/>
                  </a:lnTo>
                  <a:cubicBezTo>
                    <a:pt x="705" y="1339"/>
                    <a:pt x="679" y="1348"/>
                    <a:pt x="670" y="1348"/>
                  </a:cubicBezTo>
                  <a:lnTo>
                    <a:pt x="670" y="1348"/>
                  </a:lnTo>
                  <a:cubicBezTo>
                    <a:pt x="661" y="1348"/>
                    <a:pt x="670" y="1312"/>
                    <a:pt x="670" y="1160"/>
                  </a:cubicBezTo>
                  <a:lnTo>
                    <a:pt x="670" y="1160"/>
                  </a:lnTo>
                  <a:lnTo>
                    <a:pt x="670" y="670"/>
                  </a:lnTo>
                  <a:lnTo>
                    <a:pt x="1152" y="679"/>
                  </a:lnTo>
                  <a:lnTo>
                    <a:pt x="1169" y="679"/>
                  </a:lnTo>
                  <a:lnTo>
                    <a:pt x="1169" y="679"/>
                  </a:lnTo>
                  <a:cubicBezTo>
                    <a:pt x="1223" y="679"/>
                    <a:pt x="1259" y="670"/>
                    <a:pt x="1294" y="670"/>
                  </a:cubicBezTo>
                  <a:close/>
                  <a:moveTo>
                    <a:pt x="3864" y="759"/>
                  </a:moveTo>
                  <a:cubicBezTo>
                    <a:pt x="3810" y="812"/>
                    <a:pt x="3810" y="902"/>
                    <a:pt x="3864" y="955"/>
                  </a:cubicBezTo>
                  <a:lnTo>
                    <a:pt x="3864" y="955"/>
                  </a:lnTo>
                  <a:cubicBezTo>
                    <a:pt x="3917" y="1009"/>
                    <a:pt x="4006" y="1009"/>
                    <a:pt x="4060" y="955"/>
                  </a:cubicBezTo>
                  <a:lnTo>
                    <a:pt x="4060" y="955"/>
                  </a:lnTo>
                  <a:cubicBezTo>
                    <a:pt x="4113" y="902"/>
                    <a:pt x="4113" y="812"/>
                    <a:pt x="4060" y="759"/>
                  </a:cubicBezTo>
                  <a:lnTo>
                    <a:pt x="4060" y="759"/>
                  </a:lnTo>
                  <a:cubicBezTo>
                    <a:pt x="4033" y="723"/>
                    <a:pt x="3997" y="714"/>
                    <a:pt x="3962" y="714"/>
                  </a:cubicBezTo>
                  <a:lnTo>
                    <a:pt x="3962" y="714"/>
                  </a:lnTo>
                  <a:cubicBezTo>
                    <a:pt x="3926" y="714"/>
                    <a:pt x="3890" y="723"/>
                    <a:pt x="3864" y="759"/>
                  </a:cubicBezTo>
                  <a:moveTo>
                    <a:pt x="3346" y="1062"/>
                  </a:moveTo>
                  <a:cubicBezTo>
                    <a:pt x="3293" y="1116"/>
                    <a:pt x="3293" y="1205"/>
                    <a:pt x="3346" y="1267"/>
                  </a:cubicBezTo>
                  <a:lnTo>
                    <a:pt x="3346" y="1267"/>
                  </a:lnTo>
                  <a:cubicBezTo>
                    <a:pt x="3400" y="1321"/>
                    <a:pt x="3489" y="1321"/>
                    <a:pt x="3551" y="1267"/>
                  </a:cubicBezTo>
                  <a:lnTo>
                    <a:pt x="3551" y="1267"/>
                  </a:lnTo>
                  <a:cubicBezTo>
                    <a:pt x="3605" y="1205"/>
                    <a:pt x="3605" y="1116"/>
                    <a:pt x="3551" y="1062"/>
                  </a:cubicBezTo>
                  <a:lnTo>
                    <a:pt x="3551" y="1062"/>
                  </a:lnTo>
                  <a:cubicBezTo>
                    <a:pt x="3516" y="1036"/>
                    <a:pt x="3480" y="1027"/>
                    <a:pt x="3444" y="1027"/>
                  </a:cubicBezTo>
                  <a:lnTo>
                    <a:pt x="3444" y="1027"/>
                  </a:lnTo>
                  <a:cubicBezTo>
                    <a:pt x="3409" y="1027"/>
                    <a:pt x="3373" y="1036"/>
                    <a:pt x="3346" y="1062"/>
                  </a:cubicBezTo>
                  <a:close/>
                  <a:moveTo>
                    <a:pt x="3061" y="1553"/>
                  </a:moveTo>
                  <a:cubicBezTo>
                    <a:pt x="3007" y="1606"/>
                    <a:pt x="3007" y="1696"/>
                    <a:pt x="3061" y="1758"/>
                  </a:cubicBezTo>
                  <a:lnTo>
                    <a:pt x="3061" y="1758"/>
                  </a:lnTo>
                  <a:cubicBezTo>
                    <a:pt x="3114" y="1812"/>
                    <a:pt x="3203" y="1812"/>
                    <a:pt x="3257" y="1758"/>
                  </a:cubicBezTo>
                  <a:lnTo>
                    <a:pt x="3257" y="1758"/>
                  </a:lnTo>
                  <a:cubicBezTo>
                    <a:pt x="3310" y="1696"/>
                    <a:pt x="3310" y="1606"/>
                    <a:pt x="3257" y="1553"/>
                  </a:cubicBezTo>
                  <a:lnTo>
                    <a:pt x="3257" y="1553"/>
                  </a:lnTo>
                  <a:cubicBezTo>
                    <a:pt x="3230" y="1526"/>
                    <a:pt x="3194" y="1517"/>
                    <a:pt x="3159" y="1517"/>
                  </a:cubicBezTo>
                  <a:lnTo>
                    <a:pt x="3159" y="1517"/>
                  </a:lnTo>
                  <a:cubicBezTo>
                    <a:pt x="3123" y="1517"/>
                    <a:pt x="3087" y="1526"/>
                    <a:pt x="3061" y="1553"/>
                  </a:cubicBezTo>
                  <a:close/>
                  <a:moveTo>
                    <a:pt x="2998" y="2124"/>
                  </a:moveTo>
                  <a:cubicBezTo>
                    <a:pt x="2945" y="2177"/>
                    <a:pt x="2945" y="2267"/>
                    <a:pt x="2998" y="2320"/>
                  </a:cubicBezTo>
                  <a:lnTo>
                    <a:pt x="2998" y="2320"/>
                  </a:lnTo>
                  <a:cubicBezTo>
                    <a:pt x="3052" y="2383"/>
                    <a:pt x="3141" y="2383"/>
                    <a:pt x="3194" y="2320"/>
                  </a:cubicBezTo>
                  <a:lnTo>
                    <a:pt x="3194" y="2320"/>
                  </a:lnTo>
                  <a:cubicBezTo>
                    <a:pt x="3248" y="2267"/>
                    <a:pt x="3248" y="2177"/>
                    <a:pt x="3194" y="2124"/>
                  </a:cubicBezTo>
                  <a:lnTo>
                    <a:pt x="3194" y="2124"/>
                  </a:lnTo>
                  <a:cubicBezTo>
                    <a:pt x="3168" y="2097"/>
                    <a:pt x="3132" y="2088"/>
                    <a:pt x="3096" y="2088"/>
                  </a:cubicBezTo>
                  <a:lnTo>
                    <a:pt x="3096" y="2088"/>
                  </a:lnTo>
                  <a:cubicBezTo>
                    <a:pt x="3061" y="2088"/>
                    <a:pt x="3025" y="2097"/>
                    <a:pt x="2998" y="2124"/>
                  </a:cubicBezTo>
                  <a:close/>
                  <a:moveTo>
                    <a:pt x="3212" y="2659"/>
                  </a:moveTo>
                  <a:cubicBezTo>
                    <a:pt x="3159" y="2713"/>
                    <a:pt x="3159" y="2802"/>
                    <a:pt x="3212" y="2855"/>
                  </a:cubicBezTo>
                  <a:lnTo>
                    <a:pt x="3212" y="2855"/>
                  </a:lnTo>
                  <a:cubicBezTo>
                    <a:pt x="3266" y="2909"/>
                    <a:pt x="3355" y="2909"/>
                    <a:pt x="3409" y="2855"/>
                  </a:cubicBezTo>
                  <a:lnTo>
                    <a:pt x="3409" y="2855"/>
                  </a:lnTo>
                  <a:cubicBezTo>
                    <a:pt x="3462" y="2802"/>
                    <a:pt x="3462" y="2713"/>
                    <a:pt x="3409" y="2659"/>
                  </a:cubicBezTo>
                  <a:lnTo>
                    <a:pt x="3409" y="2659"/>
                  </a:lnTo>
                  <a:cubicBezTo>
                    <a:pt x="3382" y="2632"/>
                    <a:pt x="3346" y="2615"/>
                    <a:pt x="3310" y="2615"/>
                  </a:cubicBezTo>
                  <a:lnTo>
                    <a:pt x="3310" y="2615"/>
                  </a:lnTo>
                  <a:cubicBezTo>
                    <a:pt x="3275" y="2615"/>
                    <a:pt x="3239" y="2632"/>
                    <a:pt x="3212" y="2659"/>
                  </a:cubicBezTo>
                  <a:moveTo>
                    <a:pt x="2124" y="2998"/>
                  </a:moveTo>
                  <a:cubicBezTo>
                    <a:pt x="2070" y="3052"/>
                    <a:pt x="2070" y="3141"/>
                    <a:pt x="2124" y="3203"/>
                  </a:cubicBezTo>
                  <a:lnTo>
                    <a:pt x="2124" y="3203"/>
                  </a:lnTo>
                  <a:cubicBezTo>
                    <a:pt x="2177" y="3257"/>
                    <a:pt x="2267" y="3257"/>
                    <a:pt x="2320" y="3203"/>
                  </a:cubicBezTo>
                  <a:lnTo>
                    <a:pt x="2320" y="3203"/>
                  </a:lnTo>
                  <a:cubicBezTo>
                    <a:pt x="2374" y="3141"/>
                    <a:pt x="2374" y="3052"/>
                    <a:pt x="2320" y="2998"/>
                  </a:cubicBezTo>
                  <a:lnTo>
                    <a:pt x="2320" y="2998"/>
                  </a:lnTo>
                  <a:cubicBezTo>
                    <a:pt x="2293" y="2971"/>
                    <a:pt x="2258" y="2962"/>
                    <a:pt x="2222" y="2962"/>
                  </a:cubicBezTo>
                  <a:lnTo>
                    <a:pt x="2222" y="2962"/>
                  </a:lnTo>
                  <a:cubicBezTo>
                    <a:pt x="2186" y="2962"/>
                    <a:pt x="2151" y="2971"/>
                    <a:pt x="2124" y="2998"/>
                  </a:cubicBezTo>
                  <a:close/>
                  <a:moveTo>
                    <a:pt x="1553" y="3061"/>
                  </a:moveTo>
                  <a:cubicBezTo>
                    <a:pt x="1499" y="3114"/>
                    <a:pt x="1499" y="3203"/>
                    <a:pt x="1553" y="3257"/>
                  </a:cubicBezTo>
                  <a:lnTo>
                    <a:pt x="1553" y="3257"/>
                  </a:lnTo>
                  <a:cubicBezTo>
                    <a:pt x="1606" y="3319"/>
                    <a:pt x="1696" y="3319"/>
                    <a:pt x="1749" y="3257"/>
                  </a:cubicBezTo>
                  <a:lnTo>
                    <a:pt x="1749" y="3257"/>
                  </a:lnTo>
                  <a:cubicBezTo>
                    <a:pt x="1803" y="3203"/>
                    <a:pt x="1803" y="3114"/>
                    <a:pt x="1749" y="3061"/>
                  </a:cubicBezTo>
                  <a:lnTo>
                    <a:pt x="1749" y="3061"/>
                  </a:lnTo>
                  <a:cubicBezTo>
                    <a:pt x="1722" y="3034"/>
                    <a:pt x="1687" y="3025"/>
                    <a:pt x="1651" y="3025"/>
                  </a:cubicBezTo>
                  <a:lnTo>
                    <a:pt x="1651" y="3025"/>
                  </a:lnTo>
                  <a:cubicBezTo>
                    <a:pt x="1615" y="3025"/>
                    <a:pt x="1580" y="3034"/>
                    <a:pt x="1553" y="3061"/>
                  </a:cubicBezTo>
                  <a:close/>
                  <a:moveTo>
                    <a:pt x="2659" y="3212"/>
                  </a:moveTo>
                  <a:cubicBezTo>
                    <a:pt x="2606" y="3266"/>
                    <a:pt x="2606" y="3355"/>
                    <a:pt x="2659" y="3408"/>
                  </a:cubicBezTo>
                  <a:lnTo>
                    <a:pt x="2659" y="3408"/>
                  </a:lnTo>
                  <a:cubicBezTo>
                    <a:pt x="2713" y="3462"/>
                    <a:pt x="2802" y="3462"/>
                    <a:pt x="2855" y="3408"/>
                  </a:cubicBezTo>
                  <a:lnTo>
                    <a:pt x="2855" y="3408"/>
                  </a:lnTo>
                  <a:cubicBezTo>
                    <a:pt x="2909" y="3355"/>
                    <a:pt x="2909" y="3266"/>
                    <a:pt x="2855" y="3212"/>
                  </a:cubicBezTo>
                  <a:lnTo>
                    <a:pt x="2855" y="3212"/>
                  </a:lnTo>
                  <a:cubicBezTo>
                    <a:pt x="2829" y="3185"/>
                    <a:pt x="2793" y="3168"/>
                    <a:pt x="2757" y="3168"/>
                  </a:cubicBezTo>
                  <a:lnTo>
                    <a:pt x="2757" y="3168"/>
                  </a:lnTo>
                  <a:cubicBezTo>
                    <a:pt x="2722" y="3168"/>
                    <a:pt x="2686" y="3185"/>
                    <a:pt x="2659" y="3212"/>
                  </a:cubicBezTo>
                  <a:close/>
                  <a:moveTo>
                    <a:pt x="1062" y="3346"/>
                  </a:moveTo>
                  <a:cubicBezTo>
                    <a:pt x="1009" y="3408"/>
                    <a:pt x="1009" y="3498"/>
                    <a:pt x="1062" y="3551"/>
                  </a:cubicBezTo>
                  <a:lnTo>
                    <a:pt x="1062" y="3551"/>
                  </a:lnTo>
                  <a:cubicBezTo>
                    <a:pt x="1116" y="3605"/>
                    <a:pt x="1205" y="3605"/>
                    <a:pt x="1259" y="3551"/>
                  </a:cubicBezTo>
                  <a:lnTo>
                    <a:pt x="1259" y="3551"/>
                  </a:lnTo>
                  <a:cubicBezTo>
                    <a:pt x="1312" y="3498"/>
                    <a:pt x="1312" y="3408"/>
                    <a:pt x="1259" y="3346"/>
                  </a:cubicBezTo>
                  <a:lnTo>
                    <a:pt x="1259" y="3346"/>
                  </a:lnTo>
                  <a:cubicBezTo>
                    <a:pt x="1232" y="3319"/>
                    <a:pt x="1196" y="3310"/>
                    <a:pt x="1160" y="3310"/>
                  </a:cubicBezTo>
                  <a:lnTo>
                    <a:pt x="1160" y="3310"/>
                  </a:lnTo>
                  <a:cubicBezTo>
                    <a:pt x="1125" y="3310"/>
                    <a:pt x="1089" y="3319"/>
                    <a:pt x="1062" y="3346"/>
                  </a:cubicBezTo>
                  <a:close/>
                  <a:moveTo>
                    <a:pt x="750" y="3863"/>
                  </a:moveTo>
                  <a:cubicBezTo>
                    <a:pt x="697" y="3917"/>
                    <a:pt x="697" y="4006"/>
                    <a:pt x="750" y="4060"/>
                  </a:cubicBezTo>
                  <a:lnTo>
                    <a:pt x="750" y="4060"/>
                  </a:lnTo>
                  <a:cubicBezTo>
                    <a:pt x="804" y="4113"/>
                    <a:pt x="893" y="4113"/>
                    <a:pt x="946" y="4060"/>
                  </a:cubicBezTo>
                  <a:lnTo>
                    <a:pt x="946" y="4060"/>
                  </a:lnTo>
                  <a:cubicBezTo>
                    <a:pt x="1009" y="4006"/>
                    <a:pt x="1009" y="3917"/>
                    <a:pt x="946" y="3863"/>
                  </a:cubicBezTo>
                  <a:lnTo>
                    <a:pt x="946" y="3863"/>
                  </a:lnTo>
                  <a:cubicBezTo>
                    <a:pt x="920" y="3837"/>
                    <a:pt x="884" y="3819"/>
                    <a:pt x="848" y="3819"/>
                  </a:cubicBezTo>
                  <a:lnTo>
                    <a:pt x="848" y="3819"/>
                  </a:lnTo>
                  <a:cubicBezTo>
                    <a:pt x="813" y="3819"/>
                    <a:pt x="777" y="3837"/>
                    <a:pt x="750" y="3863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3"/>
            <p:cNvSpPr/>
            <p:nvPr/>
          </p:nvSpPr>
          <p:spPr>
            <a:xfrm>
              <a:off x="8675789" y="125342"/>
              <a:ext cx="344463" cy="343931"/>
            </a:xfrm>
            <a:custGeom>
              <a:avLst/>
              <a:gdLst/>
              <a:ahLst/>
              <a:cxnLst/>
              <a:rect l="l" t="t" r="r" b="b"/>
              <a:pathLst>
                <a:path w="5827" h="5818" extrusionOk="0">
                  <a:moveTo>
                    <a:pt x="1785" y="366"/>
                  </a:moveTo>
                  <a:cubicBezTo>
                    <a:pt x="1696" y="358"/>
                    <a:pt x="1606" y="349"/>
                    <a:pt x="1526" y="349"/>
                  </a:cubicBezTo>
                  <a:lnTo>
                    <a:pt x="1526" y="349"/>
                  </a:lnTo>
                  <a:cubicBezTo>
                    <a:pt x="1089" y="349"/>
                    <a:pt x="661" y="518"/>
                    <a:pt x="331" y="839"/>
                  </a:cubicBezTo>
                  <a:lnTo>
                    <a:pt x="331" y="839"/>
                  </a:lnTo>
                  <a:lnTo>
                    <a:pt x="331" y="848"/>
                  </a:lnTo>
                  <a:cubicBezTo>
                    <a:pt x="108" y="1062"/>
                    <a:pt x="1" y="1357"/>
                    <a:pt x="1" y="1642"/>
                  </a:cubicBezTo>
                  <a:lnTo>
                    <a:pt x="1" y="1642"/>
                  </a:lnTo>
                  <a:cubicBezTo>
                    <a:pt x="1" y="1928"/>
                    <a:pt x="108" y="2222"/>
                    <a:pt x="331" y="2436"/>
                  </a:cubicBezTo>
                  <a:lnTo>
                    <a:pt x="331" y="2436"/>
                  </a:lnTo>
                  <a:lnTo>
                    <a:pt x="331" y="2445"/>
                  </a:lnTo>
                  <a:cubicBezTo>
                    <a:pt x="554" y="2659"/>
                    <a:pt x="839" y="2775"/>
                    <a:pt x="1125" y="2775"/>
                  </a:cubicBezTo>
                  <a:lnTo>
                    <a:pt x="1125" y="2775"/>
                  </a:lnTo>
                  <a:cubicBezTo>
                    <a:pt x="1419" y="2775"/>
                    <a:pt x="1705" y="2659"/>
                    <a:pt x="1928" y="2445"/>
                  </a:cubicBezTo>
                  <a:lnTo>
                    <a:pt x="1928" y="2445"/>
                  </a:lnTo>
                  <a:cubicBezTo>
                    <a:pt x="2070" y="2302"/>
                    <a:pt x="2142" y="2115"/>
                    <a:pt x="2142" y="1928"/>
                  </a:cubicBezTo>
                  <a:lnTo>
                    <a:pt x="2142" y="1928"/>
                  </a:lnTo>
                  <a:cubicBezTo>
                    <a:pt x="2142" y="1740"/>
                    <a:pt x="2070" y="1553"/>
                    <a:pt x="1928" y="1410"/>
                  </a:cubicBezTo>
                  <a:lnTo>
                    <a:pt x="1928" y="1410"/>
                  </a:lnTo>
                  <a:cubicBezTo>
                    <a:pt x="1785" y="1267"/>
                    <a:pt x="1598" y="1196"/>
                    <a:pt x="1410" y="1196"/>
                  </a:cubicBezTo>
                  <a:lnTo>
                    <a:pt x="1410" y="1196"/>
                  </a:lnTo>
                  <a:cubicBezTo>
                    <a:pt x="1294" y="1196"/>
                    <a:pt x="1169" y="1223"/>
                    <a:pt x="1062" y="1276"/>
                  </a:cubicBezTo>
                  <a:lnTo>
                    <a:pt x="1062" y="1276"/>
                  </a:lnTo>
                  <a:cubicBezTo>
                    <a:pt x="982" y="1232"/>
                    <a:pt x="875" y="1241"/>
                    <a:pt x="804" y="1312"/>
                  </a:cubicBezTo>
                  <a:lnTo>
                    <a:pt x="804" y="1312"/>
                  </a:lnTo>
                  <a:cubicBezTo>
                    <a:pt x="714" y="1401"/>
                    <a:pt x="714" y="1544"/>
                    <a:pt x="804" y="1624"/>
                  </a:cubicBezTo>
                  <a:lnTo>
                    <a:pt x="804" y="1624"/>
                  </a:lnTo>
                  <a:cubicBezTo>
                    <a:pt x="884" y="1714"/>
                    <a:pt x="1027" y="1714"/>
                    <a:pt x="1116" y="1624"/>
                  </a:cubicBezTo>
                  <a:lnTo>
                    <a:pt x="1116" y="1624"/>
                  </a:lnTo>
                  <a:cubicBezTo>
                    <a:pt x="1169" y="1571"/>
                    <a:pt x="1187" y="1499"/>
                    <a:pt x="1169" y="1428"/>
                  </a:cubicBezTo>
                  <a:lnTo>
                    <a:pt x="1169" y="1428"/>
                  </a:lnTo>
                  <a:cubicBezTo>
                    <a:pt x="1250" y="1392"/>
                    <a:pt x="1330" y="1375"/>
                    <a:pt x="1410" y="1375"/>
                  </a:cubicBezTo>
                  <a:lnTo>
                    <a:pt x="1410" y="1375"/>
                  </a:lnTo>
                  <a:cubicBezTo>
                    <a:pt x="1553" y="1375"/>
                    <a:pt x="1696" y="1428"/>
                    <a:pt x="1803" y="1535"/>
                  </a:cubicBezTo>
                  <a:lnTo>
                    <a:pt x="1803" y="1535"/>
                  </a:lnTo>
                  <a:cubicBezTo>
                    <a:pt x="1910" y="1642"/>
                    <a:pt x="1963" y="1785"/>
                    <a:pt x="1963" y="1928"/>
                  </a:cubicBezTo>
                  <a:lnTo>
                    <a:pt x="1963" y="1928"/>
                  </a:lnTo>
                  <a:cubicBezTo>
                    <a:pt x="1963" y="2061"/>
                    <a:pt x="1910" y="2204"/>
                    <a:pt x="1803" y="2311"/>
                  </a:cubicBezTo>
                  <a:lnTo>
                    <a:pt x="1803" y="2311"/>
                  </a:lnTo>
                  <a:cubicBezTo>
                    <a:pt x="1615" y="2499"/>
                    <a:pt x="1375" y="2588"/>
                    <a:pt x="1125" y="2588"/>
                  </a:cubicBezTo>
                  <a:lnTo>
                    <a:pt x="1125" y="2588"/>
                  </a:lnTo>
                  <a:cubicBezTo>
                    <a:pt x="884" y="2588"/>
                    <a:pt x="643" y="2499"/>
                    <a:pt x="456" y="2311"/>
                  </a:cubicBezTo>
                  <a:lnTo>
                    <a:pt x="456" y="2311"/>
                  </a:lnTo>
                  <a:lnTo>
                    <a:pt x="456" y="2311"/>
                  </a:lnTo>
                  <a:cubicBezTo>
                    <a:pt x="268" y="2133"/>
                    <a:pt x="179" y="1883"/>
                    <a:pt x="179" y="1642"/>
                  </a:cubicBezTo>
                  <a:lnTo>
                    <a:pt x="179" y="1642"/>
                  </a:lnTo>
                  <a:cubicBezTo>
                    <a:pt x="179" y="1401"/>
                    <a:pt x="268" y="1151"/>
                    <a:pt x="456" y="973"/>
                  </a:cubicBezTo>
                  <a:lnTo>
                    <a:pt x="456" y="973"/>
                  </a:lnTo>
                  <a:cubicBezTo>
                    <a:pt x="750" y="679"/>
                    <a:pt x="1134" y="536"/>
                    <a:pt x="1526" y="536"/>
                  </a:cubicBezTo>
                  <a:lnTo>
                    <a:pt x="1526" y="536"/>
                  </a:lnTo>
                  <a:cubicBezTo>
                    <a:pt x="1910" y="536"/>
                    <a:pt x="2293" y="679"/>
                    <a:pt x="2588" y="973"/>
                  </a:cubicBezTo>
                  <a:lnTo>
                    <a:pt x="2588" y="973"/>
                  </a:lnTo>
                  <a:cubicBezTo>
                    <a:pt x="2882" y="1267"/>
                    <a:pt x="3025" y="1651"/>
                    <a:pt x="3025" y="2035"/>
                  </a:cubicBezTo>
                  <a:lnTo>
                    <a:pt x="3025" y="2035"/>
                  </a:lnTo>
                  <a:lnTo>
                    <a:pt x="3025" y="2035"/>
                  </a:lnTo>
                  <a:cubicBezTo>
                    <a:pt x="3025" y="2427"/>
                    <a:pt x="2882" y="2811"/>
                    <a:pt x="2588" y="3105"/>
                  </a:cubicBezTo>
                  <a:lnTo>
                    <a:pt x="2588" y="3105"/>
                  </a:lnTo>
                  <a:lnTo>
                    <a:pt x="1508" y="4185"/>
                  </a:lnTo>
                  <a:cubicBezTo>
                    <a:pt x="1473" y="4220"/>
                    <a:pt x="1473" y="4283"/>
                    <a:pt x="1508" y="4318"/>
                  </a:cubicBezTo>
                  <a:lnTo>
                    <a:pt x="1508" y="4318"/>
                  </a:lnTo>
                  <a:cubicBezTo>
                    <a:pt x="1544" y="4345"/>
                    <a:pt x="1598" y="4345"/>
                    <a:pt x="1633" y="4318"/>
                  </a:cubicBezTo>
                  <a:lnTo>
                    <a:pt x="1633" y="4318"/>
                  </a:lnTo>
                  <a:lnTo>
                    <a:pt x="2436" y="3507"/>
                  </a:lnTo>
                  <a:lnTo>
                    <a:pt x="2436" y="3507"/>
                  </a:lnTo>
                  <a:lnTo>
                    <a:pt x="2713" y="3230"/>
                  </a:lnTo>
                  <a:cubicBezTo>
                    <a:pt x="3007" y="2936"/>
                    <a:pt x="3400" y="2793"/>
                    <a:pt x="3783" y="2793"/>
                  </a:cubicBezTo>
                  <a:lnTo>
                    <a:pt x="3783" y="2793"/>
                  </a:lnTo>
                  <a:cubicBezTo>
                    <a:pt x="4167" y="2793"/>
                    <a:pt x="4559" y="2936"/>
                    <a:pt x="4845" y="3230"/>
                  </a:cubicBezTo>
                  <a:lnTo>
                    <a:pt x="4845" y="3230"/>
                  </a:lnTo>
                  <a:cubicBezTo>
                    <a:pt x="5139" y="3524"/>
                    <a:pt x="5291" y="3908"/>
                    <a:pt x="5291" y="4292"/>
                  </a:cubicBezTo>
                  <a:lnTo>
                    <a:pt x="5291" y="4292"/>
                  </a:lnTo>
                  <a:lnTo>
                    <a:pt x="5291" y="4292"/>
                  </a:lnTo>
                  <a:cubicBezTo>
                    <a:pt x="5291" y="4684"/>
                    <a:pt x="5139" y="5068"/>
                    <a:pt x="4854" y="5362"/>
                  </a:cubicBezTo>
                  <a:lnTo>
                    <a:pt x="4854" y="5362"/>
                  </a:lnTo>
                  <a:lnTo>
                    <a:pt x="4854" y="5362"/>
                  </a:lnTo>
                  <a:cubicBezTo>
                    <a:pt x="4666" y="5550"/>
                    <a:pt x="4426" y="5639"/>
                    <a:pt x="4176" y="5639"/>
                  </a:cubicBezTo>
                  <a:lnTo>
                    <a:pt x="4176" y="5639"/>
                  </a:lnTo>
                  <a:cubicBezTo>
                    <a:pt x="3935" y="5639"/>
                    <a:pt x="3694" y="5550"/>
                    <a:pt x="3507" y="5362"/>
                  </a:cubicBezTo>
                  <a:lnTo>
                    <a:pt x="3507" y="5362"/>
                  </a:lnTo>
                  <a:lnTo>
                    <a:pt x="3507" y="5362"/>
                  </a:lnTo>
                  <a:cubicBezTo>
                    <a:pt x="3319" y="5175"/>
                    <a:pt x="3230" y="4934"/>
                    <a:pt x="3230" y="4693"/>
                  </a:cubicBezTo>
                  <a:lnTo>
                    <a:pt x="3230" y="4693"/>
                  </a:lnTo>
                  <a:cubicBezTo>
                    <a:pt x="3230" y="4443"/>
                    <a:pt x="3319" y="4202"/>
                    <a:pt x="3507" y="4015"/>
                  </a:cubicBezTo>
                  <a:lnTo>
                    <a:pt x="3507" y="4015"/>
                  </a:lnTo>
                  <a:cubicBezTo>
                    <a:pt x="3614" y="3908"/>
                    <a:pt x="3756" y="3855"/>
                    <a:pt x="3899" y="3855"/>
                  </a:cubicBezTo>
                  <a:lnTo>
                    <a:pt x="3899" y="3855"/>
                  </a:lnTo>
                  <a:cubicBezTo>
                    <a:pt x="4033" y="3855"/>
                    <a:pt x="4176" y="3908"/>
                    <a:pt x="4283" y="4015"/>
                  </a:cubicBezTo>
                  <a:lnTo>
                    <a:pt x="4283" y="4015"/>
                  </a:lnTo>
                  <a:cubicBezTo>
                    <a:pt x="4390" y="4122"/>
                    <a:pt x="4443" y="4265"/>
                    <a:pt x="4443" y="4408"/>
                  </a:cubicBezTo>
                  <a:lnTo>
                    <a:pt x="4443" y="4408"/>
                  </a:lnTo>
                  <a:cubicBezTo>
                    <a:pt x="4443" y="4488"/>
                    <a:pt x="4426" y="4568"/>
                    <a:pt x="4390" y="4649"/>
                  </a:cubicBezTo>
                  <a:lnTo>
                    <a:pt x="4390" y="4649"/>
                  </a:lnTo>
                  <a:cubicBezTo>
                    <a:pt x="4318" y="4631"/>
                    <a:pt x="4247" y="4649"/>
                    <a:pt x="4194" y="4702"/>
                  </a:cubicBezTo>
                  <a:lnTo>
                    <a:pt x="4194" y="4702"/>
                  </a:lnTo>
                  <a:cubicBezTo>
                    <a:pt x="4104" y="4791"/>
                    <a:pt x="4104" y="4934"/>
                    <a:pt x="4194" y="5014"/>
                  </a:cubicBezTo>
                  <a:lnTo>
                    <a:pt x="4194" y="5014"/>
                  </a:lnTo>
                  <a:cubicBezTo>
                    <a:pt x="4283" y="5103"/>
                    <a:pt x="4417" y="5103"/>
                    <a:pt x="4506" y="5014"/>
                  </a:cubicBezTo>
                  <a:lnTo>
                    <a:pt x="4506" y="5014"/>
                  </a:lnTo>
                  <a:cubicBezTo>
                    <a:pt x="4577" y="4943"/>
                    <a:pt x="4586" y="4836"/>
                    <a:pt x="4541" y="4756"/>
                  </a:cubicBezTo>
                  <a:lnTo>
                    <a:pt x="4541" y="4756"/>
                  </a:lnTo>
                  <a:cubicBezTo>
                    <a:pt x="4595" y="4649"/>
                    <a:pt x="4622" y="4524"/>
                    <a:pt x="4622" y="4408"/>
                  </a:cubicBezTo>
                  <a:lnTo>
                    <a:pt x="4622" y="4408"/>
                  </a:lnTo>
                  <a:cubicBezTo>
                    <a:pt x="4622" y="4220"/>
                    <a:pt x="4559" y="4033"/>
                    <a:pt x="4417" y="3890"/>
                  </a:cubicBezTo>
                  <a:lnTo>
                    <a:pt x="4417" y="3890"/>
                  </a:lnTo>
                  <a:cubicBezTo>
                    <a:pt x="4274" y="3747"/>
                    <a:pt x="4087" y="3676"/>
                    <a:pt x="3899" y="3676"/>
                  </a:cubicBezTo>
                  <a:lnTo>
                    <a:pt x="3899" y="3676"/>
                  </a:lnTo>
                  <a:cubicBezTo>
                    <a:pt x="3712" y="3676"/>
                    <a:pt x="3524" y="3747"/>
                    <a:pt x="3382" y="3890"/>
                  </a:cubicBezTo>
                  <a:lnTo>
                    <a:pt x="3382" y="3890"/>
                  </a:lnTo>
                  <a:cubicBezTo>
                    <a:pt x="3159" y="4113"/>
                    <a:pt x="3052" y="4399"/>
                    <a:pt x="3052" y="4693"/>
                  </a:cubicBezTo>
                  <a:lnTo>
                    <a:pt x="3052" y="4693"/>
                  </a:lnTo>
                  <a:cubicBezTo>
                    <a:pt x="3052" y="4979"/>
                    <a:pt x="3159" y="5264"/>
                    <a:pt x="3373" y="5487"/>
                  </a:cubicBezTo>
                  <a:lnTo>
                    <a:pt x="3373" y="5487"/>
                  </a:lnTo>
                  <a:lnTo>
                    <a:pt x="3382" y="5487"/>
                  </a:lnTo>
                  <a:cubicBezTo>
                    <a:pt x="3596" y="5710"/>
                    <a:pt x="3890" y="5817"/>
                    <a:pt x="4176" y="5817"/>
                  </a:cubicBezTo>
                  <a:lnTo>
                    <a:pt x="4176" y="5817"/>
                  </a:lnTo>
                  <a:cubicBezTo>
                    <a:pt x="4470" y="5817"/>
                    <a:pt x="4756" y="5710"/>
                    <a:pt x="4979" y="5487"/>
                  </a:cubicBezTo>
                  <a:lnTo>
                    <a:pt x="4979" y="5487"/>
                  </a:lnTo>
                  <a:lnTo>
                    <a:pt x="4979" y="5487"/>
                  </a:lnTo>
                  <a:cubicBezTo>
                    <a:pt x="5309" y="5157"/>
                    <a:pt x="5469" y="4729"/>
                    <a:pt x="5469" y="4292"/>
                  </a:cubicBezTo>
                  <a:lnTo>
                    <a:pt x="5469" y="4292"/>
                  </a:lnTo>
                  <a:lnTo>
                    <a:pt x="5469" y="4292"/>
                  </a:lnTo>
                  <a:cubicBezTo>
                    <a:pt x="5469" y="4211"/>
                    <a:pt x="5460" y="4122"/>
                    <a:pt x="5451" y="4033"/>
                  </a:cubicBezTo>
                  <a:lnTo>
                    <a:pt x="5451" y="4033"/>
                  </a:lnTo>
                  <a:cubicBezTo>
                    <a:pt x="5701" y="3774"/>
                    <a:pt x="5826" y="3444"/>
                    <a:pt x="5826" y="3105"/>
                  </a:cubicBezTo>
                  <a:lnTo>
                    <a:pt x="5826" y="3105"/>
                  </a:lnTo>
                  <a:cubicBezTo>
                    <a:pt x="5826" y="2757"/>
                    <a:pt x="5692" y="2418"/>
                    <a:pt x="5434" y="2160"/>
                  </a:cubicBezTo>
                  <a:lnTo>
                    <a:pt x="5434" y="2160"/>
                  </a:lnTo>
                  <a:cubicBezTo>
                    <a:pt x="5175" y="1892"/>
                    <a:pt x="4827" y="1767"/>
                    <a:pt x="4488" y="1767"/>
                  </a:cubicBezTo>
                  <a:lnTo>
                    <a:pt x="4488" y="1767"/>
                  </a:lnTo>
                  <a:cubicBezTo>
                    <a:pt x="4301" y="1767"/>
                    <a:pt x="4113" y="1803"/>
                    <a:pt x="3944" y="1883"/>
                  </a:cubicBezTo>
                  <a:lnTo>
                    <a:pt x="3944" y="1883"/>
                  </a:lnTo>
                  <a:cubicBezTo>
                    <a:pt x="4015" y="1705"/>
                    <a:pt x="4051" y="1517"/>
                    <a:pt x="4051" y="1339"/>
                  </a:cubicBezTo>
                  <a:lnTo>
                    <a:pt x="4051" y="1339"/>
                  </a:lnTo>
                  <a:lnTo>
                    <a:pt x="4051" y="1339"/>
                  </a:lnTo>
                  <a:cubicBezTo>
                    <a:pt x="4051" y="991"/>
                    <a:pt x="3926" y="652"/>
                    <a:pt x="3658" y="384"/>
                  </a:cubicBezTo>
                  <a:lnTo>
                    <a:pt x="3658" y="384"/>
                  </a:lnTo>
                  <a:cubicBezTo>
                    <a:pt x="3400" y="126"/>
                    <a:pt x="3061" y="1"/>
                    <a:pt x="2713" y="1"/>
                  </a:cubicBezTo>
                  <a:lnTo>
                    <a:pt x="2713" y="1"/>
                  </a:lnTo>
                  <a:cubicBezTo>
                    <a:pt x="2374" y="1"/>
                    <a:pt x="2044" y="126"/>
                    <a:pt x="1785" y="366"/>
                  </a:cubicBezTo>
                  <a:moveTo>
                    <a:pt x="3212" y="2035"/>
                  </a:moveTo>
                  <a:lnTo>
                    <a:pt x="3212" y="2035"/>
                  </a:lnTo>
                  <a:cubicBezTo>
                    <a:pt x="3212" y="1606"/>
                    <a:pt x="3043" y="1169"/>
                    <a:pt x="2713" y="839"/>
                  </a:cubicBezTo>
                  <a:lnTo>
                    <a:pt x="2713" y="839"/>
                  </a:lnTo>
                  <a:cubicBezTo>
                    <a:pt x="2507" y="634"/>
                    <a:pt x="2267" y="500"/>
                    <a:pt x="1999" y="420"/>
                  </a:cubicBezTo>
                  <a:lnTo>
                    <a:pt x="1999" y="420"/>
                  </a:lnTo>
                  <a:cubicBezTo>
                    <a:pt x="2213" y="259"/>
                    <a:pt x="2463" y="179"/>
                    <a:pt x="2713" y="179"/>
                  </a:cubicBezTo>
                  <a:lnTo>
                    <a:pt x="2713" y="179"/>
                  </a:lnTo>
                  <a:cubicBezTo>
                    <a:pt x="3007" y="179"/>
                    <a:pt x="3310" y="286"/>
                    <a:pt x="3533" y="518"/>
                  </a:cubicBezTo>
                  <a:lnTo>
                    <a:pt x="3533" y="518"/>
                  </a:lnTo>
                  <a:cubicBezTo>
                    <a:pt x="3756" y="741"/>
                    <a:pt x="3872" y="1036"/>
                    <a:pt x="3872" y="1339"/>
                  </a:cubicBezTo>
                  <a:lnTo>
                    <a:pt x="3872" y="1339"/>
                  </a:lnTo>
                  <a:lnTo>
                    <a:pt x="3872" y="1339"/>
                  </a:lnTo>
                  <a:cubicBezTo>
                    <a:pt x="3872" y="1633"/>
                    <a:pt x="3756" y="1928"/>
                    <a:pt x="3533" y="2160"/>
                  </a:cubicBezTo>
                  <a:lnTo>
                    <a:pt x="3533" y="2160"/>
                  </a:lnTo>
                  <a:lnTo>
                    <a:pt x="3123" y="2570"/>
                  </a:lnTo>
                  <a:cubicBezTo>
                    <a:pt x="3177" y="2392"/>
                    <a:pt x="3203" y="2213"/>
                    <a:pt x="3203" y="2035"/>
                  </a:cubicBezTo>
                  <a:moveTo>
                    <a:pt x="3658" y="2284"/>
                  </a:moveTo>
                  <a:cubicBezTo>
                    <a:pt x="3890" y="2061"/>
                    <a:pt x="4185" y="1945"/>
                    <a:pt x="4479" y="1945"/>
                  </a:cubicBezTo>
                  <a:lnTo>
                    <a:pt x="4479" y="1945"/>
                  </a:lnTo>
                  <a:cubicBezTo>
                    <a:pt x="4782" y="1945"/>
                    <a:pt x="5077" y="2061"/>
                    <a:pt x="5300" y="2284"/>
                  </a:cubicBezTo>
                  <a:lnTo>
                    <a:pt x="5300" y="2284"/>
                  </a:lnTo>
                  <a:cubicBezTo>
                    <a:pt x="5532" y="2507"/>
                    <a:pt x="5639" y="2811"/>
                    <a:pt x="5639" y="3105"/>
                  </a:cubicBezTo>
                  <a:lnTo>
                    <a:pt x="5639" y="3105"/>
                  </a:lnTo>
                  <a:cubicBezTo>
                    <a:pt x="5639" y="3355"/>
                    <a:pt x="5558" y="3605"/>
                    <a:pt x="5398" y="3819"/>
                  </a:cubicBezTo>
                  <a:lnTo>
                    <a:pt x="5398" y="3819"/>
                  </a:lnTo>
                  <a:cubicBezTo>
                    <a:pt x="5327" y="3551"/>
                    <a:pt x="5184" y="3310"/>
                    <a:pt x="4979" y="3105"/>
                  </a:cubicBezTo>
                  <a:lnTo>
                    <a:pt x="4979" y="3105"/>
                  </a:lnTo>
                  <a:cubicBezTo>
                    <a:pt x="4649" y="2775"/>
                    <a:pt x="4211" y="2606"/>
                    <a:pt x="3783" y="2606"/>
                  </a:cubicBezTo>
                  <a:lnTo>
                    <a:pt x="3783" y="2606"/>
                  </a:lnTo>
                  <a:cubicBezTo>
                    <a:pt x="3605" y="2606"/>
                    <a:pt x="3426" y="2641"/>
                    <a:pt x="3248" y="2695"/>
                  </a:cubicBezTo>
                  <a:lnTo>
                    <a:pt x="3248" y="2695"/>
                  </a:lnTo>
                  <a:close/>
                  <a:moveTo>
                    <a:pt x="4666" y="491"/>
                  </a:moveTo>
                  <a:cubicBezTo>
                    <a:pt x="4363" y="500"/>
                    <a:pt x="4292" y="536"/>
                    <a:pt x="4292" y="670"/>
                  </a:cubicBezTo>
                  <a:lnTo>
                    <a:pt x="4292" y="670"/>
                  </a:lnTo>
                  <a:cubicBezTo>
                    <a:pt x="4292" y="705"/>
                    <a:pt x="4301" y="732"/>
                    <a:pt x="4310" y="777"/>
                  </a:cubicBezTo>
                  <a:lnTo>
                    <a:pt x="4310" y="777"/>
                  </a:lnTo>
                  <a:cubicBezTo>
                    <a:pt x="4336" y="902"/>
                    <a:pt x="4390" y="1116"/>
                    <a:pt x="4194" y="1499"/>
                  </a:cubicBezTo>
                  <a:lnTo>
                    <a:pt x="4194" y="1499"/>
                  </a:lnTo>
                  <a:lnTo>
                    <a:pt x="4194" y="1499"/>
                  </a:lnTo>
                  <a:lnTo>
                    <a:pt x="4194" y="1508"/>
                  </a:lnTo>
                  <a:lnTo>
                    <a:pt x="4194" y="1508"/>
                  </a:lnTo>
                  <a:lnTo>
                    <a:pt x="4194" y="1508"/>
                  </a:lnTo>
                  <a:lnTo>
                    <a:pt x="4194" y="1508"/>
                  </a:lnTo>
                  <a:lnTo>
                    <a:pt x="4194" y="1508"/>
                  </a:lnTo>
                  <a:lnTo>
                    <a:pt x="4194" y="1508"/>
                  </a:lnTo>
                  <a:lnTo>
                    <a:pt x="4194" y="1508"/>
                  </a:lnTo>
                  <a:cubicBezTo>
                    <a:pt x="4185" y="1517"/>
                    <a:pt x="4185" y="1535"/>
                    <a:pt x="4185" y="1544"/>
                  </a:cubicBezTo>
                  <a:lnTo>
                    <a:pt x="4185" y="1544"/>
                  </a:lnTo>
                  <a:lnTo>
                    <a:pt x="4185" y="1544"/>
                  </a:lnTo>
                  <a:lnTo>
                    <a:pt x="4185" y="1544"/>
                  </a:lnTo>
                  <a:lnTo>
                    <a:pt x="4185" y="1544"/>
                  </a:lnTo>
                  <a:cubicBezTo>
                    <a:pt x="4185" y="1553"/>
                    <a:pt x="4185" y="1571"/>
                    <a:pt x="4194" y="1580"/>
                  </a:cubicBezTo>
                  <a:lnTo>
                    <a:pt x="4194" y="1580"/>
                  </a:lnTo>
                  <a:lnTo>
                    <a:pt x="4194" y="1580"/>
                  </a:lnTo>
                  <a:lnTo>
                    <a:pt x="4194" y="1580"/>
                  </a:lnTo>
                  <a:lnTo>
                    <a:pt x="4194" y="1580"/>
                  </a:lnTo>
                  <a:lnTo>
                    <a:pt x="4194" y="1580"/>
                  </a:lnTo>
                  <a:lnTo>
                    <a:pt x="4194" y="1580"/>
                  </a:lnTo>
                  <a:lnTo>
                    <a:pt x="4194" y="1589"/>
                  </a:lnTo>
                  <a:lnTo>
                    <a:pt x="4194" y="1589"/>
                  </a:lnTo>
                  <a:lnTo>
                    <a:pt x="4194" y="1589"/>
                  </a:lnTo>
                  <a:lnTo>
                    <a:pt x="4194" y="1589"/>
                  </a:lnTo>
                  <a:lnTo>
                    <a:pt x="4194" y="1589"/>
                  </a:lnTo>
                  <a:lnTo>
                    <a:pt x="4194" y="1589"/>
                  </a:lnTo>
                  <a:lnTo>
                    <a:pt x="4194" y="1589"/>
                  </a:lnTo>
                  <a:lnTo>
                    <a:pt x="4194" y="1598"/>
                  </a:lnTo>
                  <a:lnTo>
                    <a:pt x="4194" y="1598"/>
                  </a:lnTo>
                  <a:lnTo>
                    <a:pt x="4194" y="1598"/>
                  </a:lnTo>
                  <a:lnTo>
                    <a:pt x="4194" y="1598"/>
                  </a:lnTo>
                  <a:lnTo>
                    <a:pt x="4194" y="1598"/>
                  </a:lnTo>
                  <a:lnTo>
                    <a:pt x="4202" y="1598"/>
                  </a:lnTo>
                  <a:lnTo>
                    <a:pt x="4202" y="1598"/>
                  </a:lnTo>
                  <a:lnTo>
                    <a:pt x="4202" y="1598"/>
                  </a:lnTo>
                  <a:lnTo>
                    <a:pt x="4202" y="1598"/>
                  </a:lnTo>
                  <a:lnTo>
                    <a:pt x="4202" y="1598"/>
                  </a:lnTo>
                  <a:lnTo>
                    <a:pt x="4202" y="1598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02" y="1606"/>
                  </a:lnTo>
                  <a:lnTo>
                    <a:pt x="4211" y="1606"/>
                  </a:lnTo>
                  <a:lnTo>
                    <a:pt x="4211" y="1606"/>
                  </a:lnTo>
                  <a:lnTo>
                    <a:pt x="4211" y="1606"/>
                  </a:lnTo>
                  <a:lnTo>
                    <a:pt x="4211" y="1606"/>
                  </a:lnTo>
                  <a:cubicBezTo>
                    <a:pt x="4211" y="1615"/>
                    <a:pt x="4220" y="1615"/>
                    <a:pt x="4220" y="1615"/>
                  </a:cubicBezTo>
                  <a:lnTo>
                    <a:pt x="4220" y="1615"/>
                  </a:lnTo>
                  <a:lnTo>
                    <a:pt x="4220" y="1615"/>
                  </a:lnTo>
                  <a:lnTo>
                    <a:pt x="4220" y="1615"/>
                  </a:lnTo>
                  <a:lnTo>
                    <a:pt x="4220" y="1615"/>
                  </a:lnTo>
                  <a:lnTo>
                    <a:pt x="4220" y="1615"/>
                  </a:lnTo>
                  <a:lnTo>
                    <a:pt x="4220" y="1615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29" y="1624"/>
                  </a:lnTo>
                  <a:lnTo>
                    <a:pt x="4238" y="1624"/>
                  </a:lnTo>
                  <a:lnTo>
                    <a:pt x="4238" y="1624"/>
                  </a:lnTo>
                  <a:lnTo>
                    <a:pt x="4238" y="1624"/>
                  </a:lnTo>
                  <a:lnTo>
                    <a:pt x="4238" y="1624"/>
                  </a:lnTo>
                  <a:lnTo>
                    <a:pt x="4238" y="1624"/>
                  </a:lnTo>
                  <a:lnTo>
                    <a:pt x="4238" y="1624"/>
                  </a:lnTo>
                  <a:lnTo>
                    <a:pt x="4238" y="1624"/>
                  </a:lnTo>
                  <a:cubicBezTo>
                    <a:pt x="4247" y="1633"/>
                    <a:pt x="4256" y="1633"/>
                    <a:pt x="4274" y="1633"/>
                  </a:cubicBezTo>
                  <a:lnTo>
                    <a:pt x="4274" y="1633"/>
                  </a:lnTo>
                  <a:lnTo>
                    <a:pt x="4274" y="1633"/>
                  </a:lnTo>
                  <a:lnTo>
                    <a:pt x="4274" y="1633"/>
                  </a:lnTo>
                  <a:lnTo>
                    <a:pt x="4274" y="1633"/>
                  </a:lnTo>
                  <a:cubicBezTo>
                    <a:pt x="4283" y="1633"/>
                    <a:pt x="4292" y="1633"/>
                    <a:pt x="4301" y="1624"/>
                  </a:cubicBezTo>
                  <a:lnTo>
                    <a:pt x="4301" y="1624"/>
                  </a:lnTo>
                  <a:lnTo>
                    <a:pt x="4301" y="1624"/>
                  </a:lnTo>
                  <a:lnTo>
                    <a:pt x="4301" y="1624"/>
                  </a:lnTo>
                  <a:lnTo>
                    <a:pt x="4301" y="1624"/>
                  </a:lnTo>
                  <a:lnTo>
                    <a:pt x="4301" y="1624"/>
                  </a:lnTo>
                  <a:lnTo>
                    <a:pt x="4301" y="1624"/>
                  </a:lnTo>
                  <a:lnTo>
                    <a:pt x="4310" y="1624"/>
                  </a:lnTo>
                  <a:lnTo>
                    <a:pt x="4310" y="1624"/>
                  </a:lnTo>
                  <a:lnTo>
                    <a:pt x="4310" y="1624"/>
                  </a:lnTo>
                  <a:lnTo>
                    <a:pt x="4310" y="1624"/>
                  </a:lnTo>
                  <a:lnTo>
                    <a:pt x="4310" y="1624"/>
                  </a:lnTo>
                  <a:lnTo>
                    <a:pt x="4310" y="1624"/>
                  </a:lnTo>
                  <a:cubicBezTo>
                    <a:pt x="4693" y="1428"/>
                    <a:pt x="4907" y="1482"/>
                    <a:pt x="5032" y="1508"/>
                  </a:cubicBezTo>
                  <a:lnTo>
                    <a:pt x="5032" y="1508"/>
                  </a:lnTo>
                  <a:cubicBezTo>
                    <a:pt x="5077" y="1517"/>
                    <a:pt x="5112" y="1526"/>
                    <a:pt x="5139" y="1526"/>
                  </a:cubicBezTo>
                  <a:lnTo>
                    <a:pt x="5139" y="1526"/>
                  </a:lnTo>
                  <a:cubicBezTo>
                    <a:pt x="5282" y="1526"/>
                    <a:pt x="5318" y="1455"/>
                    <a:pt x="5318" y="1160"/>
                  </a:cubicBezTo>
                  <a:lnTo>
                    <a:pt x="5318" y="1160"/>
                  </a:lnTo>
                  <a:lnTo>
                    <a:pt x="5318" y="581"/>
                  </a:lnTo>
                  <a:cubicBezTo>
                    <a:pt x="5318" y="536"/>
                    <a:pt x="5282" y="491"/>
                    <a:pt x="5228" y="491"/>
                  </a:cubicBezTo>
                  <a:lnTo>
                    <a:pt x="5228" y="491"/>
                  </a:lnTo>
                  <a:lnTo>
                    <a:pt x="4657" y="491"/>
                  </a:lnTo>
                  <a:close/>
                  <a:moveTo>
                    <a:pt x="4488" y="732"/>
                  </a:moveTo>
                  <a:cubicBezTo>
                    <a:pt x="4479" y="705"/>
                    <a:pt x="4470" y="679"/>
                    <a:pt x="4470" y="670"/>
                  </a:cubicBezTo>
                  <a:lnTo>
                    <a:pt x="4470" y="670"/>
                  </a:lnTo>
                  <a:cubicBezTo>
                    <a:pt x="4470" y="670"/>
                    <a:pt x="4488" y="670"/>
                    <a:pt x="4524" y="670"/>
                  </a:cubicBezTo>
                  <a:lnTo>
                    <a:pt x="4524" y="670"/>
                  </a:lnTo>
                  <a:cubicBezTo>
                    <a:pt x="4559" y="670"/>
                    <a:pt x="4595" y="679"/>
                    <a:pt x="4666" y="679"/>
                  </a:cubicBezTo>
                  <a:lnTo>
                    <a:pt x="4666" y="679"/>
                  </a:lnTo>
                  <a:lnTo>
                    <a:pt x="5148" y="670"/>
                  </a:lnTo>
                  <a:lnTo>
                    <a:pt x="5148" y="1160"/>
                  </a:lnTo>
                  <a:cubicBezTo>
                    <a:pt x="5148" y="1312"/>
                    <a:pt x="5157" y="1348"/>
                    <a:pt x="5148" y="1348"/>
                  </a:cubicBezTo>
                  <a:lnTo>
                    <a:pt x="5148" y="1348"/>
                  </a:lnTo>
                  <a:cubicBezTo>
                    <a:pt x="5139" y="1348"/>
                    <a:pt x="5112" y="1339"/>
                    <a:pt x="5086" y="1330"/>
                  </a:cubicBezTo>
                  <a:lnTo>
                    <a:pt x="5086" y="1330"/>
                  </a:lnTo>
                  <a:cubicBezTo>
                    <a:pt x="4961" y="1303"/>
                    <a:pt x="4765" y="1259"/>
                    <a:pt x="4452" y="1375"/>
                  </a:cubicBezTo>
                  <a:lnTo>
                    <a:pt x="4452" y="1375"/>
                  </a:lnTo>
                  <a:cubicBezTo>
                    <a:pt x="4559" y="1053"/>
                    <a:pt x="4515" y="857"/>
                    <a:pt x="4488" y="732"/>
                  </a:cubicBezTo>
                  <a:moveTo>
                    <a:pt x="1758" y="759"/>
                  </a:moveTo>
                  <a:cubicBezTo>
                    <a:pt x="1696" y="812"/>
                    <a:pt x="1696" y="902"/>
                    <a:pt x="1758" y="955"/>
                  </a:cubicBezTo>
                  <a:lnTo>
                    <a:pt x="1758" y="955"/>
                  </a:lnTo>
                  <a:cubicBezTo>
                    <a:pt x="1812" y="1009"/>
                    <a:pt x="1901" y="1009"/>
                    <a:pt x="1954" y="955"/>
                  </a:cubicBezTo>
                  <a:lnTo>
                    <a:pt x="1954" y="955"/>
                  </a:lnTo>
                  <a:cubicBezTo>
                    <a:pt x="2008" y="902"/>
                    <a:pt x="2008" y="812"/>
                    <a:pt x="1954" y="759"/>
                  </a:cubicBezTo>
                  <a:lnTo>
                    <a:pt x="1954" y="759"/>
                  </a:lnTo>
                  <a:cubicBezTo>
                    <a:pt x="1928" y="723"/>
                    <a:pt x="1892" y="714"/>
                    <a:pt x="1856" y="714"/>
                  </a:cubicBezTo>
                  <a:lnTo>
                    <a:pt x="1856" y="714"/>
                  </a:lnTo>
                  <a:cubicBezTo>
                    <a:pt x="1821" y="714"/>
                    <a:pt x="1785" y="723"/>
                    <a:pt x="1758" y="759"/>
                  </a:cubicBezTo>
                  <a:close/>
                  <a:moveTo>
                    <a:pt x="2267" y="1062"/>
                  </a:moveTo>
                  <a:cubicBezTo>
                    <a:pt x="2213" y="1116"/>
                    <a:pt x="2213" y="1205"/>
                    <a:pt x="2267" y="1267"/>
                  </a:cubicBezTo>
                  <a:lnTo>
                    <a:pt x="2267" y="1267"/>
                  </a:lnTo>
                  <a:cubicBezTo>
                    <a:pt x="2320" y="1321"/>
                    <a:pt x="2409" y="1321"/>
                    <a:pt x="2463" y="1267"/>
                  </a:cubicBezTo>
                  <a:lnTo>
                    <a:pt x="2463" y="1267"/>
                  </a:lnTo>
                  <a:cubicBezTo>
                    <a:pt x="2525" y="1205"/>
                    <a:pt x="2525" y="1116"/>
                    <a:pt x="2463" y="1062"/>
                  </a:cubicBezTo>
                  <a:lnTo>
                    <a:pt x="2463" y="1062"/>
                  </a:lnTo>
                  <a:cubicBezTo>
                    <a:pt x="2436" y="1036"/>
                    <a:pt x="2400" y="1027"/>
                    <a:pt x="2365" y="1027"/>
                  </a:cubicBezTo>
                  <a:lnTo>
                    <a:pt x="2365" y="1027"/>
                  </a:lnTo>
                  <a:cubicBezTo>
                    <a:pt x="2329" y="1027"/>
                    <a:pt x="2293" y="1036"/>
                    <a:pt x="2267" y="1062"/>
                  </a:cubicBezTo>
                  <a:close/>
                  <a:moveTo>
                    <a:pt x="2552" y="1553"/>
                  </a:moveTo>
                  <a:cubicBezTo>
                    <a:pt x="2499" y="1606"/>
                    <a:pt x="2499" y="1696"/>
                    <a:pt x="2552" y="1758"/>
                  </a:cubicBezTo>
                  <a:lnTo>
                    <a:pt x="2552" y="1758"/>
                  </a:lnTo>
                  <a:cubicBezTo>
                    <a:pt x="2615" y="1812"/>
                    <a:pt x="2704" y="1812"/>
                    <a:pt x="2757" y="1758"/>
                  </a:cubicBezTo>
                  <a:lnTo>
                    <a:pt x="2757" y="1758"/>
                  </a:lnTo>
                  <a:cubicBezTo>
                    <a:pt x="2811" y="1696"/>
                    <a:pt x="2811" y="1606"/>
                    <a:pt x="2757" y="1553"/>
                  </a:cubicBezTo>
                  <a:lnTo>
                    <a:pt x="2757" y="1553"/>
                  </a:lnTo>
                  <a:cubicBezTo>
                    <a:pt x="2731" y="1526"/>
                    <a:pt x="2695" y="1517"/>
                    <a:pt x="2659" y="1517"/>
                  </a:cubicBezTo>
                  <a:lnTo>
                    <a:pt x="2659" y="1517"/>
                  </a:lnTo>
                  <a:cubicBezTo>
                    <a:pt x="2623" y="1517"/>
                    <a:pt x="2588" y="1526"/>
                    <a:pt x="2552" y="1553"/>
                  </a:cubicBezTo>
                  <a:close/>
                  <a:moveTo>
                    <a:pt x="2615" y="2124"/>
                  </a:moveTo>
                  <a:cubicBezTo>
                    <a:pt x="2561" y="2177"/>
                    <a:pt x="2561" y="2267"/>
                    <a:pt x="2615" y="2320"/>
                  </a:cubicBezTo>
                  <a:lnTo>
                    <a:pt x="2615" y="2320"/>
                  </a:lnTo>
                  <a:cubicBezTo>
                    <a:pt x="2677" y="2383"/>
                    <a:pt x="2766" y="2383"/>
                    <a:pt x="2820" y="2320"/>
                  </a:cubicBezTo>
                  <a:lnTo>
                    <a:pt x="2820" y="2320"/>
                  </a:lnTo>
                  <a:cubicBezTo>
                    <a:pt x="2873" y="2267"/>
                    <a:pt x="2873" y="2177"/>
                    <a:pt x="2820" y="2124"/>
                  </a:cubicBezTo>
                  <a:lnTo>
                    <a:pt x="2820" y="2124"/>
                  </a:lnTo>
                  <a:cubicBezTo>
                    <a:pt x="2793" y="2097"/>
                    <a:pt x="2757" y="2088"/>
                    <a:pt x="2722" y="2088"/>
                  </a:cubicBezTo>
                  <a:lnTo>
                    <a:pt x="2722" y="2088"/>
                  </a:lnTo>
                  <a:cubicBezTo>
                    <a:pt x="2686" y="2088"/>
                    <a:pt x="2650" y="2097"/>
                    <a:pt x="2615" y="2124"/>
                  </a:cubicBezTo>
                  <a:close/>
                  <a:moveTo>
                    <a:pt x="2409" y="2659"/>
                  </a:moveTo>
                  <a:cubicBezTo>
                    <a:pt x="2356" y="2713"/>
                    <a:pt x="2356" y="2802"/>
                    <a:pt x="2409" y="2855"/>
                  </a:cubicBezTo>
                  <a:lnTo>
                    <a:pt x="2409" y="2855"/>
                  </a:lnTo>
                  <a:cubicBezTo>
                    <a:pt x="2463" y="2909"/>
                    <a:pt x="2552" y="2909"/>
                    <a:pt x="2606" y="2855"/>
                  </a:cubicBezTo>
                  <a:lnTo>
                    <a:pt x="2606" y="2855"/>
                  </a:lnTo>
                  <a:cubicBezTo>
                    <a:pt x="2659" y="2802"/>
                    <a:pt x="2659" y="2713"/>
                    <a:pt x="2606" y="2659"/>
                  </a:cubicBezTo>
                  <a:lnTo>
                    <a:pt x="2606" y="2659"/>
                  </a:lnTo>
                  <a:cubicBezTo>
                    <a:pt x="2579" y="2632"/>
                    <a:pt x="2543" y="2615"/>
                    <a:pt x="2507" y="2615"/>
                  </a:cubicBezTo>
                  <a:lnTo>
                    <a:pt x="2507" y="2615"/>
                  </a:lnTo>
                  <a:cubicBezTo>
                    <a:pt x="2472" y="2615"/>
                    <a:pt x="2436" y="2632"/>
                    <a:pt x="2409" y="2659"/>
                  </a:cubicBezTo>
                  <a:moveTo>
                    <a:pt x="3498" y="2998"/>
                  </a:moveTo>
                  <a:cubicBezTo>
                    <a:pt x="3435" y="3052"/>
                    <a:pt x="3435" y="3141"/>
                    <a:pt x="3498" y="3203"/>
                  </a:cubicBezTo>
                  <a:lnTo>
                    <a:pt x="3498" y="3203"/>
                  </a:lnTo>
                  <a:cubicBezTo>
                    <a:pt x="3551" y="3257"/>
                    <a:pt x="3640" y="3257"/>
                    <a:pt x="3694" y="3203"/>
                  </a:cubicBezTo>
                  <a:lnTo>
                    <a:pt x="3694" y="3203"/>
                  </a:lnTo>
                  <a:cubicBezTo>
                    <a:pt x="3748" y="3141"/>
                    <a:pt x="3748" y="3052"/>
                    <a:pt x="3694" y="2998"/>
                  </a:cubicBezTo>
                  <a:lnTo>
                    <a:pt x="3694" y="2998"/>
                  </a:lnTo>
                  <a:cubicBezTo>
                    <a:pt x="3667" y="2971"/>
                    <a:pt x="3632" y="2962"/>
                    <a:pt x="3596" y="2962"/>
                  </a:cubicBezTo>
                  <a:lnTo>
                    <a:pt x="3596" y="2962"/>
                  </a:lnTo>
                  <a:cubicBezTo>
                    <a:pt x="3560" y="2962"/>
                    <a:pt x="3524" y="2971"/>
                    <a:pt x="3498" y="2998"/>
                  </a:cubicBezTo>
                  <a:close/>
                  <a:moveTo>
                    <a:pt x="4060" y="3061"/>
                  </a:moveTo>
                  <a:cubicBezTo>
                    <a:pt x="4006" y="3114"/>
                    <a:pt x="4006" y="3203"/>
                    <a:pt x="4060" y="3257"/>
                  </a:cubicBezTo>
                  <a:lnTo>
                    <a:pt x="4060" y="3257"/>
                  </a:lnTo>
                  <a:cubicBezTo>
                    <a:pt x="4122" y="3319"/>
                    <a:pt x="4211" y="3319"/>
                    <a:pt x="4265" y="3257"/>
                  </a:cubicBezTo>
                  <a:lnTo>
                    <a:pt x="4265" y="3257"/>
                  </a:lnTo>
                  <a:cubicBezTo>
                    <a:pt x="4318" y="3203"/>
                    <a:pt x="4318" y="3114"/>
                    <a:pt x="4265" y="3061"/>
                  </a:cubicBezTo>
                  <a:lnTo>
                    <a:pt x="4265" y="3061"/>
                  </a:lnTo>
                  <a:cubicBezTo>
                    <a:pt x="4238" y="3034"/>
                    <a:pt x="4202" y="3025"/>
                    <a:pt x="4167" y="3025"/>
                  </a:cubicBezTo>
                  <a:lnTo>
                    <a:pt x="4167" y="3025"/>
                  </a:lnTo>
                  <a:cubicBezTo>
                    <a:pt x="4131" y="3025"/>
                    <a:pt x="4095" y="3034"/>
                    <a:pt x="4060" y="3061"/>
                  </a:cubicBezTo>
                  <a:moveTo>
                    <a:pt x="2962" y="3212"/>
                  </a:moveTo>
                  <a:cubicBezTo>
                    <a:pt x="2909" y="3266"/>
                    <a:pt x="2909" y="3355"/>
                    <a:pt x="2962" y="3408"/>
                  </a:cubicBezTo>
                  <a:lnTo>
                    <a:pt x="2962" y="3408"/>
                  </a:lnTo>
                  <a:cubicBezTo>
                    <a:pt x="3016" y="3462"/>
                    <a:pt x="3105" y="3462"/>
                    <a:pt x="3159" y="3408"/>
                  </a:cubicBezTo>
                  <a:lnTo>
                    <a:pt x="3159" y="3408"/>
                  </a:lnTo>
                  <a:cubicBezTo>
                    <a:pt x="3212" y="3355"/>
                    <a:pt x="3212" y="3266"/>
                    <a:pt x="3159" y="3212"/>
                  </a:cubicBezTo>
                  <a:lnTo>
                    <a:pt x="3159" y="3212"/>
                  </a:lnTo>
                  <a:cubicBezTo>
                    <a:pt x="3132" y="3185"/>
                    <a:pt x="3096" y="3168"/>
                    <a:pt x="3061" y="3168"/>
                  </a:cubicBezTo>
                  <a:lnTo>
                    <a:pt x="3061" y="3168"/>
                  </a:lnTo>
                  <a:cubicBezTo>
                    <a:pt x="3025" y="3168"/>
                    <a:pt x="2989" y="3185"/>
                    <a:pt x="2962" y="3212"/>
                  </a:cubicBezTo>
                  <a:close/>
                  <a:moveTo>
                    <a:pt x="4559" y="3346"/>
                  </a:moveTo>
                  <a:cubicBezTo>
                    <a:pt x="4497" y="3408"/>
                    <a:pt x="4497" y="3498"/>
                    <a:pt x="4559" y="3551"/>
                  </a:cubicBezTo>
                  <a:lnTo>
                    <a:pt x="4559" y="3551"/>
                  </a:lnTo>
                  <a:cubicBezTo>
                    <a:pt x="4613" y="3605"/>
                    <a:pt x="4702" y="3605"/>
                    <a:pt x="4756" y="3551"/>
                  </a:cubicBezTo>
                  <a:lnTo>
                    <a:pt x="4756" y="3551"/>
                  </a:lnTo>
                  <a:cubicBezTo>
                    <a:pt x="4809" y="3498"/>
                    <a:pt x="4809" y="3408"/>
                    <a:pt x="4756" y="3346"/>
                  </a:cubicBezTo>
                  <a:lnTo>
                    <a:pt x="4756" y="3346"/>
                  </a:lnTo>
                  <a:cubicBezTo>
                    <a:pt x="4729" y="3319"/>
                    <a:pt x="4693" y="3310"/>
                    <a:pt x="4657" y="3310"/>
                  </a:cubicBezTo>
                  <a:lnTo>
                    <a:pt x="4657" y="3310"/>
                  </a:lnTo>
                  <a:cubicBezTo>
                    <a:pt x="4622" y="3310"/>
                    <a:pt x="4586" y="3319"/>
                    <a:pt x="4559" y="3346"/>
                  </a:cubicBezTo>
                  <a:close/>
                  <a:moveTo>
                    <a:pt x="4863" y="3863"/>
                  </a:moveTo>
                  <a:cubicBezTo>
                    <a:pt x="4809" y="3917"/>
                    <a:pt x="4809" y="4006"/>
                    <a:pt x="4863" y="4060"/>
                  </a:cubicBezTo>
                  <a:lnTo>
                    <a:pt x="4863" y="4060"/>
                  </a:lnTo>
                  <a:cubicBezTo>
                    <a:pt x="4916" y="4113"/>
                    <a:pt x="5005" y="4113"/>
                    <a:pt x="5068" y="4060"/>
                  </a:cubicBezTo>
                  <a:lnTo>
                    <a:pt x="5068" y="4060"/>
                  </a:lnTo>
                  <a:cubicBezTo>
                    <a:pt x="5121" y="4006"/>
                    <a:pt x="5121" y="3917"/>
                    <a:pt x="5068" y="3863"/>
                  </a:cubicBezTo>
                  <a:lnTo>
                    <a:pt x="5068" y="3863"/>
                  </a:lnTo>
                  <a:cubicBezTo>
                    <a:pt x="5041" y="3837"/>
                    <a:pt x="4996" y="3819"/>
                    <a:pt x="4961" y="3819"/>
                  </a:cubicBezTo>
                  <a:lnTo>
                    <a:pt x="4961" y="3819"/>
                  </a:lnTo>
                  <a:cubicBezTo>
                    <a:pt x="4925" y="3819"/>
                    <a:pt x="4889" y="3837"/>
                    <a:pt x="4863" y="3863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3"/>
            <p:cNvSpPr/>
            <p:nvPr/>
          </p:nvSpPr>
          <p:spPr>
            <a:xfrm>
              <a:off x="123643" y="4674267"/>
              <a:ext cx="344463" cy="343872"/>
            </a:xfrm>
            <a:custGeom>
              <a:avLst/>
              <a:gdLst/>
              <a:ahLst/>
              <a:cxnLst/>
              <a:rect l="l" t="t" r="r" b="b"/>
              <a:pathLst>
                <a:path w="5827" h="5817" extrusionOk="0">
                  <a:moveTo>
                    <a:pt x="848" y="322"/>
                  </a:moveTo>
                  <a:lnTo>
                    <a:pt x="848" y="331"/>
                  </a:lnTo>
                  <a:cubicBezTo>
                    <a:pt x="518" y="652"/>
                    <a:pt x="349" y="1089"/>
                    <a:pt x="349" y="1517"/>
                  </a:cubicBezTo>
                  <a:lnTo>
                    <a:pt x="349" y="1517"/>
                  </a:lnTo>
                  <a:lnTo>
                    <a:pt x="349" y="1517"/>
                  </a:lnTo>
                  <a:cubicBezTo>
                    <a:pt x="349" y="1606"/>
                    <a:pt x="358" y="1695"/>
                    <a:pt x="375" y="1785"/>
                  </a:cubicBezTo>
                  <a:lnTo>
                    <a:pt x="375" y="1785"/>
                  </a:lnTo>
                  <a:cubicBezTo>
                    <a:pt x="126" y="2043"/>
                    <a:pt x="1" y="2373"/>
                    <a:pt x="1" y="2712"/>
                  </a:cubicBezTo>
                  <a:lnTo>
                    <a:pt x="1" y="2712"/>
                  </a:lnTo>
                  <a:cubicBezTo>
                    <a:pt x="1" y="3051"/>
                    <a:pt x="126" y="3399"/>
                    <a:pt x="393" y="3658"/>
                  </a:cubicBezTo>
                  <a:lnTo>
                    <a:pt x="393" y="3658"/>
                  </a:lnTo>
                  <a:cubicBezTo>
                    <a:pt x="652" y="3917"/>
                    <a:pt x="991" y="4051"/>
                    <a:pt x="1339" y="4051"/>
                  </a:cubicBezTo>
                  <a:lnTo>
                    <a:pt x="1339" y="4051"/>
                  </a:lnTo>
                  <a:cubicBezTo>
                    <a:pt x="1526" y="4051"/>
                    <a:pt x="1714" y="4015"/>
                    <a:pt x="1883" y="3935"/>
                  </a:cubicBezTo>
                  <a:lnTo>
                    <a:pt x="1883" y="3935"/>
                  </a:lnTo>
                  <a:cubicBezTo>
                    <a:pt x="1803" y="4113"/>
                    <a:pt x="1767" y="4291"/>
                    <a:pt x="1767" y="4479"/>
                  </a:cubicBezTo>
                  <a:lnTo>
                    <a:pt x="1767" y="4479"/>
                  </a:lnTo>
                  <a:lnTo>
                    <a:pt x="1767" y="4479"/>
                  </a:lnTo>
                  <a:cubicBezTo>
                    <a:pt x="1767" y="4827"/>
                    <a:pt x="1901" y="5166"/>
                    <a:pt x="2160" y="5433"/>
                  </a:cubicBezTo>
                  <a:lnTo>
                    <a:pt x="2160" y="5433"/>
                  </a:lnTo>
                  <a:cubicBezTo>
                    <a:pt x="2418" y="5692"/>
                    <a:pt x="2766" y="5817"/>
                    <a:pt x="3105" y="5817"/>
                  </a:cubicBezTo>
                  <a:lnTo>
                    <a:pt x="3105" y="5817"/>
                  </a:lnTo>
                  <a:cubicBezTo>
                    <a:pt x="3444" y="5817"/>
                    <a:pt x="3783" y="5692"/>
                    <a:pt x="4042" y="5442"/>
                  </a:cubicBezTo>
                  <a:lnTo>
                    <a:pt x="4042" y="5442"/>
                  </a:lnTo>
                  <a:cubicBezTo>
                    <a:pt x="4122" y="5460"/>
                    <a:pt x="4211" y="5469"/>
                    <a:pt x="4301" y="5469"/>
                  </a:cubicBezTo>
                  <a:lnTo>
                    <a:pt x="4301" y="5469"/>
                  </a:lnTo>
                  <a:cubicBezTo>
                    <a:pt x="4729" y="5469"/>
                    <a:pt x="5166" y="5300"/>
                    <a:pt x="5496" y="4969"/>
                  </a:cubicBezTo>
                  <a:lnTo>
                    <a:pt x="5496" y="4969"/>
                  </a:lnTo>
                  <a:lnTo>
                    <a:pt x="5496" y="4969"/>
                  </a:lnTo>
                  <a:cubicBezTo>
                    <a:pt x="5719" y="4755"/>
                    <a:pt x="5826" y="4461"/>
                    <a:pt x="5826" y="4176"/>
                  </a:cubicBezTo>
                  <a:lnTo>
                    <a:pt x="5826" y="4176"/>
                  </a:lnTo>
                  <a:cubicBezTo>
                    <a:pt x="5826" y="3881"/>
                    <a:pt x="5719" y="3596"/>
                    <a:pt x="5496" y="3373"/>
                  </a:cubicBezTo>
                  <a:lnTo>
                    <a:pt x="5496" y="3373"/>
                  </a:lnTo>
                  <a:lnTo>
                    <a:pt x="5496" y="3373"/>
                  </a:lnTo>
                  <a:cubicBezTo>
                    <a:pt x="5273" y="3159"/>
                    <a:pt x="4988" y="3043"/>
                    <a:pt x="4693" y="3043"/>
                  </a:cubicBezTo>
                  <a:lnTo>
                    <a:pt x="4693" y="3043"/>
                  </a:lnTo>
                  <a:cubicBezTo>
                    <a:pt x="4408" y="3043"/>
                    <a:pt x="4113" y="3159"/>
                    <a:pt x="3899" y="3373"/>
                  </a:cubicBezTo>
                  <a:lnTo>
                    <a:pt x="3899" y="3373"/>
                  </a:lnTo>
                  <a:cubicBezTo>
                    <a:pt x="3756" y="3515"/>
                    <a:pt x="3685" y="3703"/>
                    <a:pt x="3685" y="3890"/>
                  </a:cubicBezTo>
                  <a:lnTo>
                    <a:pt x="3685" y="3890"/>
                  </a:lnTo>
                  <a:cubicBezTo>
                    <a:pt x="3685" y="4077"/>
                    <a:pt x="3756" y="4265"/>
                    <a:pt x="3899" y="4407"/>
                  </a:cubicBezTo>
                  <a:lnTo>
                    <a:pt x="3899" y="4407"/>
                  </a:lnTo>
                  <a:cubicBezTo>
                    <a:pt x="4033" y="4550"/>
                    <a:pt x="4229" y="4622"/>
                    <a:pt x="4417" y="4622"/>
                  </a:cubicBezTo>
                  <a:lnTo>
                    <a:pt x="4417" y="4622"/>
                  </a:lnTo>
                  <a:cubicBezTo>
                    <a:pt x="4533" y="4622"/>
                    <a:pt x="4649" y="4595"/>
                    <a:pt x="4756" y="4541"/>
                  </a:cubicBezTo>
                  <a:lnTo>
                    <a:pt x="4756" y="4541"/>
                  </a:lnTo>
                  <a:cubicBezTo>
                    <a:pt x="4845" y="4586"/>
                    <a:pt x="4952" y="4577"/>
                    <a:pt x="5023" y="4497"/>
                  </a:cubicBezTo>
                  <a:lnTo>
                    <a:pt x="5023" y="4497"/>
                  </a:lnTo>
                  <a:cubicBezTo>
                    <a:pt x="5104" y="4416"/>
                    <a:pt x="5104" y="4274"/>
                    <a:pt x="5023" y="4193"/>
                  </a:cubicBezTo>
                  <a:lnTo>
                    <a:pt x="5023" y="4193"/>
                  </a:lnTo>
                  <a:cubicBezTo>
                    <a:pt x="4934" y="4104"/>
                    <a:pt x="4800" y="4104"/>
                    <a:pt x="4711" y="4193"/>
                  </a:cubicBezTo>
                  <a:lnTo>
                    <a:pt x="4711" y="4193"/>
                  </a:lnTo>
                  <a:cubicBezTo>
                    <a:pt x="4657" y="4247"/>
                    <a:pt x="4640" y="4318"/>
                    <a:pt x="4649" y="4390"/>
                  </a:cubicBezTo>
                  <a:lnTo>
                    <a:pt x="4649" y="4390"/>
                  </a:lnTo>
                  <a:cubicBezTo>
                    <a:pt x="4577" y="4425"/>
                    <a:pt x="4497" y="4443"/>
                    <a:pt x="4417" y="4443"/>
                  </a:cubicBezTo>
                  <a:lnTo>
                    <a:pt x="4417" y="4443"/>
                  </a:lnTo>
                  <a:cubicBezTo>
                    <a:pt x="4274" y="4443"/>
                    <a:pt x="4131" y="4390"/>
                    <a:pt x="4024" y="4283"/>
                  </a:cubicBezTo>
                  <a:lnTo>
                    <a:pt x="4024" y="4283"/>
                  </a:lnTo>
                  <a:cubicBezTo>
                    <a:pt x="3917" y="4176"/>
                    <a:pt x="3864" y="4033"/>
                    <a:pt x="3864" y="3890"/>
                  </a:cubicBezTo>
                  <a:lnTo>
                    <a:pt x="3864" y="3890"/>
                  </a:lnTo>
                  <a:cubicBezTo>
                    <a:pt x="3864" y="3747"/>
                    <a:pt x="3917" y="3613"/>
                    <a:pt x="4024" y="3506"/>
                  </a:cubicBezTo>
                  <a:lnTo>
                    <a:pt x="4024" y="3506"/>
                  </a:lnTo>
                  <a:cubicBezTo>
                    <a:pt x="4211" y="3319"/>
                    <a:pt x="4452" y="3230"/>
                    <a:pt x="4693" y="3230"/>
                  </a:cubicBezTo>
                  <a:lnTo>
                    <a:pt x="4693" y="3230"/>
                  </a:lnTo>
                  <a:cubicBezTo>
                    <a:pt x="4934" y="3230"/>
                    <a:pt x="5184" y="3319"/>
                    <a:pt x="5362" y="3506"/>
                  </a:cubicBezTo>
                  <a:lnTo>
                    <a:pt x="5362" y="3506"/>
                  </a:lnTo>
                  <a:lnTo>
                    <a:pt x="5362" y="3506"/>
                  </a:lnTo>
                  <a:cubicBezTo>
                    <a:pt x="5550" y="3685"/>
                    <a:pt x="5639" y="3935"/>
                    <a:pt x="5639" y="4176"/>
                  </a:cubicBezTo>
                  <a:lnTo>
                    <a:pt x="5639" y="4176"/>
                  </a:lnTo>
                  <a:cubicBezTo>
                    <a:pt x="5639" y="4416"/>
                    <a:pt x="5550" y="4657"/>
                    <a:pt x="5362" y="4845"/>
                  </a:cubicBezTo>
                  <a:lnTo>
                    <a:pt x="5362" y="4845"/>
                  </a:lnTo>
                  <a:cubicBezTo>
                    <a:pt x="5077" y="5139"/>
                    <a:pt x="4684" y="5282"/>
                    <a:pt x="4301" y="5282"/>
                  </a:cubicBezTo>
                  <a:lnTo>
                    <a:pt x="4301" y="5282"/>
                  </a:lnTo>
                  <a:cubicBezTo>
                    <a:pt x="3917" y="5282"/>
                    <a:pt x="3525" y="5139"/>
                    <a:pt x="3230" y="4845"/>
                  </a:cubicBezTo>
                  <a:lnTo>
                    <a:pt x="3230" y="4845"/>
                  </a:lnTo>
                  <a:cubicBezTo>
                    <a:pt x="2945" y="4550"/>
                    <a:pt x="2793" y="4167"/>
                    <a:pt x="2793" y="3783"/>
                  </a:cubicBezTo>
                  <a:lnTo>
                    <a:pt x="2793" y="3783"/>
                  </a:lnTo>
                  <a:lnTo>
                    <a:pt x="2793" y="3783"/>
                  </a:lnTo>
                  <a:cubicBezTo>
                    <a:pt x="2793" y="3390"/>
                    <a:pt x="2945" y="3007"/>
                    <a:pt x="3230" y="2712"/>
                  </a:cubicBezTo>
                  <a:lnTo>
                    <a:pt x="3230" y="2712"/>
                  </a:lnTo>
                  <a:lnTo>
                    <a:pt x="4318" y="1633"/>
                  </a:lnTo>
                  <a:cubicBezTo>
                    <a:pt x="4354" y="1597"/>
                    <a:pt x="4354" y="1535"/>
                    <a:pt x="4318" y="1499"/>
                  </a:cubicBezTo>
                  <a:lnTo>
                    <a:pt x="4318" y="1499"/>
                  </a:lnTo>
                  <a:cubicBezTo>
                    <a:pt x="4283" y="1464"/>
                    <a:pt x="4229" y="1464"/>
                    <a:pt x="4194" y="1499"/>
                  </a:cubicBezTo>
                  <a:lnTo>
                    <a:pt x="4194" y="1499"/>
                  </a:lnTo>
                  <a:lnTo>
                    <a:pt x="3382" y="2311"/>
                  </a:lnTo>
                  <a:lnTo>
                    <a:pt x="3382" y="2311"/>
                  </a:lnTo>
                  <a:lnTo>
                    <a:pt x="3105" y="2588"/>
                  </a:lnTo>
                  <a:cubicBezTo>
                    <a:pt x="2811" y="2882"/>
                    <a:pt x="2427" y="3025"/>
                    <a:pt x="2044" y="3025"/>
                  </a:cubicBezTo>
                  <a:lnTo>
                    <a:pt x="2044" y="3025"/>
                  </a:lnTo>
                  <a:cubicBezTo>
                    <a:pt x="1651" y="3025"/>
                    <a:pt x="1267" y="2882"/>
                    <a:pt x="973" y="2588"/>
                  </a:cubicBezTo>
                  <a:lnTo>
                    <a:pt x="973" y="2588"/>
                  </a:lnTo>
                  <a:cubicBezTo>
                    <a:pt x="679" y="2293"/>
                    <a:pt x="536" y="1910"/>
                    <a:pt x="536" y="1517"/>
                  </a:cubicBezTo>
                  <a:lnTo>
                    <a:pt x="536" y="1517"/>
                  </a:lnTo>
                  <a:lnTo>
                    <a:pt x="536" y="1517"/>
                  </a:lnTo>
                  <a:cubicBezTo>
                    <a:pt x="536" y="1133"/>
                    <a:pt x="679" y="750"/>
                    <a:pt x="973" y="455"/>
                  </a:cubicBezTo>
                  <a:lnTo>
                    <a:pt x="973" y="455"/>
                  </a:lnTo>
                  <a:lnTo>
                    <a:pt x="973" y="455"/>
                  </a:lnTo>
                  <a:cubicBezTo>
                    <a:pt x="1160" y="268"/>
                    <a:pt x="1401" y="179"/>
                    <a:pt x="1651" y="179"/>
                  </a:cubicBezTo>
                  <a:lnTo>
                    <a:pt x="1651" y="179"/>
                  </a:lnTo>
                  <a:cubicBezTo>
                    <a:pt x="1892" y="179"/>
                    <a:pt x="2133" y="268"/>
                    <a:pt x="2320" y="455"/>
                  </a:cubicBezTo>
                  <a:lnTo>
                    <a:pt x="2320" y="455"/>
                  </a:lnTo>
                  <a:lnTo>
                    <a:pt x="2320" y="455"/>
                  </a:lnTo>
                  <a:cubicBezTo>
                    <a:pt x="2508" y="643"/>
                    <a:pt x="2597" y="884"/>
                    <a:pt x="2597" y="1125"/>
                  </a:cubicBezTo>
                  <a:lnTo>
                    <a:pt x="2597" y="1125"/>
                  </a:lnTo>
                  <a:cubicBezTo>
                    <a:pt x="2597" y="1374"/>
                    <a:pt x="2508" y="1615"/>
                    <a:pt x="2320" y="1794"/>
                  </a:cubicBezTo>
                  <a:lnTo>
                    <a:pt x="2320" y="1794"/>
                  </a:lnTo>
                  <a:cubicBezTo>
                    <a:pt x="2213" y="1901"/>
                    <a:pt x="2070" y="1954"/>
                    <a:pt x="1928" y="1954"/>
                  </a:cubicBezTo>
                  <a:lnTo>
                    <a:pt x="1928" y="1954"/>
                  </a:lnTo>
                  <a:cubicBezTo>
                    <a:pt x="1785" y="1954"/>
                    <a:pt x="1651" y="1901"/>
                    <a:pt x="1544" y="1794"/>
                  </a:cubicBezTo>
                  <a:lnTo>
                    <a:pt x="1544" y="1794"/>
                  </a:lnTo>
                  <a:cubicBezTo>
                    <a:pt x="1437" y="1687"/>
                    <a:pt x="1383" y="1553"/>
                    <a:pt x="1383" y="1410"/>
                  </a:cubicBezTo>
                  <a:lnTo>
                    <a:pt x="1383" y="1410"/>
                  </a:lnTo>
                  <a:cubicBezTo>
                    <a:pt x="1383" y="1330"/>
                    <a:pt x="1401" y="1249"/>
                    <a:pt x="1428" y="1169"/>
                  </a:cubicBezTo>
                  <a:lnTo>
                    <a:pt x="1428" y="1169"/>
                  </a:lnTo>
                  <a:cubicBezTo>
                    <a:pt x="1499" y="1187"/>
                    <a:pt x="1580" y="1169"/>
                    <a:pt x="1633" y="1116"/>
                  </a:cubicBezTo>
                  <a:lnTo>
                    <a:pt x="1633" y="1116"/>
                  </a:lnTo>
                  <a:cubicBezTo>
                    <a:pt x="1714" y="1026"/>
                    <a:pt x="1714" y="884"/>
                    <a:pt x="1633" y="803"/>
                  </a:cubicBezTo>
                  <a:lnTo>
                    <a:pt x="1633" y="803"/>
                  </a:lnTo>
                  <a:cubicBezTo>
                    <a:pt x="1544" y="714"/>
                    <a:pt x="1410" y="714"/>
                    <a:pt x="1321" y="803"/>
                  </a:cubicBezTo>
                  <a:lnTo>
                    <a:pt x="1321" y="803"/>
                  </a:lnTo>
                  <a:cubicBezTo>
                    <a:pt x="1250" y="875"/>
                    <a:pt x="1232" y="982"/>
                    <a:pt x="1285" y="1062"/>
                  </a:cubicBezTo>
                  <a:lnTo>
                    <a:pt x="1285" y="1062"/>
                  </a:lnTo>
                  <a:cubicBezTo>
                    <a:pt x="1223" y="1169"/>
                    <a:pt x="1196" y="1294"/>
                    <a:pt x="1196" y="1410"/>
                  </a:cubicBezTo>
                  <a:lnTo>
                    <a:pt x="1196" y="1410"/>
                  </a:lnTo>
                  <a:cubicBezTo>
                    <a:pt x="1196" y="1597"/>
                    <a:pt x="1267" y="1785"/>
                    <a:pt x="1410" y="1927"/>
                  </a:cubicBezTo>
                  <a:lnTo>
                    <a:pt x="1410" y="1927"/>
                  </a:lnTo>
                  <a:cubicBezTo>
                    <a:pt x="1553" y="2070"/>
                    <a:pt x="1740" y="2142"/>
                    <a:pt x="1928" y="2142"/>
                  </a:cubicBezTo>
                  <a:lnTo>
                    <a:pt x="1928" y="2142"/>
                  </a:lnTo>
                  <a:cubicBezTo>
                    <a:pt x="2115" y="2142"/>
                    <a:pt x="2302" y="2070"/>
                    <a:pt x="2445" y="1927"/>
                  </a:cubicBezTo>
                  <a:lnTo>
                    <a:pt x="2445" y="1927"/>
                  </a:lnTo>
                  <a:cubicBezTo>
                    <a:pt x="2668" y="1704"/>
                    <a:pt x="2775" y="1419"/>
                    <a:pt x="2775" y="1125"/>
                  </a:cubicBezTo>
                  <a:lnTo>
                    <a:pt x="2775" y="1125"/>
                  </a:lnTo>
                  <a:cubicBezTo>
                    <a:pt x="2775" y="839"/>
                    <a:pt x="2668" y="545"/>
                    <a:pt x="2445" y="331"/>
                  </a:cubicBezTo>
                  <a:lnTo>
                    <a:pt x="2445" y="331"/>
                  </a:lnTo>
                  <a:lnTo>
                    <a:pt x="2445" y="331"/>
                  </a:lnTo>
                  <a:cubicBezTo>
                    <a:pt x="2222" y="108"/>
                    <a:pt x="1937" y="0"/>
                    <a:pt x="1651" y="0"/>
                  </a:cubicBezTo>
                  <a:lnTo>
                    <a:pt x="1651" y="0"/>
                  </a:lnTo>
                  <a:cubicBezTo>
                    <a:pt x="1357" y="0"/>
                    <a:pt x="1071" y="108"/>
                    <a:pt x="848" y="322"/>
                  </a:cubicBezTo>
                  <a:moveTo>
                    <a:pt x="518" y="3533"/>
                  </a:moveTo>
                  <a:cubicBezTo>
                    <a:pt x="295" y="3310"/>
                    <a:pt x="179" y="3007"/>
                    <a:pt x="179" y="2712"/>
                  </a:cubicBezTo>
                  <a:lnTo>
                    <a:pt x="179" y="2712"/>
                  </a:lnTo>
                  <a:cubicBezTo>
                    <a:pt x="179" y="2463"/>
                    <a:pt x="259" y="2204"/>
                    <a:pt x="420" y="1999"/>
                  </a:cubicBezTo>
                  <a:lnTo>
                    <a:pt x="420" y="1999"/>
                  </a:lnTo>
                  <a:cubicBezTo>
                    <a:pt x="500" y="2266"/>
                    <a:pt x="643" y="2507"/>
                    <a:pt x="848" y="2712"/>
                  </a:cubicBezTo>
                  <a:lnTo>
                    <a:pt x="848" y="2712"/>
                  </a:lnTo>
                  <a:cubicBezTo>
                    <a:pt x="1178" y="3043"/>
                    <a:pt x="1606" y="3203"/>
                    <a:pt x="2044" y="3203"/>
                  </a:cubicBezTo>
                  <a:lnTo>
                    <a:pt x="2044" y="3203"/>
                  </a:lnTo>
                  <a:cubicBezTo>
                    <a:pt x="2222" y="3203"/>
                    <a:pt x="2400" y="3176"/>
                    <a:pt x="2570" y="3123"/>
                  </a:cubicBezTo>
                  <a:lnTo>
                    <a:pt x="2570" y="3123"/>
                  </a:lnTo>
                  <a:lnTo>
                    <a:pt x="2160" y="3533"/>
                  </a:lnTo>
                  <a:cubicBezTo>
                    <a:pt x="1937" y="3756"/>
                    <a:pt x="1642" y="3872"/>
                    <a:pt x="1339" y="3872"/>
                  </a:cubicBezTo>
                  <a:lnTo>
                    <a:pt x="1339" y="3872"/>
                  </a:lnTo>
                  <a:cubicBezTo>
                    <a:pt x="1044" y="3872"/>
                    <a:pt x="741" y="3756"/>
                    <a:pt x="518" y="3533"/>
                  </a:cubicBezTo>
                  <a:moveTo>
                    <a:pt x="2293" y="3658"/>
                  </a:moveTo>
                  <a:lnTo>
                    <a:pt x="2704" y="3248"/>
                  </a:lnTo>
                  <a:cubicBezTo>
                    <a:pt x="2641" y="3426"/>
                    <a:pt x="2615" y="3605"/>
                    <a:pt x="2615" y="3783"/>
                  </a:cubicBezTo>
                  <a:lnTo>
                    <a:pt x="2615" y="3783"/>
                  </a:lnTo>
                  <a:lnTo>
                    <a:pt x="2615" y="3783"/>
                  </a:lnTo>
                  <a:cubicBezTo>
                    <a:pt x="2615" y="4211"/>
                    <a:pt x="2775" y="4648"/>
                    <a:pt x="3105" y="4969"/>
                  </a:cubicBezTo>
                  <a:lnTo>
                    <a:pt x="3105" y="4969"/>
                  </a:lnTo>
                  <a:cubicBezTo>
                    <a:pt x="3310" y="5184"/>
                    <a:pt x="3560" y="5317"/>
                    <a:pt x="3819" y="5398"/>
                  </a:cubicBezTo>
                  <a:lnTo>
                    <a:pt x="3819" y="5398"/>
                  </a:lnTo>
                  <a:cubicBezTo>
                    <a:pt x="3614" y="5558"/>
                    <a:pt x="3364" y="5639"/>
                    <a:pt x="3114" y="5639"/>
                  </a:cubicBezTo>
                  <a:lnTo>
                    <a:pt x="3114" y="5639"/>
                  </a:lnTo>
                  <a:cubicBezTo>
                    <a:pt x="2811" y="5639"/>
                    <a:pt x="2516" y="5523"/>
                    <a:pt x="2293" y="5300"/>
                  </a:cubicBezTo>
                  <a:lnTo>
                    <a:pt x="2293" y="5300"/>
                  </a:lnTo>
                  <a:cubicBezTo>
                    <a:pt x="2061" y="5077"/>
                    <a:pt x="1954" y="4782"/>
                    <a:pt x="1954" y="4479"/>
                  </a:cubicBezTo>
                  <a:lnTo>
                    <a:pt x="1954" y="4479"/>
                  </a:lnTo>
                  <a:lnTo>
                    <a:pt x="1954" y="4479"/>
                  </a:lnTo>
                  <a:cubicBezTo>
                    <a:pt x="1954" y="4184"/>
                    <a:pt x="2061" y="3890"/>
                    <a:pt x="2293" y="3658"/>
                  </a:cubicBezTo>
                  <a:moveTo>
                    <a:pt x="759" y="1758"/>
                  </a:moveTo>
                  <a:cubicBezTo>
                    <a:pt x="705" y="1811"/>
                    <a:pt x="705" y="1901"/>
                    <a:pt x="759" y="1954"/>
                  </a:cubicBezTo>
                  <a:lnTo>
                    <a:pt x="759" y="1954"/>
                  </a:lnTo>
                  <a:cubicBezTo>
                    <a:pt x="813" y="2008"/>
                    <a:pt x="902" y="2008"/>
                    <a:pt x="955" y="1954"/>
                  </a:cubicBezTo>
                  <a:lnTo>
                    <a:pt x="955" y="1954"/>
                  </a:lnTo>
                  <a:cubicBezTo>
                    <a:pt x="1009" y="1901"/>
                    <a:pt x="1009" y="1811"/>
                    <a:pt x="955" y="1758"/>
                  </a:cubicBezTo>
                  <a:lnTo>
                    <a:pt x="955" y="1758"/>
                  </a:lnTo>
                  <a:cubicBezTo>
                    <a:pt x="928" y="1731"/>
                    <a:pt x="893" y="1713"/>
                    <a:pt x="857" y="1713"/>
                  </a:cubicBezTo>
                  <a:lnTo>
                    <a:pt x="857" y="1713"/>
                  </a:lnTo>
                  <a:cubicBezTo>
                    <a:pt x="821" y="1713"/>
                    <a:pt x="786" y="1731"/>
                    <a:pt x="759" y="1758"/>
                  </a:cubicBezTo>
                  <a:moveTo>
                    <a:pt x="1071" y="2266"/>
                  </a:moveTo>
                  <a:cubicBezTo>
                    <a:pt x="1018" y="2320"/>
                    <a:pt x="1018" y="2409"/>
                    <a:pt x="1071" y="2463"/>
                  </a:cubicBezTo>
                  <a:lnTo>
                    <a:pt x="1071" y="2463"/>
                  </a:lnTo>
                  <a:cubicBezTo>
                    <a:pt x="1125" y="2525"/>
                    <a:pt x="1214" y="2525"/>
                    <a:pt x="1267" y="2463"/>
                  </a:cubicBezTo>
                  <a:lnTo>
                    <a:pt x="1267" y="2463"/>
                  </a:lnTo>
                  <a:cubicBezTo>
                    <a:pt x="1321" y="2409"/>
                    <a:pt x="1321" y="2320"/>
                    <a:pt x="1267" y="2266"/>
                  </a:cubicBezTo>
                  <a:lnTo>
                    <a:pt x="1267" y="2266"/>
                  </a:lnTo>
                  <a:cubicBezTo>
                    <a:pt x="1241" y="2240"/>
                    <a:pt x="1205" y="2231"/>
                    <a:pt x="1169" y="2231"/>
                  </a:cubicBezTo>
                  <a:lnTo>
                    <a:pt x="1169" y="2231"/>
                  </a:lnTo>
                  <a:cubicBezTo>
                    <a:pt x="1134" y="2231"/>
                    <a:pt x="1098" y="2240"/>
                    <a:pt x="1071" y="2266"/>
                  </a:cubicBezTo>
                  <a:close/>
                  <a:moveTo>
                    <a:pt x="2668" y="2409"/>
                  </a:moveTo>
                  <a:cubicBezTo>
                    <a:pt x="2615" y="2463"/>
                    <a:pt x="2615" y="2552"/>
                    <a:pt x="2668" y="2605"/>
                  </a:cubicBezTo>
                  <a:lnTo>
                    <a:pt x="2668" y="2605"/>
                  </a:lnTo>
                  <a:cubicBezTo>
                    <a:pt x="2722" y="2659"/>
                    <a:pt x="2811" y="2659"/>
                    <a:pt x="2864" y="2605"/>
                  </a:cubicBezTo>
                  <a:lnTo>
                    <a:pt x="2864" y="2605"/>
                  </a:lnTo>
                  <a:cubicBezTo>
                    <a:pt x="2918" y="2552"/>
                    <a:pt x="2918" y="2463"/>
                    <a:pt x="2864" y="2409"/>
                  </a:cubicBezTo>
                  <a:lnTo>
                    <a:pt x="2864" y="2409"/>
                  </a:lnTo>
                  <a:cubicBezTo>
                    <a:pt x="2838" y="2382"/>
                    <a:pt x="2802" y="2365"/>
                    <a:pt x="2766" y="2365"/>
                  </a:cubicBezTo>
                  <a:lnTo>
                    <a:pt x="2766" y="2365"/>
                  </a:lnTo>
                  <a:cubicBezTo>
                    <a:pt x="2731" y="2365"/>
                    <a:pt x="2695" y="2382"/>
                    <a:pt x="2668" y="2409"/>
                  </a:cubicBezTo>
                  <a:close/>
                  <a:moveTo>
                    <a:pt x="1562" y="2552"/>
                  </a:moveTo>
                  <a:cubicBezTo>
                    <a:pt x="1508" y="2614"/>
                    <a:pt x="1508" y="2704"/>
                    <a:pt x="1562" y="2757"/>
                  </a:cubicBezTo>
                  <a:lnTo>
                    <a:pt x="1562" y="2757"/>
                  </a:lnTo>
                  <a:cubicBezTo>
                    <a:pt x="1615" y="2811"/>
                    <a:pt x="1705" y="2811"/>
                    <a:pt x="1758" y="2757"/>
                  </a:cubicBezTo>
                  <a:lnTo>
                    <a:pt x="1758" y="2757"/>
                  </a:lnTo>
                  <a:cubicBezTo>
                    <a:pt x="1812" y="2704"/>
                    <a:pt x="1812" y="2614"/>
                    <a:pt x="1758" y="2552"/>
                  </a:cubicBezTo>
                  <a:lnTo>
                    <a:pt x="1758" y="2552"/>
                  </a:lnTo>
                  <a:cubicBezTo>
                    <a:pt x="1731" y="2525"/>
                    <a:pt x="1696" y="2516"/>
                    <a:pt x="1660" y="2516"/>
                  </a:cubicBezTo>
                  <a:lnTo>
                    <a:pt x="1660" y="2516"/>
                  </a:lnTo>
                  <a:cubicBezTo>
                    <a:pt x="1624" y="2516"/>
                    <a:pt x="1589" y="2525"/>
                    <a:pt x="1562" y="2552"/>
                  </a:cubicBezTo>
                  <a:close/>
                  <a:moveTo>
                    <a:pt x="2133" y="2614"/>
                  </a:moveTo>
                  <a:cubicBezTo>
                    <a:pt x="2079" y="2677"/>
                    <a:pt x="2079" y="2757"/>
                    <a:pt x="2133" y="2820"/>
                  </a:cubicBezTo>
                  <a:lnTo>
                    <a:pt x="2133" y="2820"/>
                  </a:lnTo>
                  <a:cubicBezTo>
                    <a:pt x="2186" y="2873"/>
                    <a:pt x="2276" y="2873"/>
                    <a:pt x="2329" y="2820"/>
                  </a:cubicBezTo>
                  <a:lnTo>
                    <a:pt x="2329" y="2820"/>
                  </a:lnTo>
                  <a:cubicBezTo>
                    <a:pt x="2383" y="2757"/>
                    <a:pt x="2383" y="2677"/>
                    <a:pt x="2329" y="2614"/>
                  </a:cubicBezTo>
                  <a:lnTo>
                    <a:pt x="2329" y="2614"/>
                  </a:lnTo>
                  <a:cubicBezTo>
                    <a:pt x="2302" y="2588"/>
                    <a:pt x="2267" y="2579"/>
                    <a:pt x="2231" y="2579"/>
                  </a:cubicBezTo>
                  <a:lnTo>
                    <a:pt x="2231" y="2579"/>
                  </a:lnTo>
                  <a:cubicBezTo>
                    <a:pt x="2195" y="2579"/>
                    <a:pt x="2160" y="2588"/>
                    <a:pt x="2133" y="2614"/>
                  </a:cubicBezTo>
                  <a:close/>
                  <a:moveTo>
                    <a:pt x="3221" y="2962"/>
                  </a:moveTo>
                  <a:cubicBezTo>
                    <a:pt x="3159" y="3016"/>
                    <a:pt x="3159" y="3105"/>
                    <a:pt x="3221" y="3159"/>
                  </a:cubicBezTo>
                  <a:lnTo>
                    <a:pt x="3221" y="3159"/>
                  </a:lnTo>
                  <a:cubicBezTo>
                    <a:pt x="3275" y="3212"/>
                    <a:pt x="3364" y="3212"/>
                    <a:pt x="3417" y="3159"/>
                  </a:cubicBezTo>
                  <a:lnTo>
                    <a:pt x="3417" y="3159"/>
                  </a:lnTo>
                  <a:cubicBezTo>
                    <a:pt x="3471" y="3105"/>
                    <a:pt x="3471" y="3016"/>
                    <a:pt x="3417" y="2962"/>
                  </a:cubicBezTo>
                  <a:lnTo>
                    <a:pt x="3417" y="2962"/>
                  </a:lnTo>
                  <a:cubicBezTo>
                    <a:pt x="3391" y="2935"/>
                    <a:pt x="3355" y="2918"/>
                    <a:pt x="3319" y="2918"/>
                  </a:cubicBezTo>
                  <a:lnTo>
                    <a:pt x="3319" y="2918"/>
                  </a:lnTo>
                  <a:cubicBezTo>
                    <a:pt x="3284" y="2918"/>
                    <a:pt x="3248" y="2935"/>
                    <a:pt x="3221" y="2962"/>
                  </a:cubicBezTo>
                  <a:moveTo>
                    <a:pt x="3007" y="3489"/>
                  </a:moveTo>
                  <a:cubicBezTo>
                    <a:pt x="2954" y="3551"/>
                    <a:pt x="2954" y="3640"/>
                    <a:pt x="3007" y="3694"/>
                  </a:cubicBezTo>
                  <a:lnTo>
                    <a:pt x="3007" y="3694"/>
                  </a:lnTo>
                  <a:cubicBezTo>
                    <a:pt x="3061" y="3747"/>
                    <a:pt x="3150" y="3747"/>
                    <a:pt x="3203" y="3694"/>
                  </a:cubicBezTo>
                  <a:lnTo>
                    <a:pt x="3203" y="3694"/>
                  </a:lnTo>
                  <a:cubicBezTo>
                    <a:pt x="3257" y="3640"/>
                    <a:pt x="3257" y="3551"/>
                    <a:pt x="3203" y="3489"/>
                  </a:cubicBezTo>
                  <a:lnTo>
                    <a:pt x="3203" y="3489"/>
                  </a:lnTo>
                  <a:cubicBezTo>
                    <a:pt x="3177" y="3462"/>
                    <a:pt x="3141" y="3453"/>
                    <a:pt x="3105" y="3453"/>
                  </a:cubicBezTo>
                  <a:lnTo>
                    <a:pt x="3105" y="3453"/>
                  </a:lnTo>
                  <a:cubicBezTo>
                    <a:pt x="3070" y="3453"/>
                    <a:pt x="3034" y="3462"/>
                    <a:pt x="3007" y="3489"/>
                  </a:cubicBezTo>
                  <a:close/>
                  <a:moveTo>
                    <a:pt x="3070" y="4060"/>
                  </a:moveTo>
                  <a:cubicBezTo>
                    <a:pt x="3016" y="4113"/>
                    <a:pt x="3016" y="4202"/>
                    <a:pt x="3070" y="4265"/>
                  </a:cubicBezTo>
                  <a:lnTo>
                    <a:pt x="3070" y="4265"/>
                  </a:lnTo>
                  <a:cubicBezTo>
                    <a:pt x="3123" y="4318"/>
                    <a:pt x="3212" y="4318"/>
                    <a:pt x="3266" y="4265"/>
                  </a:cubicBezTo>
                  <a:lnTo>
                    <a:pt x="3266" y="4265"/>
                  </a:lnTo>
                  <a:cubicBezTo>
                    <a:pt x="3319" y="4202"/>
                    <a:pt x="3319" y="4113"/>
                    <a:pt x="3266" y="4060"/>
                  </a:cubicBezTo>
                  <a:lnTo>
                    <a:pt x="3266" y="4060"/>
                  </a:lnTo>
                  <a:cubicBezTo>
                    <a:pt x="3239" y="4033"/>
                    <a:pt x="3203" y="4024"/>
                    <a:pt x="3168" y="4024"/>
                  </a:cubicBezTo>
                  <a:lnTo>
                    <a:pt x="3168" y="4024"/>
                  </a:lnTo>
                  <a:cubicBezTo>
                    <a:pt x="3132" y="4024"/>
                    <a:pt x="3096" y="4033"/>
                    <a:pt x="3070" y="4060"/>
                  </a:cubicBezTo>
                  <a:close/>
                  <a:moveTo>
                    <a:pt x="1544" y="4184"/>
                  </a:moveTo>
                  <a:lnTo>
                    <a:pt x="1544" y="4184"/>
                  </a:lnTo>
                  <a:lnTo>
                    <a:pt x="1544" y="4184"/>
                  </a:lnTo>
                  <a:cubicBezTo>
                    <a:pt x="1535" y="4184"/>
                    <a:pt x="1526" y="4184"/>
                    <a:pt x="1517" y="4184"/>
                  </a:cubicBezTo>
                  <a:lnTo>
                    <a:pt x="1517" y="4184"/>
                  </a:lnTo>
                  <a:lnTo>
                    <a:pt x="1517" y="4193"/>
                  </a:lnTo>
                  <a:lnTo>
                    <a:pt x="1517" y="4193"/>
                  </a:lnTo>
                  <a:lnTo>
                    <a:pt x="1517" y="4193"/>
                  </a:lnTo>
                  <a:lnTo>
                    <a:pt x="1517" y="4193"/>
                  </a:lnTo>
                  <a:lnTo>
                    <a:pt x="1517" y="4193"/>
                  </a:lnTo>
                  <a:lnTo>
                    <a:pt x="1508" y="4193"/>
                  </a:lnTo>
                  <a:lnTo>
                    <a:pt x="1508" y="4193"/>
                  </a:lnTo>
                  <a:lnTo>
                    <a:pt x="1508" y="4193"/>
                  </a:lnTo>
                  <a:lnTo>
                    <a:pt x="1508" y="4193"/>
                  </a:lnTo>
                  <a:lnTo>
                    <a:pt x="1508" y="4193"/>
                  </a:lnTo>
                  <a:lnTo>
                    <a:pt x="1508" y="4193"/>
                  </a:lnTo>
                  <a:lnTo>
                    <a:pt x="1508" y="4193"/>
                  </a:lnTo>
                  <a:cubicBezTo>
                    <a:pt x="1125" y="4390"/>
                    <a:pt x="902" y="4336"/>
                    <a:pt x="777" y="4309"/>
                  </a:cubicBezTo>
                  <a:lnTo>
                    <a:pt x="777" y="4309"/>
                  </a:lnTo>
                  <a:cubicBezTo>
                    <a:pt x="741" y="4300"/>
                    <a:pt x="705" y="4291"/>
                    <a:pt x="679" y="4291"/>
                  </a:cubicBezTo>
                  <a:lnTo>
                    <a:pt x="679" y="4291"/>
                  </a:lnTo>
                  <a:cubicBezTo>
                    <a:pt x="536" y="4291"/>
                    <a:pt x="500" y="4363"/>
                    <a:pt x="500" y="4657"/>
                  </a:cubicBezTo>
                  <a:lnTo>
                    <a:pt x="500" y="4657"/>
                  </a:lnTo>
                  <a:lnTo>
                    <a:pt x="500" y="5237"/>
                  </a:lnTo>
                  <a:cubicBezTo>
                    <a:pt x="500" y="5282"/>
                    <a:pt x="536" y="5326"/>
                    <a:pt x="589" y="5326"/>
                  </a:cubicBezTo>
                  <a:lnTo>
                    <a:pt x="589" y="5326"/>
                  </a:lnTo>
                  <a:lnTo>
                    <a:pt x="1160" y="5317"/>
                  </a:lnTo>
                  <a:cubicBezTo>
                    <a:pt x="1464" y="5317"/>
                    <a:pt x="1535" y="5282"/>
                    <a:pt x="1526" y="5148"/>
                  </a:cubicBezTo>
                  <a:lnTo>
                    <a:pt x="1526" y="5148"/>
                  </a:lnTo>
                  <a:cubicBezTo>
                    <a:pt x="1526" y="5112"/>
                    <a:pt x="1526" y="5077"/>
                    <a:pt x="1517" y="5041"/>
                  </a:cubicBezTo>
                  <a:lnTo>
                    <a:pt x="1517" y="5041"/>
                  </a:lnTo>
                  <a:cubicBezTo>
                    <a:pt x="1482" y="4916"/>
                    <a:pt x="1437" y="4693"/>
                    <a:pt x="1624" y="4318"/>
                  </a:cubicBezTo>
                  <a:lnTo>
                    <a:pt x="1624" y="4318"/>
                  </a:lnTo>
                  <a:lnTo>
                    <a:pt x="1624" y="4318"/>
                  </a:lnTo>
                  <a:lnTo>
                    <a:pt x="1633" y="4309"/>
                  </a:lnTo>
                  <a:lnTo>
                    <a:pt x="1633" y="4309"/>
                  </a:lnTo>
                  <a:lnTo>
                    <a:pt x="1633" y="4309"/>
                  </a:lnTo>
                  <a:lnTo>
                    <a:pt x="1633" y="4309"/>
                  </a:lnTo>
                  <a:lnTo>
                    <a:pt x="1633" y="4309"/>
                  </a:lnTo>
                  <a:lnTo>
                    <a:pt x="1633" y="4309"/>
                  </a:lnTo>
                  <a:lnTo>
                    <a:pt x="1633" y="4309"/>
                  </a:lnTo>
                  <a:cubicBezTo>
                    <a:pt x="1633" y="4300"/>
                    <a:pt x="1642" y="4283"/>
                    <a:pt x="1642" y="4274"/>
                  </a:cubicBezTo>
                  <a:lnTo>
                    <a:pt x="1642" y="4274"/>
                  </a:lnTo>
                  <a:lnTo>
                    <a:pt x="1642" y="4274"/>
                  </a:lnTo>
                  <a:lnTo>
                    <a:pt x="1642" y="4274"/>
                  </a:lnTo>
                  <a:lnTo>
                    <a:pt x="1642" y="4274"/>
                  </a:lnTo>
                  <a:cubicBezTo>
                    <a:pt x="1642" y="4265"/>
                    <a:pt x="1633" y="4247"/>
                    <a:pt x="1633" y="4238"/>
                  </a:cubicBezTo>
                  <a:lnTo>
                    <a:pt x="1633" y="4238"/>
                  </a:lnTo>
                  <a:lnTo>
                    <a:pt x="1633" y="4238"/>
                  </a:lnTo>
                  <a:lnTo>
                    <a:pt x="1633" y="4238"/>
                  </a:lnTo>
                  <a:lnTo>
                    <a:pt x="1624" y="4238"/>
                  </a:lnTo>
                  <a:lnTo>
                    <a:pt x="1624" y="4238"/>
                  </a:lnTo>
                  <a:lnTo>
                    <a:pt x="1624" y="4238"/>
                  </a:lnTo>
                  <a:lnTo>
                    <a:pt x="1624" y="4229"/>
                  </a:lnTo>
                  <a:lnTo>
                    <a:pt x="1624" y="4229"/>
                  </a:lnTo>
                  <a:lnTo>
                    <a:pt x="1624" y="4229"/>
                  </a:lnTo>
                  <a:lnTo>
                    <a:pt x="1624" y="4229"/>
                  </a:lnTo>
                  <a:lnTo>
                    <a:pt x="1624" y="4229"/>
                  </a:lnTo>
                  <a:lnTo>
                    <a:pt x="1624" y="4229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24" y="4220"/>
                  </a:lnTo>
                  <a:lnTo>
                    <a:pt x="1615" y="4220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15" y="4211"/>
                  </a:lnTo>
                  <a:lnTo>
                    <a:pt x="1606" y="4211"/>
                  </a:lnTo>
                  <a:lnTo>
                    <a:pt x="1606" y="4202"/>
                  </a:lnTo>
                  <a:lnTo>
                    <a:pt x="1606" y="4202"/>
                  </a:lnTo>
                  <a:cubicBezTo>
                    <a:pt x="1606" y="4202"/>
                    <a:pt x="1606" y="4202"/>
                    <a:pt x="1598" y="4202"/>
                  </a:cubicBezTo>
                  <a:lnTo>
                    <a:pt x="1598" y="4202"/>
                  </a:lnTo>
                  <a:lnTo>
                    <a:pt x="1598" y="4202"/>
                  </a:lnTo>
                  <a:lnTo>
                    <a:pt x="1598" y="4202"/>
                  </a:lnTo>
                  <a:lnTo>
                    <a:pt x="1598" y="4202"/>
                  </a:lnTo>
                  <a:lnTo>
                    <a:pt x="1598" y="4193"/>
                  </a:lnTo>
                  <a:lnTo>
                    <a:pt x="1598" y="4193"/>
                  </a:lnTo>
                  <a:lnTo>
                    <a:pt x="1598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9" y="4193"/>
                  </a:lnTo>
                  <a:lnTo>
                    <a:pt x="1580" y="4193"/>
                  </a:lnTo>
                  <a:lnTo>
                    <a:pt x="1580" y="4193"/>
                  </a:lnTo>
                  <a:lnTo>
                    <a:pt x="1580" y="4193"/>
                  </a:lnTo>
                  <a:lnTo>
                    <a:pt x="1580" y="4193"/>
                  </a:lnTo>
                  <a:lnTo>
                    <a:pt x="1580" y="4193"/>
                  </a:lnTo>
                  <a:cubicBezTo>
                    <a:pt x="1571" y="4184"/>
                    <a:pt x="1562" y="4184"/>
                    <a:pt x="1553" y="4184"/>
                  </a:cubicBezTo>
                  <a:lnTo>
                    <a:pt x="1553" y="4184"/>
                  </a:lnTo>
                  <a:lnTo>
                    <a:pt x="1553" y="4184"/>
                  </a:lnTo>
                  <a:close/>
                  <a:moveTo>
                    <a:pt x="1375" y="4443"/>
                  </a:moveTo>
                  <a:cubicBezTo>
                    <a:pt x="1267" y="4764"/>
                    <a:pt x="1312" y="4961"/>
                    <a:pt x="1339" y="5077"/>
                  </a:cubicBezTo>
                  <a:lnTo>
                    <a:pt x="1339" y="5077"/>
                  </a:lnTo>
                  <a:cubicBezTo>
                    <a:pt x="1348" y="5112"/>
                    <a:pt x="1348" y="5130"/>
                    <a:pt x="1348" y="5148"/>
                  </a:cubicBezTo>
                  <a:lnTo>
                    <a:pt x="1348" y="5148"/>
                  </a:lnTo>
                  <a:cubicBezTo>
                    <a:pt x="1348" y="5148"/>
                    <a:pt x="1339" y="5148"/>
                    <a:pt x="1294" y="5148"/>
                  </a:cubicBezTo>
                  <a:lnTo>
                    <a:pt x="1294" y="5148"/>
                  </a:lnTo>
                  <a:cubicBezTo>
                    <a:pt x="1267" y="5139"/>
                    <a:pt x="1223" y="5139"/>
                    <a:pt x="1160" y="5139"/>
                  </a:cubicBezTo>
                  <a:lnTo>
                    <a:pt x="1160" y="5139"/>
                  </a:lnTo>
                  <a:lnTo>
                    <a:pt x="679" y="5139"/>
                  </a:lnTo>
                  <a:lnTo>
                    <a:pt x="679" y="4657"/>
                  </a:lnTo>
                  <a:cubicBezTo>
                    <a:pt x="679" y="4506"/>
                    <a:pt x="670" y="4470"/>
                    <a:pt x="679" y="4470"/>
                  </a:cubicBezTo>
                  <a:lnTo>
                    <a:pt x="679" y="4470"/>
                  </a:lnTo>
                  <a:cubicBezTo>
                    <a:pt x="688" y="4470"/>
                    <a:pt x="714" y="4479"/>
                    <a:pt x="741" y="4488"/>
                  </a:cubicBezTo>
                  <a:lnTo>
                    <a:pt x="741" y="4488"/>
                  </a:lnTo>
                  <a:cubicBezTo>
                    <a:pt x="866" y="4515"/>
                    <a:pt x="1062" y="4559"/>
                    <a:pt x="1375" y="4443"/>
                  </a:cubicBezTo>
                  <a:lnTo>
                    <a:pt x="1375" y="4443"/>
                  </a:lnTo>
                  <a:lnTo>
                    <a:pt x="1375" y="4443"/>
                  </a:lnTo>
                  <a:close/>
                  <a:moveTo>
                    <a:pt x="3355" y="4550"/>
                  </a:moveTo>
                  <a:cubicBezTo>
                    <a:pt x="3301" y="4604"/>
                    <a:pt x="3301" y="4693"/>
                    <a:pt x="3355" y="4755"/>
                  </a:cubicBezTo>
                  <a:lnTo>
                    <a:pt x="3355" y="4755"/>
                  </a:lnTo>
                  <a:cubicBezTo>
                    <a:pt x="3409" y="4809"/>
                    <a:pt x="3498" y="4809"/>
                    <a:pt x="3551" y="4755"/>
                  </a:cubicBezTo>
                  <a:lnTo>
                    <a:pt x="3551" y="4755"/>
                  </a:lnTo>
                  <a:cubicBezTo>
                    <a:pt x="3614" y="4693"/>
                    <a:pt x="3614" y="4604"/>
                    <a:pt x="3551" y="4550"/>
                  </a:cubicBezTo>
                  <a:lnTo>
                    <a:pt x="3551" y="4550"/>
                  </a:lnTo>
                  <a:cubicBezTo>
                    <a:pt x="3525" y="4523"/>
                    <a:pt x="3489" y="4515"/>
                    <a:pt x="3453" y="4515"/>
                  </a:cubicBezTo>
                  <a:lnTo>
                    <a:pt x="3453" y="4515"/>
                  </a:lnTo>
                  <a:cubicBezTo>
                    <a:pt x="3417" y="4515"/>
                    <a:pt x="3382" y="4523"/>
                    <a:pt x="3355" y="4550"/>
                  </a:cubicBezTo>
                  <a:close/>
                  <a:moveTo>
                    <a:pt x="3872" y="4862"/>
                  </a:moveTo>
                  <a:cubicBezTo>
                    <a:pt x="3819" y="4916"/>
                    <a:pt x="3819" y="5005"/>
                    <a:pt x="3872" y="5059"/>
                  </a:cubicBezTo>
                  <a:lnTo>
                    <a:pt x="3872" y="5059"/>
                  </a:lnTo>
                  <a:cubicBezTo>
                    <a:pt x="3926" y="5121"/>
                    <a:pt x="4015" y="5121"/>
                    <a:pt x="4069" y="5059"/>
                  </a:cubicBezTo>
                  <a:lnTo>
                    <a:pt x="4069" y="5059"/>
                  </a:lnTo>
                  <a:cubicBezTo>
                    <a:pt x="4122" y="5005"/>
                    <a:pt x="4122" y="4916"/>
                    <a:pt x="4069" y="4862"/>
                  </a:cubicBezTo>
                  <a:lnTo>
                    <a:pt x="4069" y="4862"/>
                  </a:lnTo>
                  <a:cubicBezTo>
                    <a:pt x="4042" y="4836"/>
                    <a:pt x="4006" y="4818"/>
                    <a:pt x="3971" y="4818"/>
                  </a:cubicBezTo>
                  <a:lnTo>
                    <a:pt x="3971" y="4818"/>
                  </a:lnTo>
                  <a:cubicBezTo>
                    <a:pt x="3935" y="4818"/>
                    <a:pt x="3899" y="4836"/>
                    <a:pt x="3872" y="4862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3"/>
            <p:cNvSpPr/>
            <p:nvPr/>
          </p:nvSpPr>
          <p:spPr>
            <a:xfrm>
              <a:off x="8675789" y="4674267"/>
              <a:ext cx="344463" cy="343872"/>
            </a:xfrm>
            <a:custGeom>
              <a:avLst/>
              <a:gdLst/>
              <a:ahLst/>
              <a:cxnLst/>
              <a:rect l="l" t="t" r="r" b="b"/>
              <a:pathLst>
                <a:path w="5827" h="5817" extrusionOk="0">
                  <a:moveTo>
                    <a:pt x="3382" y="331"/>
                  </a:moveTo>
                  <a:lnTo>
                    <a:pt x="3373" y="331"/>
                  </a:lnTo>
                  <a:cubicBezTo>
                    <a:pt x="3159" y="545"/>
                    <a:pt x="3052" y="839"/>
                    <a:pt x="3052" y="1125"/>
                  </a:cubicBezTo>
                  <a:lnTo>
                    <a:pt x="3052" y="1125"/>
                  </a:lnTo>
                  <a:cubicBezTo>
                    <a:pt x="3052" y="1419"/>
                    <a:pt x="3159" y="1704"/>
                    <a:pt x="3382" y="1927"/>
                  </a:cubicBezTo>
                  <a:lnTo>
                    <a:pt x="3382" y="1927"/>
                  </a:lnTo>
                  <a:cubicBezTo>
                    <a:pt x="3524" y="2070"/>
                    <a:pt x="3712" y="2142"/>
                    <a:pt x="3899" y="2142"/>
                  </a:cubicBezTo>
                  <a:lnTo>
                    <a:pt x="3899" y="2142"/>
                  </a:lnTo>
                  <a:cubicBezTo>
                    <a:pt x="4087" y="2142"/>
                    <a:pt x="4274" y="2070"/>
                    <a:pt x="4417" y="1927"/>
                  </a:cubicBezTo>
                  <a:lnTo>
                    <a:pt x="4417" y="1927"/>
                  </a:lnTo>
                  <a:cubicBezTo>
                    <a:pt x="4559" y="1785"/>
                    <a:pt x="4631" y="1597"/>
                    <a:pt x="4631" y="1410"/>
                  </a:cubicBezTo>
                  <a:lnTo>
                    <a:pt x="4631" y="1410"/>
                  </a:lnTo>
                  <a:cubicBezTo>
                    <a:pt x="4631" y="1294"/>
                    <a:pt x="4595" y="1169"/>
                    <a:pt x="4541" y="1062"/>
                  </a:cubicBezTo>
                  <a:lnTo>
                    <a:pt x="4541" y="1062"/>
                  </a:lnTo>
                  <a:cubicBezTo>
                    <a:pt x="4586" y="982"/>
                    <a:pt x="4577" y="875"/>
                    <a:pt x="4506" y="803"/>
                  </a:cubicBezTo>
                  <a:lnTo>
                    <a:pt x="4506" y="803"/>
                  </a:lnTo>
                  <a:cubicBezTo>
                    <a:pt x="4417" y="714"/>
                    <a:pt x="4283" y="714"/>
                    <a:pt x="4194" y="803"/>
                  </a:cubicBezTo>
                  <a:lnTo>
                    <a:pt x="4194" y="803"/>
                  </a:lnTo>
                  <a:cubicBezTo>
                    <a:pt x="4104" y="884"/>
                    <a:pt x="4104" y="1026"/>
                    <a:pt x="4194" y="1116"/>
                  </a:cubicBezTo>
                  <a:lnTo>
                    <a:pt x="4194" y="1116"/>
                  </a:lnTo>
                  <a:cubicBezTo>
                    <a:pt x="4247" y="1169"/>
                    <a:pt x="4318" y="1187"/>
                    <a:pt x="4390" y="1169"/>
                  </a:cubicBezTo>
                  <a:lnTo>
                    <a:pt x="4390" y="1169"/>
                  </a:lnTo>
                  <a:cubicBezTo>
                    <a:pt x="4426" y="1249"/>
                    <a:pt x="4443" y="1330"/>
                    <a:pt x="4443" y="1410"/>
                  </a:cubicBezTo>
                  <a:lnTo>
                    <a:pt x="4443" y="1410"/>
                  </a:lnTo>
                  <a:cubicBezTo>
                    <a:pt x="4443" y="1553"/>
                    <a:pt x="4390" y="1687"/>
                    <a:pt x="4283" y="1794"/>
                  </a:cubicBezTo>
                  <a:lnTo>
                    <a:pt x="4283" y="1794"/>
                  </a:lnTo>
                  <a:cubicBezTo>
                    <a:pt x="4176" y="1901"/>
                    <a:pt x="4033" y="1954"/>
                    <a:pt x="3899" y="1954"/>
                  </a:cubicBezTo>
                  <a:lnTo>
                    <a:pt x="3899" y="1954"/>
                  </a:lnTo>
                  <a:cubicBezTo>
                    <a:pt x="3756" y="1954"/>
                    <a:pt x="3614" y="1901"/>
                    <a:pt x="3507" y="1794"/>
                  </a:cubicBezTo>
                  <a:lnTo>
                    <a:pt x="3507" y="1794"/>
                  </a:lnTo>
                  <a:cubicBezTo>
                    <a:pt x="3319" y="1615"/>
                    <a:pt x="3230" y="1374"/>
                    <a:pt x="3230" y="1125"/>
                  </a:cubicBezTo>
                  <a:lnTo>
                    <a:pt x="3230" y="1125"/>
                  </a:lnTo>
                  <a:cubicBezTo>
                    <a:pt x="3230" y="884"/>
                    <a:pt x="3319" y="643"/>
                    <a:pt x="3507" y="455"/>
                  </a:cubicBezTo>
                  <a:lnTo>
                    <a:pt x="3507" y="455"/>
                  </a:lnTo>
                  <a:lnTo>
                    <a:pt x="3507" y="455"/>
                  </a:lnTo>
                  <a:cubicBezTo>
                    <a:pt x="3694" y="268"/>
                    <a:pt x="3935" y="179"/>
                    <a:pt x="4176" y="179"/>
                  </a:cubicBezTo>
                  <a:lnTo>
                    <a:pt x="4176" y="179"/>
                  </a:lnTo>
                  <a:cubicBezTo>
                    <a:pt x="4426" y="179"/>
                    <a:pt x="4666" y="268"/>
                    <a:pt x="4854" y="455"/>
                  </a:cubicBezTo>
                  <a:lnTo>
                    <a:pt x="4854" y="455"/>
                  </a:lnTo>
                  <a:lnTo>
                    <a:pt x="4854" y="455"/>
                  </a:lnTo>
                  <a:cubicBezTo>
                    <a:pt x="5139" y="750"/>
                    <a:pt x="5291" y="1133"/>
                    <a:pt x="5291" y="1517"/>
                  </a:cubicBezTo>
                  <a:lnTo>
                    <a:pt x="5291" y="1517"/>
                  </a:lnTo>
                  <a:lnTo>
                    <a:pt x="5291" y="1517"/>
                  </a:lnTo>
                  <a:cubicBezTo>
                    <a:pt x="5291" y="1910"/>
                    <a:pt x="5139" y="2293"/>
                    <a:pt x="4854" y="2588"/>
                  </a:cubicBezTo>
                  <a:lnTo>
                    <a:pt x="4854" y="2588"/>
                  </a:lnTo>
                  <a:cubicBezTo>
                    <a:pt x="4559" y="2882"/>
                    <a:pt x="4167" y="3025"/>
                    <a:pt x="3783" y="3025"/>
                  </a:cubicBezTo>
                  <a:lnTo>
                    <a:pt x="3783" y="3025"/>
                  </a:lnTo>
                  <a:cubicBezTo>
                    <a:pt x="3400" y="3025"/>
                    <a:pt x="3007" y="2882"/>
                    <a:pt x="2722" y="2588"/>
                  </a:cubicBezTo>
                  <a:lnTo>
                    <a:pt x="2722" y="2588"/>
                  </a:lnTo>
                  <a:lnTo>
                    <a:pt x="2436" y="2311"/>
                  </a:lnTo>
                  <a:lnTo>
                    <a:pt x="2436" y="2311"/>
                  </a:lnTo>
                  <a:lnTo>
                    <a:pt x="1633" y="1499"/>
                  </a:lnTo>
                  <a:cubicBezTo>
                    <a:pt x="1598" y="1464"/>
                    <a:pt x="1544" y="1464"/>
                    <a:pt x="1508" y="1499"/>
                  </a:cubicBezTo>
                  <a:lnTo>
                    <a:pt x="1508" y="1499"/>
                  </a:lnTo>
                  <a:cubicBezTo>
                    <a:pt x="1473" y="1535"/>
                    <a:pt x="1473" y="1597"/>
                    <a:pt x="1508" y="1633"/>
                  </a:cubicBezTo>
                  <a:lnTo>
                    <a:pt x="1508" y="1633"/>
                  </a:lnTo>
                  <a:lnTo>
                    <a:pt x="2463" y="2588"/>
                  </a:lnTo>
                  <a:lnTo>
                    <a:pt x="2588" y="2712"/>
                  </a:lnTo>
                  <a:cubicBezTo>
                    <a:pt x="2882" y="3007"/>
                    <a:pt x="3034" y="3390"/>
                    <a:pt x="3034" y="3783"/>
                  </a:cubicBezTo>
                  <a:lnTo>
                    <a:pt x="3034" y="3783"/>
                  </a:lnTo>
                  <a:lnTo>
                    <a:pt x="3034" y="3783"/>
                  </a:lnTo>
                  <a:cubicBezTo>
                    <a:pt x="3034" y="4167"/>
                    <a:pt x="2882" y="4550"/>
                    <a:pt x="2588" y="4845"/>
                  </a:cubicBezTo>
                  <a:lnTo>
                    <a:pt x="2588" y="4845"/>
                  </a:lnTo>
                  <a:cubicBezTo>
                    <a:pt x="2293" y="5139"/>
                    <a:pt x="1910" y="5282"/>
                    <a:pt x="1526" y="5282"/>
                  </a:cubicBezTo>
                  <a:lnTo>
                    <a:pt x="1526" y="5282"/>
                  </a:lnTo>
                  <a:cubicBezTo>
                    <a:pt x="1134" y="5282"/>
                    <a:pt x="750" y="5139"/>
                    <a:pt x="456" y="4845"/>
                  </a:cubicBezTo>
                  <a:lnTo>
                    <a:pt x="456" y="4845"/>
                  </a:lnTo>
                  <a:cubicBezTo>
                    <a:pt x="277" y="4657"/>
                    <a:pt x="179" y="4416"/>
                    <a:pt x="179" y="4176"/>
                  </a:cubicBezTo>
                  <a:lnTo>
                    <a:pt x="179" y="4176"/>
                  </a:lnTo>
                  <a:cubicBezTo>
                    <a:pt x="179" y="3935"/>
                    <a:pt x="277" y="3685"/>
                    <a:pt x="456" y="3506"/>
                  </a:cubicBezTo>
                  <a:lnTo>
                    <a:pt x="456" y="3506"/>
                  </a:lnTo>
                  <a:lnTo>
                    <a:pt x="456" y="3506"/>
                  </a:lnTo>
                  <a:cubicBezTo>
                    <a:pt x="643" y="3319"/>
                    <a:pt x="884" y="3230"/>
                    <a:pt x="1125" y="3230"/>
                  </a:cubicBezTo>
                  <a:lnTo>
                    <a:pt x="1125" y="3230"/>
                  </a:lnTo>
                  <a:cubicBezTo>
                    <a:pt x="1375" y="3230"/>
                    <a:pt x="1615" y="3319"/>
                    <a:pt x="1803" y="3506"/>
                  </a:cubicBezTo>
                  <a:lnTo>
                    <a:pt x="1803" y="3506"/>
                  </a:lnTo>
                  <a:cubicBezTo>
                    <a:pt x="1910" y="3613"/>
                    <a:pt x="1963" y="3747"/>
                    <a:pt x="1963" y="3890"/>
                  </a:cubicBezTo>
                  <a:lnTo>
                    <a:pt x="1963" y="3890"/>
                  </a:lnTo>
                  <a:cubicBezTo>
                    <a:pt x="1963" y="4033"/>
                    <a:pt x="1910" y="4176"/>
                    <a:pt x="1803" y="4283"/>
                  </a:cubicBezTo>
                  <a:lnTo>
                    <a:pt x="1803" y="4283"/>
                  </a:lnTo>
                  <a:cubicBezTo>
                    <a:pt x="1696" y="4390"/>
                    <a:pt x="1553" y="4443"/>
                    <a:pt x="1410" y="4443"/>
                  </a:cubicBezTo>
                  <a:lnTo>
                    <a:pt x="1410" y="4443"/>
                  </a:lnTo>
                  <a:cubicBezTo>
                    <a:pt x="1330" y="4443"/>
                    <a:pt x="1250" y="4425"/>
                    <a:pt x="1178" y="4390"/>
                  </a:cubicBezTo>
                  <a:lnTo>
                    <a:pt x="1178" y="4390"/>
                  </a:lnTo>
                  <a:cubicBezTo>
                    <a:pt x="1187" y="4318"/>
                    <a:pt x="1169" y="4247"/>
                    <a:pt x="1116" y="4193"/>
                  </a:cubicBezTo>
                  <a:lnTo>
                    <a:pt x="1116" y="4193"/>
                  </a:lnTo>
                  <a:cubicBezTo>
                    <a:pt x="1027" y="4104"/>
                    <a:pt x="884" y="4104"/>
                    <a:pt x="804" y="4193"/>
                  </a:cubicBezTo>
                  <a:lnTo>
                    <a:pt x="804" y="4193"/>
                  </a:lnTo>
                  <a:cubicBezTo>
                    <a:pt x="714" y="4274"/>
                    <a:pt x="714" y="4416"/>
                    <a:pt x="804" y="4497"/>
                  </a:cubicBezTo>
                  <a:lnTo>
                    <a:pt x="804" y="4497"/>
                  </a:lnTo>
                  <a:cubicBezTo>
                    <a:pt x="875" y="4577"/>
                    <a:pt x="982" y="4586"/>
                    <a:pt x="1062" y="4541"/>
                  </a:cubicBezTo>
                  <a:lnTo>
                    <a:pt x="1062" y="4541"/>
                  </a:lnTo>
                  <a:cubicBezTo>
                    <a:pt x="1169" y="4595"/>
                    <a:pt x="1294" y="4622"/>
                    <a:pt x="1410" y="4622"/>
                  </a:cubicBezTo>
                  <a:lnTo>
                    <a:pt x="1410" y="4622"/>
                  </a:lnTo>
                  <a:cubicBezTo>
                    <a:pt x="1598" y="4622"/>
                    <a:pt x="1785" y="4550"/>
                    <a:pt x="1928" y="4407"/>
                  </a:cubicBezTo>
                  <a:lnTo>
                    <a:pt x="1928" y="4407"/>
                  </a:lnTo>
                  <a:cubicBezTo>
                    <a:pt x="2070" y="4265"/>
                    <a:pt x="2142" y="4077"/>
                    <a:pt x="2142" y="3890"/>
                  </a:cubicBezTo>
                  <a:lnTo>
                    <a:pt x="2142" y="3890"/>
                  </a:lnTo>
                  <a:cubicBezTo>
                    <a:pt x="2142" y="3703"/>
                    <a:pt x="2070" y="3515"/>
                    <a:pt x="1928" y="3373"/>
                  </a:cubicBezTo>
                  <a:lnTo>
                    <a:pt x="1928" y="3373"/>
                  </a:lnTo>
                  <a:cubicBezTo>
                    <a:pt x="1705" y="3159"/>
                    <a:pt x="1419" y="3043"/>
                    <a:pt x="1125" y="3043"/>
                  </a:cubicBezTo>
                  <a:lnTo>
                    <a:pt x="1125" y="3043"/>
                  </a:lnTo>
                  <a:cubicBezTo>
                    <a:pt x="839" y="3043"/>
                    <a:pt x="554" y="3159"/>
                    <a:pt x="331" y="3373"/>
                  </a:cubicBezTo>
                  <a:lnTo>
                    <a:pt x="331" y="3373"/>
                  </a:lnTo>
                  <a:lnTo>
                    <a:pt x="331" y="3373"/>
                  </a:lnTo>
                  <a:cubicBezTo>
                    <a:pt x="108" y="3596"/>
                    <a:pt x="1" y="3881"/>
                    <a:pt x="1" y="4176"/>
                  </a:cubicBezTo>
                  <a:lnTo>
                    <a:pt x="1" y="4176"/>
                  </a:lnTo>
                  <a:cubicBezTo>
                    <a:pt x="1" y="4461"/>
                    <a:pt x="108" y="4755"/>
                    <a:pt x="331" y="4969"/>
                  </a:cubicBezTo>
                  <a:lnTo>
                    <a:pt x="331" y="4969"/>
                  </a:lnTo>
                  <a:lnTo>
                    <a:pt x="331" y="4969"/>
                  </a:lnTo>
                  <a:cubicBezTo>
                    <a:pt x="661" y="5300"/>
                    <a:pt x="1089" y="5469"/>
                    <a:pt x="1526" y="5469"/>
                  </a:cubicBezTo>
                  <a:lnTo>
                    <a:pt x="1526" y="5469"/>
                  </a:lnTo>
                  <a:cubicBezTo>
                    <a:pt x="1606" y="5469"/>
                    <a:pt x="1696" y="5460"/>
                    <a:pt x="1785" y="5442"/>
                  </a:cubicBezTo>
                  <a:lnTo>
                    <a:pt x="1785" y="5442"/>
                  </a:lnTo>
                  <a:cubicBezTo>
                    <a:pt x="2044" y="5692"/>
                    <a:pt x="2383" y="5817"/>
                    <a:pt x="2713" y="5817"/>
                  </a:cubicBezTo>
                  <a:lnTo>
                    <a:pt x="2713" y="5817"/>
                  </a:lnTo>
                  <a:cubicBezTo>
                    <a:pt x="3061" y="5817"/>
                    <a:pt x="3400" y="5692"/>
                    <a:pt x="3667" y="5433"/>
                  </a:cubicBezTo>
                  <a:lnTo>
                    <a:pt x="3667" y="5433"/>
                  </a:lnTo>
                  <a:cubicBezTo>
                    <a:pt x="3926" y="5166"/>
                    <a:pt x="4060" y="4827"/>
                    <a:pt x="4060" y="4479"/>
                  </a:cubicBezTo>
                  <a:lnTo>
                    <a:pt x="4060" y="4479"/>
                  </a:lnTo>
                  <a:lnTo>
                    <a:pt x="4060" y="4479"/>
                  </a:lnTo>
                  <a:cubicBezTo>
                    <a:pt x="4060" y="4291"/>
                    <a:pt x="4015" y="4113"/>
                    <a:pt x="3944" y="3935"/>
                  </a:cubicBezTo>
                  <a:lnTo>
                    <a:pt x="3944" y="3935"/>
                  </a:lnTo>
                  <a:cubicBezTo>
                    <a:pt x="4113" y="4015"/>
                    <a:pt x="4301" y="4051"/>
                    <a:pt x="4488" y="4051"/>
                  </a:cubicBezTo>
                  <a:lnTo>
                    <a:pt x="4488" y="4051"/>
                  </a:lnTo>
                  <a:cubicBezTo>
                    <a:pt x="4827" y="4051"/>
                    <a:pt x="5175" y="3917"/>
                    <a:pt x="5434" y="3658"/>
                  </a:cubicBezTo>
                  <a:lnTo>
                    <a:pt x="5434" y="3658"/>
                  </a:lnTo>
                  <a:cubicBezTo>
                    <a:pt x="5692" y="3399"/>
                    <a:pt x="5826" y="3051"/>
                    <a:pt x="5826" y="2712"/>
                  </a:cubicBezTo>
                  <a:lnTo>
                    <a:pt x="5826" y="2712"/>
                  </a:lnTo>
                  <a:cubicBezTo>
                    <a:pt x="5826" y="2373"/>
                    <a:pt x="5701" y="2043"/>
                    <a:pt x="5451" y="1785"/>
                  </a:cubicBezTo>
                  <a:lnTo>
                    <a:pt x="5451" y="1785"/>
                  </a:lnTo>
                  <a:cubicBezTo>
                    <a:pt x="5460" y="1695"/>
                    <a:pt x="5469" y="1606"/>
                    <a:pt x="5469" y="1517"/>
                  </a:cubicBezTo>
                  <a:lnTo>
                    <a:pt x="5469" y="1517"/>
                  </a:lnTo>
                  <a:lnTo>
                    <a:pt x="5469" y="1517"/>
                  </a:lnTo>
                  <a:cubicBezTo>
                    <a:pt x="5469" y="1089"/>
                    <a:pt x="5309" y="652"/>
                    <a:pt x="4979" y="331"/>
                  </a:cubicBezTo>
                  <a:lnTo>
                    <a:pt x="4979" y="331"/>
                  </a:lnTo>
                  <a:lnTo>
                    <a:pt x="4979" y="322"/>
                  </a:lnTo>
                  <a:cubicBezTo>
                    <a:pt x="4756" y="108"/>
                    <a:pt x="4470" y="0"/>
                    <a:pt x="4176" y="0"/>
                  </a:cubicBezTo>
                  <a:lnTo>
                    <a:pt x="4176" y="0"/>
                  </a:lnTo>
                  <a:cubicBezTo>
                    <a:pt x="3890" y="0"/>
                    <a:pt x="3605" y="108"/>
                    <a:pt x="3382" y="331"/>
                  </a:cubicBezTo>
                  <a:moveTo>
                    <a:pt x="4979" y="2712"/>
                  </a:moveTo>
                  <a:cubicBezTo>
                    <a:pt x="5184" y="2507"/>
                    <a:pt x="5327" y="2266"/>
                    <a:pt x="5407" y="1999"/>
                  </a:cubicBezTo>
                  <a:lnTo>
                    <a:pt x="5407" y="1999"/>
                  </a:lnTo>
                  <a:cubicBezTo>
                    <a:pt x="5567" y="2204"/>
                    <a:pt x="5648" y="2463"/>
                    <a:pt x="5648" y="2712"/>
                  </a:cubicBezTo>
                  <a:lnTo>
                    <a:pt x="5648" y="2712"/>
                  </a:lnTo>
                  <a:cubicBezTo>
                    <a:pt x="5648" y="3007"/>
                    <a:pt x="5532" y="3310"/>
                    <a:pt x="5309" y="3533"/>
                  </a:cubicBezTo>
                  <a:lnTo>
                    <a:pt x="5309" y="3533"/>
                  </a:lnTo>
                  <a:cubicBezTo>
                    <a:pt x="5086" y="3756"/>
                    <a:pt x="4782" y="3872"/>
                    <a:pt x="4488" y="3872"/>
                  </a:cubicBezTo>
                  <a:lnTo>
                    <a:pt x="4488" y="3872"/>
                  </a:lnTo>
                  <a:cubicBezTo>
                    <a:pt x="4185" y="3872"/>
                    <a:pt x="3890" y="3756"/>
                    <a:pt x="3667" y="3533"/>
                  </a:cubicBezTo>
                  <a:lnTo>
                    <a:pt x="3667" y="3533"/>
                  </a:lnTo>
                  <a:lnTo>
                    <a:pt x="3257" y="3123"/>
                  </a:lnTo>
                  <a:cubicBezTo>
                    <a:pt x="3426" y="3176"/>
                    <a:pt x="3605" y="3203"/>
                    <a:pt x="3783" y="3203"/>
                  </a:cubicBezTo>
                  <a:lnTo>
                    <a:pt x="3783" y="3203"/>
                  </a:lnTo>
                  <a:cubicBezTo>
                    <a:pt x="4220" y="3203"/>
                    <a:pt x="4649" y="3043"/>
                    <a:pt x="4979" y="2712"/>
                  </a:cubicBezTo>
                  <a:close/>
                  <a:moveTo>
                    <a:pt x="3123" y="3248"/>
                  </a:moveTo>
                  <a:lnTo>
                    <a:pt x="3533" y="3658"/>
                  </a:lnTo>
                  <a:lnTo>
                    <a:pt x="3533" y="3658"/>
                  </a:lnTo>
                  <a:cubicBezTo>
                    <a:pt x="3765" y="3890"/>
                    <a:pt x="3872" y="4184"/>
                    <a:pt x="3872" y="4479"/>
                  </a:cubicBezTo>
                  <a:lnTo>
                    <a:pt x="3872" y="4479"/>
                  </a:lnTo>
                  <a:lnTo>
                    <a:pt x="3872" y="4479"/>
                  </a:lnTo>
                  <a:cubicBezTo>
                    <a:pt x="3872" y="4782"/>
                    <a:pt x="3765" y="5077"/>
                    <a:pt x="3533" y="5300"/>
                  </a:cubicBezTo>
                  <a:lnTo>
                    <a:pt x="3533" y="5300"/>
                  </a:lnTo>
                  <a:cubicBezTo>
                    <a:pt x="3310" y="5523"/>
                    <a:pt x="3016" y="5639"/>
                    <a:pt x="2713" y="5639"/>
                  </a:cubicBezTo>
                  <a:lnTo>
                    <a:pt x="2713" y="5639"/>
                  </a:lnTo>
                  <a:cubicBezTo>
                    <a:pt x="2463" y="5639"/>
                    <a:pt x="2213" y="5558"/>
                    <a:pt x="2008" y="5398"/>
                  </a:cubicBezTo>
                  <a:lnTo>
                    <a:pt x="2008" y="5398"/>
                  </a:lnTo>
                  <a:cubicBezTo>
                    <a:pt x="2267" y="5317"/>
                    <a:pt x="2516" y="5184"/>
                    <a:pt x="2722" y="4969"/>
                  </a:cubicBezTo>
                  <a:lnTo>
                    <a:pt x="2722" y="4969"/>
                  </a:lnTo>
                  <a:cubicBezTo>
                    <a:pt x="3043" y="4648"/>
                    <a:pt x="3212" y="4211"/>
                    <a:pt x="3212" y="3783"/>
                  </a:cubicBezTo>
                  <a:lnTo>
                    <a:pt x="3212" y="3783"/>
                  </a:lnTo>
                  <a:lnTo>
                    <a:pt x="3212" y="3783"/>
                  </a:lnTo>
                  <a:cubicBezTo>
                    <a:pt x="3212" y="3605"/>
                    <a:pt x="3185" y="3426"/>
                    <a:pt x="3123" y="3248"/>
                  </a:cubicBezTo>
                  <a:moveTo>
                    <a:pt x="4872" y="1758"/>
                  </a:moveTo>
                  <a:cubicBezTo>
                    <a:pt x="4818" y="1811"/>
                    <a:pt x="4818" y="1901"/>
                    <a:pt x="4872" y="1954"/>
                  </a:cubicBezTo>
                  <a:lnTo>
                    <a:pt x="4872" y="1954"/>
                  </a:lnTo>
                  <a:cubicBezTo>
                    <a:pt x="4925" y="2008"/>
                    <a:pt x="5014" y="2008"/>
                    <a:pt x="5068" y="1954"/>
                  </a:cubicBezTo>
                  <a:lnTo>
                    <a:pt x="5068" y="1954"/>
                  </a:lnTo>
                  <a:cubicBezTo>
                    <a:pt x="5121" y="1901"/>
                    <a:pt x="5121" y="1811"/>
                    <a:pt x="5068" y="1758"/>
                  </a:cubicBezTo>
                  <a:lnTo>
                    <a:pt x="5068" y="1758"/>
                  </a:lnTo>
                  <a:cubicBezTo>
                    <a:pt x="5041" y="1731"/>
                    <a:pt x="5005" y="1713"/>
                    <a:pt x="4970" y="1713"/>
                  </a:cubicBezTo>
                  <a:lnTo>
                    <a:pt x="4970" y="1713"/>
                  </a:lnTo>
                  <a:cubicBezTo>
                    <a:pt x="4934" y="1713"/>
                    <a:pt x="4898" y="1731"/>
                    <a:pt x="4872" y="1758"/>
                  </a:cubicBezTo>
                  <a:moveTo>
                    <a:pt x="4559" y="2266"/>
                  </a:moveTo>
                  <a:cubicBezTo>
                    <a:pt x="4506" y="2320"/>
                    <a:pt x="4506" y="2409"/>
                    <a:pt x="4559" y="2463"/>
                  </a:cubicBezTo>
                  <a:lnTo>
                    <a:pt x="4559" y="2463"/>
                  </a:lnTo>
                  <a:cubicBezTo>
                    <a:pt x="4613" y="2525"/>
                    <a:pt x="4702" y="2525"/>
                    <a:pt x="4756" y="2463"/>
                  </a:cubicBezTo>
                  <a:lnTo>
                    <a:pt x="4756" y="2463"/>
                  </a:lnTo>
                  <a:cubicBezTo>
                    <a:pt x="4809" y="2409"/>
                    <a:pt x="4809" y="2320"/>
                    <a:pt x="4756" y="2266"/>
                  </a:cubicBezTo>
                  <a:lnTo>
                    <a:pt x="4756" y="2266"/>
                  </a:lnTo>
                  <a:cubicBezTo>
                    <a:pt x="4729" y="2240"/>
                    <a:pt x="4693" y="2231"/>
                    <a:pt x="4657" y="2231"/>
                  </a:cubicBezTo>
                  <a:lnTo>
                    <a:pt x="4657" y="2231"/>
                  </a:lnTo>
                  <a:cubicBezTo>
                    <a:pt x="4622" y="2231"/>
                    <a:pt x="4586" y="2240"/>
                    <a:pt x="4559" y="2266"/>
                  </a:cubicBezTo>
                  <a:moveTo>
                    <a:pt x="2962" y="2409"/>
                  </a:moveTo>
                  <a:cubicBezTo>
                    <a:pt x="2909" y="2463"/>
                    <a:pt x="2909" y="2552"/>
                    <a:pt x="2962" y="2605"/>
                  </a:cubicBezTo>
                  <a:lnTo>
                    <a:pt x="2962" y="2605"/>
                  </a:lnTo>
                  <a:cubicBezTo>
                    <a:pt x="3016" y="2659"/>
                    <a:pt x="3105" y="2659"/>
                    <a:pt x="3159" y="2605"/>
                  </a:cubicBezTo>
                  <a:lnTo>
                    <a:pt x="3159" y="2605"/>
                  </a:lnTo>
                  <a:cubicBezTo>
                    <a:pt x="3221" y="2552"/>
                    <a:pt x="3221" y="2463"/>
                    <a:pt x="3159" y="2409"/>
                  </a:cubicBezTo>
                  <a:lnTo>
                    <a:pt x="3159" y="2409"/>
                  </a:lnTo>
                  <a:cubicBezTo>
                    <a:pt x="3132" y="2382"/>
                    <a:pt x="3096" y="2365"/>
                    <a:pt x="3061" y="2365"/>
                  </a:cubicBezTo>
                  <a:lnTo>
                    <a:pt x="3061" y="2365"/>
                  </a:lnTo>
                  <a:cubicBezTo>
                    <a:pt x="3025" y="2365"/>
                    <a:pt x="2989" y="2382"/>
                    <a:pt x="2962" y="2409"/>
                  </a:cubicBezTo>
                  <a:close/>
                  <a:moveTo>
                    <a:pt x="4069" y="2552"/>
                  </a:moveTo>
                  <a:cubicBezTo>
                    <a:pt x="4015" y="2614"/>
                    <a:pt x="4015" y="2704"/>
                    <a:pt x="4069" y="2757"/>
                  </a:cubicBezTo>
                  <a:lnTo>
                    <a:pt x="4069" y="2757"/>
                  </a:lnTo>
                  <a:cubicBezTo>
                    <a:pt x="4122" y="2811"/>
                    <a:pt x="4211" y="2811"/>
                    <a:pt x="4265" y="2757"/>
                  </a:cubicBezTo>
                  <a:lnTo>
                    <a:pt x="4265" y="2757"/>
                  </a:lnTo>
                  <a:cubicBezTo>
                    <a:pt x="4318" y="2704"/>
                    <a:pt x="4318" y="2614"/>
                    <a:pt x="4265" y="2552"/>
                  </a:cubicBezTo>
                  <a:lnTo>
                    <a:pt x="4265" y="2552"/>
                  </a:lnTo>
                  <a:cubicBezTo>
                    <a:pt x="4238" y="2525"/>
                    <a:pt x="4202" y="2516"/>
                    <a:pt x="4167" y="2516"/>
                  </a:cubicBezTo>
                  <a:lnTo>
                    <a:pt x="4167" y="2516"/>
                  </a:lnTo>
                  <a:cubicBezTo>
                    <a:pt x="4131" y="2516"/>
                    <a:pt x="4095" y="2525"/>
                    <a:pt x="4069" y="2552"/>
                  </a:cubicBezTo>
                  <a:moveTo>
                    <a:pt x="3498" y="2614"/>
                  </a:moveTo>
                  <a:cubicBezTo>
                    <a:pt x="3444" y="2677"/>
                    <a:pt x="3444" y="2757"/>
                    <a:pt x="3498" y="2820"/>
                  </a:cubicBezTo>
                  <a:lnTo>
                    <a:pt x="3498" y="2820"/>
                  </a:lnTo>
                  <a:cubicBezTo>
                    <a:pt x="3551" y="2873"/>
                    <a:pt x="3640" y="2873"/>
                    <a:pt x="3694" y="2820"/>
                  </a:cubicBezTo>
                  <a:lnTo>
                    <a:pt x="3694" y="2820"/>
                  </a:lnTo>
                  <a:cubicBezTo>
                    <a:pt x="3748" y="2757"/>
                    <a:pt x="3748" y="2677"/>
                    <a:pt x="3694" y="2614"/>
                  </a:cubicBezTo>
                  <a:lnTo>
                    <a:pt x="3694" y="2614"/>
                  </a:lnTo>
                  <a:cubicBezTo>
                    <a:pt x="3667" y="2588"/>
                    <a:pt x="3632" y="2579"/>
                    <a:pt x="3596" y="2579"/>
                  </a:cubicBezTo>
                  <a:lnTo>
                    <a:pt x="3596" y="2579"/>
                  </a:lnTo>
                  <a:cubicBezTo>
                    <a:pt x="3560" y="2579"/>
                    <a:pt x="3524" y="2588"/>
                    <a:pt x="3498" y="2614"/>
                  </a:cubicBezTo>
                  <a:moveTo>
                    <a:pt x="2409" y="2962"/>
                  </a:moveTo>
                  <a:cubicBezTo>
                    <a:pt x="2356" y="3016"/>
                    <a:pt x="2356" y="3105"/>
                    <a:pt x="2409" y="3159"/>
                  </a:cubicBezTo>
                  <a:lnTo>
                    <a:pt x="2409" y="3159"/>
                  </a:lnTo>
                  <a:cubicBezTo>
                    <a:pt x="2463" y="3212"/>
                    <a:pt x="2552" y="3212"/>
                    <a:pt x="2606" y="3159"/>
                  </a:cubicBezTo>
                  <a:lnTo>
                    <a:pt x="2606" y="3159"/>
                  </a:lnTo>
                  <a:cubicBezTo>
                    <a:pt x="2668" y="3105"/>
                    <a:pt x="2668" y="3016"/>
                    <a:pt x="2606" y="2962"/>
                  </a:cubicBezTo>
                  <a:lnTo>
                    <a:pt x="2606" y="2962"/>
                  </a:lnTo>
                  <a:cubicBezTo>
                    <a:pt x="2579" y="2935"/>
                    <a:pt x="2543" y="2918"/>
                    <a:pt x="2507" y="2918"/>
                  </a:cubicBezTo>
                  <a:lnTo>
                    <a:pt x="2507" y="2918"/>
                  </a:lnTo>
                  <a:cubicBezTo>
                    <a:pt x="2472" y="2918"/>
                    <a:pt x="2436" y="2935"/>
                    <a:pt x="2409" y="2962"/>
                  </a:cubicBezTo>
                  <a:moveTo>
                    <a:pt x="2623" y="3489"/>
                  </a:moveTo>
                  <a:cubicBezTo>
                    <a:pt x="2570" y="3551"/>
                    <a:pt x="2570" y="3640"/>
                    <a:pt x="2623" y="3694"/>
                  </a:cubicBezTo>
                  <a:lnTo>
                    <a:pt x="2623" y="3694"/>
                  </a:lnTo>
                  <a:cubicBezTo>
                    <a:pt x="2677" y="3747"/>
                    <a:pt x="2766" y="3747"/>
                    <a:pt x="2820" y="3694"/>
                  </a:cubicBezTo>
                  <a:lnTo>
                    <a:pt x="2820" y="3694"/>
                  </a:lnTo>
                  <a:cubicBezTo>
                    <a:pt x="2873" y="3640"/>
                    <a:pt x="2873" y="3551"/>
                    <a:pt x="2820" y="3489"/>
                  </a:cubicBezTo>
                  <a:lnTo>
                    <a:pt x="2820" y="3489"/>
                  </a:lnTo>
                  <a:cubicBezTo>
                    <a:pt x="2793" y="3462"/>
                    <a:pt x="2757" y="3453"/>
                    <a:pt x="2722" y="3453"/>
                  </a:cubicBezTo>
                  <a:lnTo>
                    <a:pt x="2722" y="3453"/>
                  </a:lnTo>
                  <a:cubicBezTo>
                    <a:pt x="2686" y="3453"/>
                    <a:pt x="2650" y="3462"/>
                    <a:pt x="2623" y="3489"/>
                  </a:cubicBezTo>
                  <a:close/>
                  <a:moveTo>
                    <a:pt x="2561" y="4060"/>
                  </a:moveTo>
                  <a:cubicBezTo>
                    <a:pt x="2507" y="4113"/>
                    <a:pt x="2507" y="4202"/>
                    <a:pt x="2561" y="4265"/>
                  </a:cubicBezTo>
                  <a:lnTo>
                    <a:pt x="2561" y="4265"/>
                  </a:lnTo>
                  <a:cubicBezTo>
                    <a:pt x="2615" y="4318"/>
                    <a:pt x="2704" y="4318"/>
                    <a:pt x="2757" y="4265"/>
                  </a:cubicBezTo>
                  <a:lnTo>
                    <a:pt x="2757" y="4265"/>
                  </a:lnTo>
                  <a:cubicBezTo>
                    <a:pt x="2811" y="4202"/>
                    <a:pt x="2811" y="4113"/>
                    <a:pt x="2757" y="4060"/>
                  </a:cubicBezTo>
                  <a:lnTo>
                    <a:pt x="2757" y="4060"/>
                  </a:lnTo>
                  <a:cubicBezTo>
                    <a:pt x="2731" y="4033"/>
                    <a:pt x="2695" y="4024"/>
                    <a:pt x="2659" y="4024"/>
                  </a:cubicBezTo>
                  <a:lnTo>
                    <a:pt x="2659" y="4024"/>
                  </a:lnTo>
                  <a:cubicBezTo>
                    <a:pt x="2623" y="4024"/>
                    <a:pt x="2588" y="4033"/>
                    <a:pt x="2561" y="4060"/>
                  </a:cubicBezTo>
                  <a:close/>
                  <a:moveTo>
                    <a:pt x="4283" y="4184"/>
                  </a:moveTo>
                  <a:lnTo>
                    <a:pt x="4283" y="4184"/>
                  </a:lnTo>
                  <a:lnTo>
                    <a:pt x="4283" y="4184"/>
                  </a:lnTo>
                  <a:cubicBezTo>
                    <a:pt x="4265" y="4184"/>
                    <a:pt x="4256" y="4184"/>
                    <a:pt x="4247" y="4193"/>
                  </a:cubicBezTo>
                  <a:lnTo>
                    <a:pt x="4247" y="4193"/>
                  </a:lnTo>
                  <a:lnTo>
                    <a:pt x="4247" y="4193"/>
                  </a:lnTo>
                  <a:lnTo>
                    <a:pt x="4247" y="4193"/>
                  </a:lnTo>
                  <a:lnTo>
                    <a:pt x="4247" y="4193"/>
                  </a:lnTo>
                  <a:lnTo>
                    <a:pt x="4247" y="4193"/>
                  </a:lnTo>
                  <a:lnTo>
                    <a:pt x="4247" y="4193"/>
                  </a:lnTo>
                  <a:lnTo>
                    <a:pt x="4247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38" y="4193"/>
                  </a:lnTo>
                  <a:lnTo>
                    <a:pt x="4229" y="4193"/>
                  </a:lnTo>
                  <a:lnTo>
                    <a:pt x="4229" y="4193"/>
                  </a:lnTo>
                  <a:lnTo>
                    <a:pt x="4229" y="4202"/>
                  </a:lnTo>
                  <a:lnTo>
                    <a:pt x="4229" y="4202"/>
                  </a:lnTo>
                  <a:lnTo>
                    <a:pt x="4229" y="4202"/>
                  </a:lnTo>
                  <a:lnTo>
                    <a:pt x="4229" y="4202"/>
                  </a:lnTo>
                  <a:cubicBezTo>
                    <a:pt x="4229" y="4202"/>
                    <a:pt x="4220" y="4202"/>
                    <a:pt x="4220" y="4202"/>
                  </a:cubicBezTo>
                  <a:lnTo>
                    <a:pt x="4220" y="4202"/>
                  </a:lnTo>
                  <a:lnTo>
                    <a:pt x="4220" y="4202"/>
                  </a:lnTo>
                  <a:lnTo>
                    <a:pt x="4220" y="4211"/>
                  </a:lnTo>
                  <a:lnTo>
                    <a:pt x="4220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11"/>
                  </a:lnTo>
                  <a:lnTo>
                    <a:pt x="4211" y="4220"/>
                  </a:lnTo>
                  <a:lnTo>
                    <a:pt x="4211" y="4220"/>
                  </a:lnTo>
                  <a:lnTo>
                    <a:pt x="4211" y="4220"/>
                  </a:lnTo>
                  <a:lnTo>
                    <a:pt x="4211" y="4220"/>
                  </a:lnTo>
                  <a:lnTo>
                    <a:pt x="4211" y="4220"/>
                  </a:lnTo>
                  <a:lnTo>
                    <a:pt x="4211" y="4220"/>
                  </a:lnTo>
                  <a:lnTo>
                    <a:pt x="4202" y="4220"/>
                  </a:lnTo>
                  <a:lnTo>
                    <a:pt x="4202" y="4220"/>
                  </a:lnTo>
                  <a:lnTo>
                    <a:pt x="4202" y="4220"/>
                  </a:lnTo>
                  <a:lnTo>
                    <a:pt x="4202" y="4220"/>
                  </a:lnTo>
                  <a:lnTo>
                    <a:pt x="4202" y="4220"/>
                  </a:lnTo>
                  <a:lnTo>
                    <a:pt x="4202" y="4220"/>
                  </a:lnTo>
                  <a:lnTo>
                    <a:pt x="4202" y="4229"/>
                  </a:lnTo>
                  <a:lnTo>
                    <a:pt x="4202" y="4229"/>
                  </a:lnTo>
                  <a:lnTo>
                    <a:pt x="4202" y="4229"/>
                  </a:lnTo>
                  <a:lnTo>
                    <a:pt x="4202" y="4229"/>
                  </a:lnTo>
                  <a:lnTo>
                    <a:pt x="4202" y="4229"/>
                  </a:lnTo>
                  <a:lnTo>
                    <a:pt x="4202" y="4229"/>
                  </a:lnTo>
                  <a:lnTo>
                    <a:pt x="4202" y="4238"/>
                  </a:lnTo>
                  <a:lnTo>
                    <a:pt x="4202" y="4238"/>
                  </a:lnTo>
                  <a:lnTo>
                    <a:pt x="4202" y="4238"/>
                  </a:lnTo>
                  <a:lnTo>
                    <a:pt x="4202" y="4238"/>
                  </a:lnTo>
                  <a:lnTo>
                    <a:pt x="4202" y="4238"/>
                  </a:lnTo>
                  <a:lnTo>
                    <a:pt x="4202" y="4238"/>
                  </a:lnTo>
                  <a:cubicBezTo>
                    <a:pt x="4194" y="4247"/>
                    <a:pt x="4194" y="4265"/>
                    <a:pt x="4194" y="4274"/>
                  </a:cubicBezTo>
                  <a:lnTo>
                    <a:pt x="4194" y="4274"/>
                  </a:lnTo>
                  <a:lnTo>
                    <a:pt x="4194" y="4274"/>
                  </a:lnTo>
                  <a:lnTo>
                    <a:pt x="4194" y="4274"/>
                  </a:lnTo>
                  <a:lnTo>
                    <a:pt x="4194" y="4274"/>
                  </a:lnTo>
                  <a:cubicBezTo>
                    <a:pt x="4194" y="4283"/>
                    <a:pt x="4194" y="4300"/>
                    <a:pt x="4202" y="4309"/>
                  </a:cubicBezTo>
                  <a:lnTo>
                    <a:pt x="4202" y="4309"/>
                  </a:lnTo>
                  <a:lnTo>
                    <a:pt x="4202" y="4309"/>
                  </a:lnTo>
                  <a:lnTo>
                    <a:pt x="4202" y="4309"/>
                  </a:lnTo>
                  <a:lnTo>
                    <a:pt x="4202" y="4309"/>
                  </a:lnTo>
                  <a:lnTo>
                    <a:pt x="4202" y="4309"/>
                  </a:lnTo>
                  <a:lnTo>
                    <a:pt x="4202" y="4309"/>
                  </a:lnTo>
                  <a:lnTo>
                    <a:pt x="4202" y="4309"/>
                  </a:lnTo>
                  <a:lnTo>
                    <a:pt x="4202" y="4318"/>
                  </a:lnTo>
                  <a:lnTo>
                    <a:pt x="4202" y="4318"/>
                  </a:lnTo>
                  <a:cubicBezTo>
                    <a:pt x="4399" y="4693"/>
                    <a:pt x="4345" y="4916"/>
                    <a:pt x="4318" y="5041"/>
                  </a:cubicBezTo>
                  <a:lnTo>
                    <a:pt x="4318" y="5041"/>
                  </a:lnTo>
                  <a:cubicBezTo>
                    <a:pt x="4310" y="5077"/>
                    <a:pt x="4301" y="5112"/>
                    <a:pt x="4301" y="5148"/>
                  </a:cubicBezTo>
                  <a:lnTo>
                    <a:pt x="4301" y="5148"/>
                  </a:lnTo>
                  <a:cubicBezTo>
                    <a:pt x="4301" y="5282"/>
                    <a:pt x="4372" y="5317"/>
                    <a:pt x="4675" y="5317"/>
                  </a:cubicBezTo>
                  <a:lnTo>
                    <a:pt x="4675" y="5317"/>
                  </a:lnTo>
                  <a:lnTo>
                    <a:pt x="5246" y="5326"/>
                  </a:lnTo>
                  <a:cubicBezTo>
                    <a:pt x="5291" y="5326"/>
                    <a:pt x="5335" y="5282"/>
                    <a:pt x="5335" y="5237"/>
                  </a:cubicBezTo>
                  <a:lnTo>
                    <a:pt x="5335" y="5237"/>
                  </a:lnTo>
                  <a:lnTo>
                    <a:pt x="5335" y="4657"/>
                  </a:lnTo>
                  <a:cubicBezTo>
                    <a:pt x="5335" y="4363"/>
                    <a:pt x="5291" y="4291"/>
                    <a:pt x="5157" y="4291"/>
                  </a:cubicBezTo>
                  <a:lnTo>
                    <a:pt x="5157" y="4291"/>
                  </a:lnTo>
                  <a:cubicBezTo>
                    <a:pt x="5121" y="4291"/>
                    <a:pt x="5095" y="4300"/>
                    <a:pt x="5050" y="4309"/>
                  </a:cubicBezTo>
                  <a:lnTo>
                    <a:pt x="5050" y="4309"/>
                  </a:lnTo>
                  <a:cubicBezTo>
                    <a:pt x="4925" y="4336"/>
                    <a:pt x="4711" y="4390"/>
                    <a:pt x="4327" y="4193"/>
                  </a:cubicBezTo>
                  <a:lnTo>
                    <a:pt x="4327" y="4193"/>
                  </a:lnTo>
                  <a:lnTo>
                    <a:pt x="4327" y="4193"/>
                  </a:lnTo>
                  <a:lnTo>
                    <a:pt x="4327" y="4193"/>
                  </a:lnTo>
                  <a:lnTo>
                    <a:pt x="4327" y="4193"/>
                  </a:lnTo>
                  <a:lnTo>
                    <a:pt x="4327" y="4193"/>
                  </a:lnTo>
                  <a:lnTo>
                    <a:pt x="4318" y="4193"/>
                  </a:lnTo>
                  <a:lnTo>
                    <a:pt x="4318" y="4193"/>
                  </a:lnTo>
                  <a:lnTo>
                    <a:pt x="4318" y="4193"/>
                  </a:lnTo>
                  <a:lnTo>
                    <a:pt x="4318" y="4193"/>
                  </a:lnTo>
                  <a:lnTo>
                    <a:pt x="4318" y="4193"/>
                  </a:lnTo>
                  <a:lnTo>
                    <a:pt x="4318" y="4193"/>
                  </a:lnTo>
                  <a:lnTo>
                    <a:pt x="4310" y="4184"/>
                  </a:lnTo>
                  <a:cubicBezTo>
                    <a:pt x="4301" y="4184"/>
                    <a:pt x="4292" y="4184"/>
                    <a:pt x="4283" y="4184"/>
                  </a:cubicBezTo>
                  <a:lnTo>
                    <a:pt x="4283" y="4184"/>
                  </a:lnTo>
                  <a:lnTo>
                    <a:pt x="4283" y="4184"/>
                  </a:lnTo>
                  <a:close/>
                  <a:moveTo>
                    <a:pt x="4479" y="5148"/>
                  </a:moveTo>
                  <a:cubicBezTo>
                    <a:pt x="4479" y="5130"/>
                    <a:pt x="4479" y="5112"/>
                    <a:pt x="4488" y="5077"/>
                  </a:cubicBezTo>
                  <a:lnTo>
                    <a:pt x="4488" y="5077"/>
                  </a:lnTo>
                  <a:cubicBezTo>
                    <a:pt x="4515" y="4961"/>
                    <a:pt x="4559" y="4764"/>
                    <a:pt x="4452" y="4443"/>
                  </a:cubicBezTo>
                  <a:lnTo>
                    <a:pt x="4452" y="4443"/>
                  </a:lnTo>
                  <a:cubicBezTo>
                    <a:pt x="4765" y="4559"/>
                    <a:pt x="4961" y="4515"/>
                    <a:pt x="5086" y="4488"/>
                  </a:cubicBezTo>
                  <a:lnTo>
                    <a:pt x="5086" y="4488"/>
                  </a:lnTo>
                  <a:cubicBezTo>
                    <a:pt x="5112" y="4479"/>
                    <a:pt x="5139" y="4470"/>
                    <a:pt x="5148" y="4470"/>
                  </a:cubicBezTo>
                  <a:lnTo>
                    <a:pt x="5148" y="4470"/>
                  </a:lnTo>
                  <a:cubicBezTo>
                    <a:pt x="5157" y="4470"/>
                    <a:pt x="5148" y="4506"/>
                    <a:pt x="5148" y="4657"/>
                  </a:cubicBezTo>
                  <a:lnTo>
                    <a:pt x="5148" y="4657"/>
                  </a:lnTo>
                  <a:lnTo>
                    <a:pt x="5148" y="5139"/>
                  </a:lnTo>
                  <a:lnTo>
                    <a:pt x="4666" y="5139"/>
                  </a:lnTo>
                  <a:cubicBezTo>
                    <a:pt x="4604" y="5139"/>
                    <a:pt x="4559" y="5139"/>
                    <a:pt x="4533" y="5148"/>
                  </a:cubicBezTo>
                  <a:lnTo>
                    <a:pt x="4533" y="5148"/>
                  </a:lnTo>
                  <a:cubicBezTo>
                    <a:pt x="4506" y="5148"/>
                    <a:pt x="4488" y="5148"/>
                    <a:pt x="4479" y="5148"/>
                  </a:cubicBezTo>
                  <a:lnTo>
                    <a:pt x="4479" y="5148"/>
                  </a:lnTo>
                  <a:cubicBezTo>
                    <a:pt x="4479" y="5148"/>
                    <a:pt x="4479" y="5148"/>
                    <a:pt x="4479" y="5148"/>
                  </a:cubicBezTo>
                  <a:moveTo>
                    <a:pt x="2276" y="4550"/>
                  </a:moveTo>
                  <a:cubicBezTo>
                    <a:pt x="2213" y="4604"/>
                    <a:pt x="2213" y="4693"/>
                    <a:pt x="2276" y="4755"/>
                  </a:cubicBezTo>
                  <a:lnTo>
                    <a:pt x="2276" y="4755"/>
                  </a:lnTo>
                  <a:cubicBezTo>
                    <a:pt x="2329" y="4809"/>
                    <a:pt x="2418" y="4809"/>
                    <a:pt x="2472" y="4755"/>
                  </a:cubicBezTo>
                  <a:lnTo>
                    <a:pt x="2472" y="4755"/>
                  </a:lnTo>
                  <a:cubicBezTo>
                    <a:pt x="2525" y="4693"/>
                    <a:pt x="2525" y="4604"/>
                    <a:pt x="2472" y="4550"/>
                  </a:cubicBezTo>
                  <a:lnTo>
                    <a:pt x="2472" y="4550"/>
                  </a:lnTo>
                  <a:cubicBezTo>
                    <a:pt x="2445" y="4523"/>
                    <a:pt x="2409" y="4515"/>
                    <a:pt x="2374" y="4515"/>
                  </a:cubicBezTo>
                  <a:lnTo>
                    <a:pt x="2374" y="4515"/>
                  </a:lnTo>
                  <a:cubicBezTo>
                    <a:pt x="2338" y="4515"/>
                    <a:pt x="2302" y="4523"/>
                    <a:pt x="2276" y="4550"/>
                  </a:cubicBezTo>
                  <a:close/>
                  <a:moveTo>
                    <a:pt x="1758" y="4862"/>
                  </a:moveTo>
                  <a:cubicBezTo>
                    <a:pt x="1705" y="4916"/>
                    <a:pt x="1705" y="5005"/>
                    <a:pt x="1758" y="5059"/>
                  </a:cubicBezTo>
                  <a:lnTo>
                    <a:pt x="1758" y="5059"/>
                  </a:lnTo>
                  <a:cubicBezTo>
                    <a:pt x="1812" y="5121"/>
                    <a:pt x="1901" y="5121"/>
                    <a:pt x="1954" y="5059"/>
                  </a:cubicBezTo>
                  <a:lnTo>
                    <a:pt x="1954" y="5059"/>
                  </a:lnTo>
                  <a:cubicBezTo>
                    <a:pt x="2008" y="5005"/>
                    <a:pt x="2008" y="4916"/>
                    <a:pt x="1954" y="4862"/>
                  </a:cubicBezTo>
                  <a:lnTo>
                    <a:pt x="1954" y="4862"/>
                  </a:lnTo>
                  <a:cubicBezTo>
                    <a:pt x="1928" y="4836"/>
                    <a:pt x="1892" y="4818"/>
                    <a:pt x="1856" y="4818"/>
                  </a:cubicBezTo>
                  <a:lnTo>
                    <a:pt x="1856" y="4818"/>
                  </a:lnTo>
                  <a:cubicBezTo>
                    <a:pt x="1821" y="4818"/>
                    <a:pt x="1785" y="4836"/>
                    <a:pt x="1758" y="48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9" name="Google Shape;189;p13"/>
            <p:cNvGrpSpPr/>
            <p:nvPr/>
          </p:nvGrpSpPr>
          <p:grpSpPr>
            <a:xfrm>
              <a:off x="219663" y="616075"/>
              <a:ext cx="8704610" cy="3911400"/>
              <a:chOff x="219663" y="616075"/>
              <a:chExt cx="8704610" cy="3911400"/>
            </a:xfrm>
          </p:grpSpPr>
          <p:cxnSp>
            <p:nvCxnSpPr>
              <p:cNvPr id="190" name="Google Shape;190;p13"/>
              <p:cNvCxnSpPr/>
              <p:nvPr/>
            </p:nvCxnSpPr>
            <p:spPr>
              <a:xfrm>
                <a:off x="219663" y="616075"/>
                <a:ext cx="0" cy="39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" name="Google Shape;191;p13"/>
              <p:cNvCxnSpPr/>
              <p:nvPr/>
            </p:nvCxnSpPr>
            <p:spPr>
              <a:xfrm>
                <a:off x="266247" y="616075"/>
                <a:ext cx="0" cy="39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" name="Google Shape;192;p13"/>
              <p:cNvCxnSpPr/>
              <p:nvPr/>
            </p:nvCxnSpPr>
            <p:spPr>
              <a:xfrm rot="10800000">
                <a:off x="8924272" y="616075"/>
                <a:ext cx="0" cy="39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" name="Google Shape;193;p13"/>
              <p:cNvCxnSpPr/>
              <p:nvPr/>
            </p:nvCxnSpPr>
            <p:spPr>
              <a:xfrm rot="10800000">
                <a:off x="8877688" y="616075"/>
                <a:ext cx="0" cy="39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</p:cxn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539400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Cormorant Garamond"/>
              <a:buNone/>
              <a:defRPr sz="3500">
                <a:solidFill>
                  <a:schemeClr val="dk2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Cormorant Garamond"/>
              <a:buNone/>
              <a:defRPr sz="3500">
                <a:solidFill>
                  <a:schemeClr val="dk2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Cormorant Garamond"/>
              <a:buNone/>
              <a:defRPr sz="3500">
                <a:solidFill>
                  <a:schemeClr val="dk2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Cormorant Garamond"/>
              <a:buNone/>
              <a:defRPr sz="3500">
                <a:solidFill>
                  <a:schemeClr val="dk2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Cormorant Garamond"/>
              <a:buNone/>
              <a:defRPr sz="3500">
                <a:solidFill>
                  <a:schemeClr val="dk2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Cormorant Garamond"/>
              <a:buNone/>
              <a:defRPr sz="3500">
                <a:solidFill>
                  <a:schemeClr val="dk2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Cormorant Garamond"/>
              <a:buNone/>
              <a:defRPr sz="3500">
                <a:solidFill>
                  <a:schemeClr val="dk2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Cormorant Garamond"/>
              <a:buNone/>
              <a:defRPr sz="3500">
                <a:solidFill>
                  <a:schemeClr val="dk2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Cormorant Garamond"/>
              <a:buNone/>
              <a:defRPr sz="3500">
                <a:solidFill>
                  <a:schemeClr val="dk2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9" r:id="rId9"/>
    <p:sldLayoutId id="2147483660" r:id="rId10"/>
    <p:sldLayoutId id="2147483669" r:id="rId11"/>
    <p:sldLayoutId id="2147483672" r:id="rId12"/>
    <p:sldLayoutId id="2147483677" r:id="rId13"/>
    <p:sldLayoutId id="2147483678" r:id="rId14"/>
    <p:sldLayoutId id="2147483679" r:id="rId15"/>
    <p:sldLayoutId id="2147483680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38"/>
          <p:cNvSpPr/>
          <p:nvPr/>
        </p:nvSpPr>
        <p:spPr>
          <a:xfrm>
            <a:off x="2767549" y="36430"/>
            <a:ext cx="3653400" cy="3653400"/>
          </a:xfrm>
          <a:prstGeom prst="ellipse">
            <a:avLst/>
          </a:prstGeom>
          <a:gradFill>
            <a:gsLst>
              <a:gs pos="0">
                <a:srgbClr val="990000">
                  <a:alpha val="68627"/>
                </a:srgbClr>
              </a:gs>
              <a:gs pos="62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38"/>
          <p:cNvSpPr txBox="1">
            <a:spLocks noGrp="1"/>
          </p:cNvSpPr>
          <p:nvPr>
            <p:ph type="subTitle" idx="1"/>
          </p:nvPr>
        </p:nvSpPr>
        <p:spPr>
          <a:xfrm>
            <a:off x="2307550" y="3499725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dirty="0"/>
              <a:t>Емили-Мария 28гр 40098</a:t>
            </a:r>
            <a:endParaRPr dirty="0"/>
          </a:p>
        </p:txBody>
      </p:sp>
      <p:pic>
        <p:nvPicPr>
          <p:cNvPr id="604" name="Google Shape;604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63250" y="778473"/>
            <a:ext cx="2017434" cy="1797677"/>
          </a:xfrm>
          <a:prstGeom prst="rect">
            <a:avLst/>
          </a:prstGeom>
          <a:noFill/>
          <a:ln>
            <a:noFill/>
          </a:ln>
        </p:spPr>
      </p:pic>
      <p:sp>
        <p:nvSpPr>
          <p:cNvPr id="605" name="Google Shape;605;p38"/>
          <p:cNvSpPr/>
          <p:nvPr/>
        </p:nvSpPr>
        <p:spPr>
          <a:xfrm>
            <a:off x="6317611" y="1486037"/>
            <a:ext cx="1194989" cy="382549"/>
          </a:xfrm>
          <a:custGeom>
            <a:avLst/>
            <a:gdLst/>
            <a:ahLst/>
            <a:cxnLst/>
            <a:rect l="l" t="t" r="r" b="b"/>
            <a:pathLst>
              <a:path w="14828" h="4747" extrusionOk="0">
                <a:moveTo>
                  <a:pt x="10634" y="81"/>
                </a:moveTo>
                <a:cubicBezTo>
                  <a:pt x="8904" y="384"/>
                  <a:pt x="6780" y="1927"/>
                  <a:pt x="6771" y="1927"/>
                </a:cubicBezTo>
                <a:lnTo>
                  <a:pt x="6771" y="1927"/>
                </a:lnTo>
                <a:cubicBezTo>
                  <a:pt x="6762" y="1936"/>
                  <a:pt x="4675" y="3444"/>
                  <a:pt x="2998" y="3738"/>
                </a:cubicBezTo>
                <a:lnTo>
                  <a:pt x="2998" y="3738"/>
                </a:lnTo>
                <a:cubicBezTo>
                  <a:pt x="2498" y="3827"/>
                  <a:pt x="2052" y="3836"/>
                  <a:pt x="1669" y="3774"/>
                </a:cubicBezTo>
                <a:lnTo>
                  <a:pt x="1669" y="3774"/>
                </a:lnTo>
                <a:cubicBezTo>
                  <a:pt x="1258" y="3720"/>
                  <a:pt x="910" y="3587"/>
                  <a:pt x="625" y="3399"/>
                </a:cubicBezTo>
                <a:lnTo>
                  <a:pt x="625" y="3399"/>
                </a:lnTo>
                <a:cubicBezTo>
                  <a:pt x="500" y="3230"/>
                  <a:pt x="411" y="3033"/>
                  <a:pt x="339" y="2846"/>
                </a:cubicBezTo>
                <a:lnTo>
                  <a:pt x="339" y="2846"/>
                </a:lnTo>
                <a:cubicBezTo>
                  <a:pt x="250" y="2552"/>
                  <a:pt x="223" y="2257"/>
                  <a:pt x="259" y="1990"/>
                </a:cubicBezTo>
                <a:lnTo>
                  <a:pt x="259" y="1990"/>
                </a:lnTo>
                <a:cubicBezTo>
                  <a:pt x="304" y="1633"/>
                  <a:pt x="464" y="1321"/>
                  <a:pt x="723" y="1115"/>
                </a:cubicBezTo>
                <a:lnTo>
                  <a:pt x="723" y="1115"/>
                </a:lnTo>
                <a:cubicBezTo>
                  <a:pt x="785" y="1169"/>
                  <a:pt x="866" y="1196"/>
                  <a:pt x="946" y="1196"/>
                </a:cubicBezTo>
                <a:lnTo>
                  <a:pt x="946" y="1196"/>
                </a:lnTo>
                <a:cubicBezTo>
                  <a:pt x="1133" y="1196"/>
                  <a:pt x="1285" y="1053"/>
                  <a:pt x="1285" y="866"/>
                </a:cubicBezTo>
                <a:lnTo>
                  <a:pt x="1285" y="866"/>
                </a:lnTo>
                <a:cubicBezTo>
                  <a:pt x="1285" y="678"/>
                  <a:pt x="1133" y="527"/>
                  <a:pt x="946" y="527"/>
                </a:cubicBezTo>
                <a:lnTo>
                  <a:pt x="946" y="527"/>
                </a:lnTo>
                <a:cubicBezTo>
                  <a:pt x="768" y="527"/>
                  <a:pt x="616" y="678"/>
                  <a:pt x="616" y="866"/>
                </a:cubicBezTo>
                <a:lnTo>
                  <a:pt x="616" y="866"/>
                </a:lnTo>
                <a:cubicBezTo>
                  <a:pt x="616" y="884"/>
                  <a:pt x="616" y="901"/>
                  <a:pt x="616" y="919"/>
                </a:cubicBezTo>
                <a:lnTo>
                  <a:pt x="616" y="919"/>
                </a:lnTo>
                <a:cubicBezTo>
                  <a:pt x="295" y="1160"/>
                  <a:pt x="98" y="1535"/>
                  <a:pt x="36" y="1963"/>
                </a:cubicBezTo>
                <a:lnTo>
                  <a:pt x="36" y="1963"/>
                </a:lnTo>
                <a:cubicBezTo>
                  <a:pt x="0" y="2266"/>
                  <a:pt x="27" y="2596"/>
                  <a:pt x="134" y="2909"/>
                </a:cubicBezTo>
                <a:lnTo>
                  <a:pt x="134" y="2909"/>
                </a:lnTo>
                <a:cubicBezTo>
                  <a:pt x="232" y="3230"/>
                  <a:pt x="420" y="3533"/>
                  <a:pt x="678" y="3801"/>
                </a:cubicBezTo>
                <a:lnTo>
                  <a:pt x="678" y="3801"/>
                </a:lnTo>
                <a:cubicBezTo>
                  <a:pt x="1249" y="4381"/>
                  <a:pt x="2213" y="4746"/>
                  <a:pt x="3613" y="4497"/>
                </a:cubicBezTo>
                <a:lnTo>
                  <a:pt x="3613" y="4497"/>
                </a:lnTo>
                <a:cubicBezTo>
                  <a:pt x="5335" y="4193"/>
                  <a:pt x="7467" y="2659"/>
                  <a:pt x="7476" y="2650"/>
                </a:cubicBezTo>
                <a:lnTo>
                  <a:pt x="7476" y="2650"/>
                </a:lnTo>
                <a:cubicBezTo>
                  <a:pt x="7485" y="2650"/>
                  <a:pt x="9573" y="1142"/>
                  <a:pt x="11250" y="848"/>
                </a:cubicBezTo>
                <a:lnTo>
                  <a:pt x="11250" y="848"/>
                </a:lnTo>
                <a:cubicBezTo>
                  <a:pt x="12561" y="616"/>
                  <a:pt x="13462" y="946"/>
                  <a:pt x="13989" y="1481"/>
                </a:cubicBezTo>
                <a:lnTo>
                  <a:pt x="13989" y="1481"/>
                </a:lnTo>
                <a:cubicBezTo>
                  <a:pt x="14220" y="1722"/>
                  <a:pt x="14381" y="1999"/>
                  <a:pt x="14479" y="2284"/>
                </a:cubicBezTo>
                <a:lnTo>
                  <a:pt x="14479" y="2284"/>
                </a:lnTo>
                <a:cubicBezTo>
                  <a:pt x="14577" y="2570"/>
                  <a:pt x="14604" y="2864"/>
                  <a:pt x="14559" y="3132"/>
                </a:cubicBezTo>
                <a:lnTo>
                  <a:pt x="14559" y="3132"/>
                </a:lnTo>
                <a:cubicBezTo>
                  <a:pt x="14515" y="3488"/>
                  <a:pt x="14354" y="3810"/>
                  <a:pt x="14096" y="4006"/>
                </a:cubicBezTo>
                <a:lnTo>
                  <a:pt x="14096" y="4006"/>
                </a:lnTo>
                <a:cubicBezTo>
                  <a:pt x="14033" y="3961"/>
                  <a:pt x="13962" y="3926"/>
                  <a:pt x="13873" y="3926"/>
                </a:cubicBezTo>
                <a:lnTo>
                  <a:pt x="13873" y="3926"/>
                </a:lnTo>
                <a:cubicBezTo>
                  <a:pt x="13685" y="3926"/>
                  <a:pt x="13534" y="4077"/>
                  <a:pt x="13534" y="4265"/>
                </a:cubicBezTo>
                <a:lnTo>
                  <a:pt x="13534" y="4265"/>
                </a:lnTo>
                <a:cubicBezTo>
                  <a:pt x="13534" y="4452"/>
                  <a:pt x="13685" y="4604"/>
                  <a:pt x="13873" y="4604"/>
                </a:cubicBezTo>
                <a:lnTo>
                  <a:pt x="13873" y="4604"/>
                </a:lnTo>
                <a:cubicBezTo>
                  <a:pt x="14060" y="4604"/>
                  <a:pt x="14212" y="4452"/>
                  <a:pt x="14212" y="4265"/>
                </a:cubicBezTo>
                <a:lnTo>
                  <a:pt x="14212" y="4265"/>
                </a:lnTo>
                <a:cubicBezTo>
                  <a:pt x="14212" y="4247"/>
                  <a:pt x="14212" y="4220"/>
                  <a:pt x="14203" y="4202"/>
                </a:cubicBezTo>
                <a:lnTo>
                  <a:pt x="14203" y="4202"/>
                </a:lnTo>
                <a:cubicBezTo>
                  <a:pt x="14524" y="3970"/>
                  <a:pt x="14720" y="3587"/>
                  <a:pt x="14783" y="3167"/>
                </a:cubicBezTo>
                <a:lnTo>
                  <a:pt x="14783" y="3167"/>
                </a:lnTo>
                <a:cubicBezTo>
                  <a:pt x="14827" y="2864"/>
                  <a:pt x="14791" y="2534"/>
                  <a:pt x="14693" y="2213"/>
                </a:cubicBezTo>
                <a:lnTo>
                  <a:pt x="14693" y="2213"/>
                </a:lnTo>
                <a:cubicBezTo>
                  <a:pt x="14586" y="1901"/>
                  <a:pt x="14408" y="1588"/>
                  <a:pt x="14149" y="1321"/>
                </a:cubicBezTo>
                <a:lnTo>
                  <a:pt x="14149" y="1321"/>
                </a:lnTo>
                <a:cubicBezTo>
                  <a:pt x="14033" y="1214"/>
                  <a:pt x="13908" y="1107"/>
                  <a:pt x="13774" y="1017"/>
                </a:cubicBezTo>
                <a:lnTo>
                  <a:pt x="13774" y="1017"/>
                </a:lnTo>
                <a:cubicBezTo>
                  <a:pt x="13489" y="634"/>
                  <a:pt x="13061" y="313"/>
                  <a:pt x="12481" y="143"/>
                </a:cubicBezTo>
                <a:lnTo>
                  <a:pt x="12481" y="143"/>
                </a:lnTo>
                <a:cubicBezTo>
                  <a:pt x="12186" y="54"/>
                  <a:pt x="11856" y="0"/>
                  <a:pt x="11482" y="0"/>
                </a:cubicBezTo>
                <a:lnTo>
                  <a:pt x="11482" y="0"/>
                </a:lnTo>
                <a:cubicBezTo>
                  <a:pt x="11223" y="0"/>
                  <a:pt x="10938" y="27"/>
                  <a:pt x="10634" y="81"/>
                </a:cubicBezTo>
                <a:moveTo>
                  <a:pt x="3042" y="3961"/>
                </a:moveTo>
                <a:cubicBezTo>
                  <a:pt x="4764" y="3658"/>
                  <a:pt x="6896" y="2115"/>
                  <a:pt x="6905" y="2106"/>
                </a:cubicBezTo>
                <a:lnTo>
                  <a:pt x="6905" y="2106"/>
                </a:lnTo>
                <a:cubicBezTo>
                  <a:pt x="6905" y="2106"/>
                  <a:pt x="8993" y="598"/>
                  <a:pt x="10670" y="304"/>
                </a:cubicBezTo>
                <a:lnTo>
                  <a:pt x="10670" y="304"/>
                </a:lnTo>
                <a:cubicBezTo>
                  <a:pt x="11366" y="179"/>
                  <a:pt x="11946" y="214"/>
                  <a:pt x="12418" y="357"/>
                </a:cubicBezTo>
                <a:lnTo>
                  <a:pt x="12418" y="357"/>
                </a:lnTo>
                <a:cubicBezTo>
                  <a:pt x="12704" y="437"/>
                  <a:pt x="12945" y="562"/>
                  <a:pt x="13159" y="714"/>
                </a:cubicBezTo>
                <a:lnTo>
                  <a:pt x="13159" y="714"/>
                </a:lnTo>
                <a:cubicBezTo>
                  <a:pt x="12641" y="536"/>
                  <a:pt x="11990" y="491"/>
                  <a:pt x="11205" y="625"/>
                </a:cubicBezTo>
                <a:lnTo>
                  <a:pt x="11205" y="625"/>
                </a:lnTo>
                <a:cubicBezTo>
                  <a:pt x="9483" y="928"/>
                  <a:pt x="7351" y="2471"/>
                  <a:pt x="7342" y="2471"/>
                </a:cubicBezTo>
                <a:lnTo>
                  <a:pt x="7342" y="2471"/>
                </a:lnTo>
                <a:cubicBezTo>
                  <a:pt x="7342" y="2480"/>
                  <a:pt x="5255" y="3988"/>
                  <a:pt x="3578" y="4282"/>
                </a:cubicBezTo>
                <a:lnTo>
                  <a:pt x="3578" y="4282"/>
                </a:lnTo>
                <a:cubicBezTo>
                  <a:pt x="2454" y="4479"/>
                  <a:pt x="1633" y="4265"/>
                  <a:pt x="1089" y="3872"/>
                </a:cubicBezTo>
                <a:lnTo>
                  <a:pt x="1089" y="3872"/>
                </a:lnTo>
                <a:cubicBezTo>
                  <a:pt x="1258" y="3926"/>
                  <a:pt x="1437" y="3970"/>
                  <a:pt x="1633" y="3997"/>
                </a:cubicBezTo>
                <a:lnTo>
                  <a:pt x="1633" y="3997"/>
                </a:lnTo>
                <a:cubicBezTo>
                  <a:pt x="1811" y="4024"/>
                  <a:pt x="1990" y="4033"/>
                  <a:pt x="2186" y="4033"/>
                </a:cubicBezTo>
                <a:lnTo>
                  <a:pt x="2186" y="4033"/>
                </a:lnTo>
                <a:cubicBezTo>
                  <a:pt x="2454" y="4033"/>
                  <a:pt x="2730" y="4015"/>
                  <a:pt x="3042" y="3961"/>
                </a:cubicBezTo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38"/>
          <p:cNvSpPr/>
          <p:nvPr/>
        </p:nvSpPr>
        <p:spPr>
          <a:xfrm flipH="1">
            <a:off x="1631347" y="1486025"/>
            <a:ext cx="1194989" cy="382549"/>
          </a:xfrm>
          <a:custGeom>
            <a:avLst/>
            <a:gdLst/>
            <a:ahLst/>
            <a:cxnLst/>
            <a:rect l="l" t="t" r="r" b="b"/>
            <a:pathLst>
              <a:path w="14828" h="4747" extrusionOk="0">
                <a:moveTo>
                  <a:pt x="10634" y="81"/>
                </a:moveTo>
                <a:cubicBezTo>
                  <a:pt x="8904" y="384"/>
                  <a:pt x="6780" y="1927"/>
                  <a:pt x="6771" y="1927"/>
                </a:cubicBezTo>
                <a:lnTo>
                  <a:pt x="6771" y="1927"/>
                </a:lnTo>
                <a:cubicBezTo>
                  <a:pt x="6762" y="1936"/>
                  <a:pt x="4675" y="3444"/>
                  <a:pt x="2998" y="3738"/>
                </a:cubicBezTo>
                <a:lnTo>
                  <a:pt x="2998" y="3738"/>
                </a:lnTo>
                <a:cubicBezTo>
                  <a:pt x="2498" y="3827"/>
                  <a:pt x="2052" y="3836"/>
                  <a:pt x="1669" y="3774"/>
                </a:cubicBezTo>
                <a:lnTo>
                  <a:pt x="1669" y="3774"/>
                </a:lnTo>
                <a:cubicBezTo>
                  <a:pt x="1258" y="3720"/>
                  <a:pt x="910" y="3587"/>
                  <a:pt x="625" y="3399"/>
                </a:cubicBezTo>
                <a:lnTo>
                  <a:pt x="625" y="3399"/>
                </a:lnTo>
                <a:cubicBezTo>
                  <a:pt x="500" y="3230"/>
                  <a:pt x="411" y="3033"/>
                  <a:pt x="339" y="2846"/>
                </a:cubicBezTo>
                <a:lnTo>
                  <a:pt x="339" y="2846"/>
                </a:lnTo>
                <a:cubicBezTo>
                  <a:pt x="250" y="2552"/>
                  <a:pt x="223" y="2257"/>
                  <a:pt x="259" y="1990"/>
                </a:cubicBezTo>
                <a:lnTo>
                  <a:pt x="259" y="1990"/>
                </a:lnTo>
                <a:cubicBezTo>
                  <a:pt x="304" y="1633"/>
                  <a:pt x="464" y="1321"/>
                  <a:pt x="723" y="1115"/>
                </a:cubicBezTo>
                <a:lnTo>
                  <a:pt x="723" y="1115"/>
                </a:lnTo>
                <a:cubicBezTo>
                  <a:pt x="785" y="1169"/>
                  <a:pt x="866" y="1196"/>
                  <a:pt x="946" y="1196"/>
                </a:cubicBezTo>
                <a:lnTo>
                  <a:pt x="946" y="1196"/>
                </a:lnTo>
                <a:cubicBezTo>
                  <a:pt x="1133" y="1196"/>
                  <a:pt x="1285" y="1053"/>
                  <a:pt x="1285" y="866"/>
                </a:cubicBezTo>
                <a:lnTo>
                  <a:pt x="1285" y="866"/>
                </a:lnTo>
                <a:cubicBezTo>
                  <a:pt x="1285" y="678"/>
                  <a:pt x="1133" y="527"/>
                  <a:pt x="946" y="527"/>
                </a:cubicBezTo>
                <a:lnTo>
                  <a:pt x="946" y="527"/>
                </a:lnTo>
                <a:cubicBezTo>
                  <a:pt x="768" y="527"/>
                  <a:pt x="616" y="678"/>
                  <a:pt x="616" y="866"/>
                </a:cubicBezTo>
                <a:lnTo>
                  <a:pt x="616" y="866"/>
                </a:lnTo>
                <a:cubicBezTo>
                  <a:pt x="616" y="884"/>
                  <a:pt x="616" y="901"/>
                  <a:pt x="616" y="919"/>
                </a:cubicBezTo>
                <a:lnTo>
                  <a:pt x="616" y="919"/>
                </a:lnTo>
                <a:cubicBezTo>
                  <a:pt x="295" y="1160"/>
                  <a:pt x="98" y="1535"/>
                  <a:pt x="36" y="1963"/>
                </a:cubicBezTo>
                <a:lnTo>
                  <a:pt x="36" y="1963"/>
                </a:lnTo>
                <a:cubicBezTo>
                  <a:pt x="0" y="2266"/>
                  <a:pt x="27" y="2596"/>
                  <a:pt x="134" y="2909"/>
                </a:cubicBezTo>
                <a:lnTo>
                  <a:pt x="134" y="2909"/>
                </a:lnTo>
                <a:cubicBezTo>
                  <a:pt x="232" y="3230"/>
                  <a:pt x="420" y="3533"/>
                  <a:pt x="678" y="3801"/>
                </a:cubicBezTo>
                <a:lnTo>
                  <a:pt x="678" y="3801"/>
                </a:lnTo>
                <a:cubicBezTo>
                  <a:pt x="1249" y="4381"/>
                  <a:pt x="2213" y="4746"/>
                  <a:pt x="3613" y="4497"/>
                </a:cubicBezTo>
                <a:lnTo>
                  <a:pt x="3613" y="4497"/>
                </a:lnTo>
                <a:cubicBezTo>
                  <a:pt x="5335" y="4193"/>
                  <a:pt x="7467" y="2659"/>
                  <a:pt x="7476" y="2650"/>
                </a:cubicBezTo>
                <a:lnTo>
                  <a:pt x="7476" y="2650"/>
                </a:lnTo>
                <a:cubicBezTo>
                  <a:pt x="7485" y="2650"/>
                  <a:pt x="9573" y="1142"/>
                  <a:pt x="11250" y="848"/>
                </a:cubicBezTo>
                <a:lnTo>
                  <a:pt x="11250" y="848"/>
                </a:lnTo>
                <a:cubicBezTo>
                  <a:pt x="12561" y="616"/>
                  <a:pt x="13462" y="946"/>
                  <a:pt x="13989" y="1481"/>
                </a:cubicBezTo>
                <a:lnTo>
                  <a:pt x="13989" y="1481"/>
                </a:lnTo>
                <a:cubicBezTo>
                  <a:pt x="14220" y="1722"/>
                  <a:pt x="14381" y="1999"/>
                  <a:pt x="14479" y="2284"/>
                </a:cubicBezTo>
                <a:lnTo>
                  <a:pt x="14479" y="2284"/>
                </a:lnTo>
                <a:cubicBezTo>
                  <a:pt x="14577" y="2570"/>
                  <a:pt x="14604" y="2864"/>
                  <a:pt x="14559" y="3132"/>
                </a:cubicBezTo>
                <a:lnTo>
                  <a:pt x="14559" y="3132"/>
                </a:lnTo>
                <a:cubicBezTo>
                  <a:pt x="14515" y="3488"/>
                  <a:pt x="14354" y="3810"/>
                  <a:pt x="14096" y="4006"/>
                </a:cubicBezTo>
                <a:lnTo>
                  <a:pt x="14096" y="4006"/>
                </a:lnTo>
                <a:cubicBezTo>
                  <a:pt x="14033" y="3961"/>
                  <a:pt x="13962" y="3926"/>
                  <a:pt x="13873" y="3926"/>
                </a:cubicBezTo>
                <a:lnTo>
                  <a:pt x="13873" y="3926"/>
                </a:lnTo>
                <a:cubicBezTo>
                  <a:pt x="13685" y="3926"/>
                  <a:pt x="13534" y="4077"/>
                  <a:pt x="13534" y="4265"/>
                </a:cubicBezTo>
                <a:lnTo>
                  <a:pt x="13534" y="4265"/>
                </a:lnTo>
                <a:cubicBezTo>
                  <a:pt x="13534" y="4452"/>
                  <a:pt x="13685" y="4604"/>
                  <a:pt x="13873" y="4604"/>
                </a:cubicBezTo>
                <a:lnTo>
                  <a:pt x="13873" y="4604"/>
                </a:lnTo>
                <a:cubicBezTo>
                  <a:pt x="14060" y="4604"/>
                  <a:pt x="14212" y="4452"/>
                  <a:pt x="14212" y="4265"/>
                </a:cubicBezTo>
                <a:lnTo>
                  <a:pt x="14212" y="4265"/>
                </a:lnTo>
                <a:cubicBezTo>
                  <a:pt x="14212" y="4247"/>
                  <a:pt x="14212" y="4220"/>
                  <a:pt x="14203" y="4202"/>
                </a:cubicBezTo>
                <a:lnTo>
                  <a:pt x="14203" y="4202"/>
                </a:lnTo>
                <a:cubicBezTo>
                  <a:pt x="14524" y="3970"/>
                  <a:pt x="14720" y="3587"/>
                  <a:pt x="14783" y="3167"/>
                </a:cubicBezTo>
                <a:lnTo>
                  <a:pt x="14783" y="3167"/>
                </a:lnTo>
                <a:cubicBezTo>
                  <a:pt x="14827" y="2864"/>
                  <a:pt x="14791" y="2534"/>
                  <a:pt x="14693" y="2213"/>
                </a:cubicBezTo>
                <a:lnTo>
                  <a:pt x="14693" y="2213"/>
                </a:lnTo>
                <a:cubicBezTo>
                  <a:pt x="14586" y="1901"/>
                  <a:pt x="14408" y="1588"/>
                  <a:pt x="14149" y="1321"/>
                </a:cubicBezTo>
                <a:lnTo>
                  <a:pt x="14149" y="1321"/>
                </a:lnTo>
                <a:cubicBezTo>
                  <a:pt x="14033" y="1214"/>
                  <a:pt x="13908" y="1107"/>
                  <a:pt x="13774" y="1017"/>
                </a:cubicBezTo>
                <a:lnTo>
                  <a:pt x="13774" y="1017"/>
                </a:lnTo>
                <a:cubicBezTo>
                  <a:pt x="13489" y="634"/>
                  <a:pt x="13061" y="313"/>
                  <a:pt x="12481" y="143"/>
                </a:cubicBezTo>
                <a:lnTo>
                  <a:pt x="12481" y="143"/>
                </a:lnTo>
                <a:cubicBezTo>
                  <a:pt x="12186" y="54"/>
                  <a:pt x="11856" y="0"/>
                  <a:pt x="11482" y="0"/>
                </a:cubicBezTo>
                <a:lnTo>
                  <a:pt x="11482" y="0"/>
                </a:lnTo>
                <a:cubicBezTo>
                  <a:pt x="11223" y="0"/>
                  <a:pt x="10938" y="27"/>
                  <a:pt x="10634" y="81"/>
                </a:cubicBezTo>
                <a:moveTo>
                  <a:pt x="3042" y="3961"/>
                </a:moveTo>
                <a:cubicBezTo>
                  <a:pt x="4764" y="3658"/>
                  <a:pt x="6896" y="2115"/>
                  <a:pt x="6905" y="2106"/>
                </a:cubicBezTo>
                <a:lnTo>
                  <a:pt x="6905" y="2106"/>
                </a:lnTo>
                <a:cubicBezTo>
                  <a:pt x="6905" y="2106"/>
                  <a:pt x="8993" y="598"/>
                  <a:pt x="10670" y="304"/>
                </a:cubicBezTo>
                <a:lnTo>
                  <a:pt x="10670" y="304"/>
                </a:lnTo>
                <a:cubicBezTo>
                  <a:pt x="11366" y="179"/>
                  <a:pt x="11946" y="214"/>
                  <a:pt x="12418" y="357"/>
                </a:cubicBezTo>
                <a:lnTo>
                  <a:pt x="12418" y="357"/>
                </a:lnTo>
                <a:cubicBezTo>
                  <a:pt x="12704" y="437"/>
                  <a:pt x="12945" y="562"/>
                  <a:pt x="13159" y="714"/>
                </a:cubicBezTo>
                <a:lnTo>
                  <a:pt x="13159" y="714"/>
                </a:lnTo>
                <a:cubicBezTo>
                  <a:pt x="12641" y="536"/>
                  <a:pt x="11990" y="491"/>
                  <a:pt x="11205" y="625"/>
                </a:cubicBezTo>
                <a:lnTo>
                  <a:pt x="11205" y="625"/>
                </a:lnTo>
                <a:cubicBezTo>
                  <a:pt x="9483" y="928"/>
                  <a:pt x="7351" y="2471"/>
                  <a:pt x="7342" y="2471"/>
                </a:cubicBezTo>
                <a:lnTo>
                  <a:pt x="7342" y="2471"/>
                </a:lnTo>
                <a:cubicBezTo>
                  <a:pt x="7342" y="2480"/>
                  <a:pt x="5255" y="3988"/>
                  <a:pt x="3578" y="4282"/>
                </a:cubicBezTo>
                <a:lnTo>
                  <a:pt x="3578" y="4282"/>
                </a:lnTo>
                <a:cubicBezTo>
                  <a:pt x="2454" y="4479"/>
                  <a:pt x="1633" y="4265"/>
                  <a:pt x="1089" y="3872"/>
                </a:cubicBezTo>
                <a:lnTo>
                  <a:pt x="1089" y="3872"/>
                </a:lnTo>
                <a:cubicBezTo>
                  <a:pt x="1258" y="3926"/>
                  <a:pt x="1437" y="3970"/>
                  <a:pt x="1633" y="3997"/>
                </a:cubicBezTo>
                <a:lnTo>
                  <a:pt x="1633" y="3997"/>
                </a:lnTo>
                <a:cubicBezTo>
                  <a:pt x="1811" y="4024"/>
                  <a:pt x="1990" y="4033"/>
                  <a:pt x="2186" y="4033"/>
                </a:cubicBezTo>
                <a:lnTo>
                  <a:pt x="2186" y="4033"/>
                </a:lnTo>
                <a:cubicBezTo>
                  <a:pt x="2454" y="4033"/>
                  <a:pt x="2730" y="4015"/>
                  <a:pt x="3042" y="3961"/>
                </a:cubicBezTo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38"/>
          <p:cNvSpPr/>
          <p:nvPr/>
        </p:nvSpPr>
        <p:spPr>
          <a:xfrm>
            <a:off x="3699558" y="4149481"/>
            <a:ext cx="1744850" cy="382552"/>
          </a:xfrm>
          <a:custGeom>
            <a:avLst/>
            <a:gdLst/>
            <a:ahLst/>
            <a:cxnLst/>
            <a:rect l="l" t="t" r="r" b="b"/>
            <a:pathLst>
              <a:path w="28736" h="6300" extrusionOk="0">
                <a:moveTo>
                  <a:pt x="14399" y="1"/>
                </a:moveTo>
                <a:lnTo>
                  <a:pt x="14390" y="1"/>
                </a:lnTo>
                <a:lnTo>
                  <a:pt x="14390" y="1"/>
                </a:lnTo>
                <a:lnTo>
                  <a:pt x="14390" y="1"/>
                </a:lnTo>
                <a:lnTo>
                  <a:pt x="14390" y="1"/>
                </a:lnTo>
                <a:lnTo>
                  <a:pt x="14390" y="1"/>
                </a:lnTo>
                <a:lnTo>
                  <a:pt x="14390" y="10"/>
                </a:lnTo>
                <a:lnTo>
                  <a:pt x="14390" y="10"/>
                </a:lnTo>
                <a:lnTo>
                  <a:pt x="14390" y="10"/>
                </a:lnTo>
                <a:lnTo>
                  <a:pt x="14381" y="10"/>
                </a:lnTo>
                <a:cubicBezTo>
                  <a:pt x="14372" y="10"/>
                  <a:pt x="14363" y="10"/>
                  <a:pt x="14355" y="10"/>
                </a:cubicBezTo>
                <a:lnTo>
                  <a:pt x="14355" y="10"/>
                </a:lnTo>
                <a:lnTo>
                  <a:pt x="14355" y="10"/>
                </a:lnTo>
                <a:lnTo>
                  <a:pt x="14355" y="10"/>
                </a:lnTo>
                <a:lnTo>
                  <a:pt x="14355" y="10"/>
                </a:lnTo>
                <a:lnTo>
                  <a:pt x="14355" y="10"/>
                </a:lnTo>
                <a:lnTo>
                  <a:pt x="14355" y="19"/>
                </a:lnTo>
                <a:cubicBezTo>
                  <a:pt x="14337" y="19"/>
                  <a:pt x="13454" y="393"/>
                  <a:pt x="13257" y="1446"/>
                </a:cubicBezTo>
                <a:lnTo>
                  <a:pt x="13257" y="1446"/>
                </a:lnTo>
                <a:cubicBezTo>
                  <a:pt x="12981" y="1401"/>
                  <a:pt x="12767" y="1446"/>
                  <a:pt x="12767" y="1446"/>
                </a:cubicBezTo>
                <a:lnTo>
                  <a:pt x="12767" y="1446"/>
                </a:lnTo>
                <a:cubicBezTo>
                  <a:pt x="12713" y="1455"/>
                  <a:pt x="12668" y="1500"/>
                  <a:pt x="12677" y="1553"/>
                </a:cubicBezTo>
                <a:lnTo>
                  <a:pt x="12677" y="1553"/>
                </a:lnTo>
                <a:cubicBezTo>
                  <a:pt x="12749" y="3284"/>
                  <a:pt x="14310" y="3596"/>
                  <a:pt x="14372" y="3605"/>
                </a:cubicBezTo>
                <a:lnTo>
                  <a:pt x="14372" y="3605"/>
                </a:lnTo>
                <a:lnTo>
                  <a:pt x="14372" y="3605"/>
                </a:lnTo>
                <a:lnTo>
                  <a:pt x="14372" y="3605"/>
                </a:lnTo>
                <a:cubicBezTo>
                  <a:pt x="14381" y="3605"/>
                  <a:pt x="14390" y="3614"/>
                  <a:pt x="14390" y="3614"/>
                </a:cubicBezTo>
                <a:lnTo>
                  <a:pt x="14390" y="3614"/>
                </a:lnTo>
                <a:lnTo>
                  <a:pt x="14399" y="3614"/>
                </a:lnTo>
                <a:lnTo>
                  <a:pt x="14399" y="3614"/>
                </a:lnTo>
                <a:lnTo>
                  <a:pt x="14399" y="3614"/>
                </a:lnTo>
                <a:lnTo>
                  <a:pt x="14399" y="3614"/>
                </a:lnTo>
                <a:lnTo>
                  <a:pt x="14399" y="3614"/>
                </a:lnTo>
                <a:cubicBezTo>
                  <a:pt x="14408" y="3614"/>
                  <a:pt x="14417" y="3605"/>
                  <a:pt x="14417" y="3605"/>
                </a:cubicBezTo>
                <a:lnTo>
                  <a:pt x="14417" y="3605"/>
                </a:lnTo>
                <a:lnTo>
                  <a:pt x="14417" y="3605"/>
                </a:lnTo>
                <a:lnTo>
                  <a:pt x="14417" y="3605"/>
                </a:lnTo>
                <a:cubicBezTo>
                  <a:pt x="14488" y="3596"/>
                  <a:pt x="16050" y="3284"/>
                  <a:pt x="16121" y="1553"/>
                </a:cubicBezTo>
                <a:lnTo>
                  <a:pt x="16121" y="1553"/>
                </a:lnTo>
                <a:cubicBezTo>
                  <a:pt x="16121" y="1500"/>
                  <a:pt x="16085" y="1455"/>
                  <a:pt x="16032" y="1446"/>
                </a:cubicBezTo>
                <a:lnTo>
                  <a:pt x="16032" y="1446"/>
                </a:lnTo>
                <a:cubicBezTo>
                  <a:pt x="16023" y="1446"/>
                  <a:pt x="15809" y="1401"/>
                  <a:pt x="15541" y="1446"/>
                </a:cubicBezTo>
                <a:lnTo>
                  <a:pt x="15541" y="1446"/>
                </a:lnTo>
                <a:cubicBezTo>
                  <a:pt x="15345" y="393"/>
                  <a:pt x="14462" y="19"/>
                  <a:pt x="14444" y="19"/>
                </a:cubicBezTo>
                <a:lnTo>
                  <a:pt x="14444" y="19"/>
                </a:lnTo>
                <a:lnTo>
                  <a:pt x="14444" y="10"/>
                </a:lnTo>
                <a:lnTo>
                  <a:pt x="14444" y="10"/>
                </a:lnTo>
                <a:lnTo>
                  <a:pt x="14435" y="10"/>
                </a:lnTo>
                <a:lnTo>
                  <a:pt x="14435" y="10"/>
                </a:lnTo>
                <a:cubicBezTo>
                  <a:pt x="14426" y="10"/>
                  <a:pt x="14417" y="10"/>
                  <a:pt x="14408" y="10"/>
                </a:cubicBezTo>
                <a:lnTo>
                  <a:pt x="14408" y="10"/>
                </a:lnTo>
                <a:lnTo>
                  <a:pt x="14408" y="10"/>
                </a:lnTo>
                <a:lnTo>
                  <a:pt x="14408" y="10"/>
                </a:lnTo>
                <a:lnTo>
                  <a:pt x="14408" y="10"/>
                </a:lnTo>
                <a:lnTo>
                  <a:pt x="14408" y="1"/>
                </a:lnTo>
                <a:lnTo>
                  <a:pt x="14399" y="1"/>
                </a:lnTo>
                <a:lnTo>
                  <a:pt x="14399" y="1"/>
                </a:lnTo>
                <a:close/>
                <a:moveTo>
                  <a:pt x="14024" y="2017"/>
                </a:moveTo>
                <a:cubicBezTo>
                  <a:pt x="14069" y="1981"/>
                  <a:pt x="14078" y="1910"/>
                  <a:pt x="14033" y="1865"/>
                </a:cubicBezTo>
                <a:lnTo>
                  <a:pt x="14033" y="1865"/>
                </a:lnTo>
                <a:cubicBezTo>
                  <a:pt x="13873" y="1660"/>
                  <a:pt x="13668" y="1553"/>
                  <a:pt x="13471" y="1491"/>
                </a:cubicBezTo>
                <a:lnTo>
                  <a:pt x="13471" y="1491"/>
                </a:lnTo>
                <a:cubicBezTo>
                  <a:pt x="13614" y="679"/>
                  <a:pt x="14230" y="322"/>
                  <a:pt x="14390" y="242"/>
                </a:cubicBezTo>
                <a:lnTo>
                  <a:pt x="14390" y="242"/>
                </a:lnTo>
                <a:cubicBezTo>
                  <a:pt x="14560" y="322"/>
                  <a:pt x="15166" y="679"/>
                  <a:pt x="15318" y="1491"/>
                </a:cubicBezTo>
                <a:lnTo>
                  <a:pt x="15318" y="1491"/>
                </a:lnTo>
                <a:cubicBezTo>
                  <a:pt x="15122" y="1553"/>
                  <a:pt x="14917" y="1669"/>
                  <a:pt x="14747" y="1865"/>
                </a:cubicBezTo>
                <a:lnTo>
                  <a:pt x="14747" y="1865"/>
                </a:lnTo>
                <a:cubicBezTo>
                  <a:pt x="14711" y="1910"/>
                  <a:pt x="14711" y="1981"/>
                  <a:pt x="14765" y="2017"/>
                </a:cubicBezTo>
                <a:lnTo>
                  <a:pt x="14765" y="2017"/>
                </a:lnTo>
                <a:cubicBezTo>
                  <a:pt x="14810" y="2062"/>
                  <a:pt x="14881" y="2053"/>
                  <a:pt x="14917" y="2008"/>
                </a:cubicBezTo>
                <a:lnTo>
                  <a:pt x="14917" y="2008"/>
                </a:lnTo>
                <a:cubicBezTo>
                  <a:pt x="15077" y="1821"/>
                  <a:pt x="15273" y="1731"/>
                  <a:pt x="15461" y="1687"/>
                </a:cubicBezTo>
                <a:lnTo>
                  <a:pt x="15461" y="1687"/>
                </a:lnTo>
                <a:lnTo>
                  <a:pt x="15461" y="1687"/>
                </a:lnTo>
                <a:cubicBezTo>
                  <a:pt x="15470" y="1678"/>
                  <a:pt x="15479" y="1678"/>
                  <a:pt x="15479" y="1678"/>
                </a:cubicBezTo>
                <a:lnTo>
                  <a:pt x="15479" y="1678"/>
                </a:lnTo>
                <a:cubicBezTo>
                  <a:pt x="15648" y="1642"/>
                  <a:pt x="15791" y="1642"/>
                  <a:pt x="15889" y="1651"/>
                </a:cubicBezTo>
                <a:lnTo>
                  <a:pt x="15889" y="1651"/>
                </a:lnTo>
                <a:cubicBezTo>
                  <a:pt x="15773" y="3034"/>
                  <a:pt x="14569" y="3346"/>
                  <a:pt x="14390" y="3382"/>
                </a:cubicBezTo>
                <a:lnTo>
                  <a:pt x="14390" y="3382"/>
                </a:lnTo>
                <a:cubicBezTo>
                  <a:pt x="14221" y="3346"/>
                  <a:pt x="13016" y="3034"/>
                  <a:pt x="12900" y="1651"/>
                </a:cubicBezTo>
                <a:lnTo>
                  <a:pt x="12900" y="1651"/>
                </a:lnTo>
                <a:cubicBezTo>
                  <a:pt x="12990" y="1642"/>
                  <a:pt x="13141" y="1642"/>
                  <a:pt x="13302" y="1678"/>
                </a:cubicBezTo>
                <a:lnTo>
                  <a:pt x="13302" y="1678"/>
                </a:lnTo>
                <a:cubicBezTo>
                  <a:pt x="13311" y="1678"/>
                  <a:pt x="13320" y="1678"/>
                  <a:pt x="13329" y="1687"/>
                </a:cubicBezTo>
                <a:lnTo>
                  <a:pt x="13329" y="1687"/>
                </a:lnTo>
                <a:lnTo>
                  <a:pt x="13329" y="1687"/>
                </a:lnTo>
                <a:cubicBezTo>
                  <a:pt x="13516" y="1731"/>
                  <a:pt x="13712" y="1821"/>
                  <a:pt x="13864" y="2008"/>
                </a:cubicBezTo>
                <a:lnTo>
                  <a:pt x="13864" y="2008"/>
                </a:lnTo>
                <a:cubicBezTo>
                  <a:pt x="13891" y="2035"/>
                  <a:pt x="13917" y="2044"/>
                  <a:pt x="13953" y="2044"/>
                </a:cubicBezTo>
                <a:lnTo>
                  <a:pt x="13953" y="2044"/>
                </a:lnTo>
                <a:cubicBezTo>
                  <a:pt x="13980" y="2044"/>
                  <a:pt x="14007" y="2035"/>
                  <a:pt x="14024" y="2017"/>
                </a:cubicBezTo>
                <a:moveTo>
                  <a:pt x="24667" y="1152"/>
                </a:moveTo>
                <a:cubicBezTo>
                  <a:pt x="24444" y="1152"/>
                  <a:pt x="24239" y="1241"/>
                  <a:pt x="24087" y="1392"/>
                </a:cubicBezTo>
                <a:lnTo>
                  <a:pt x="24087" y="1392"/>
                </a:lnTo>
                <a:cubicBezTo>
                  <a:pt x="23936" y="1544"/>
                  <a:pt x="23847" y="1749"/>
                  <a:pt x="23847" y="1981"/>
                </a:cubicBezTo>
                <a:lnTo>
                  <a:pt x="23847" y="1981"/>
                </a:lnTo>
                <a:cubicBezTo>
                  <a:pt x="23847" y="2204"/>
                  <a:pt x="23936" y="2409"/>
                  <a:pt x="24087" y="2561"/>
                </a:cubicBezTo>
                <a:lnTo>
                  <a:pt x="24087" y="2561"/>
                </a:lnTo>
                <a:cubicBezTo>
                  <a:pt x="24186" y="2659"/>
                  <a:pt x="24302" y="2731"/>
                  <a:pt x="24435" y="2766"/>
                </a:cubicBezTo>
                <a:lnTo>
                  <a:pt x="24435" y="2766"/>
                </a:lnTo>
                <a:cubicBezTo>
                  <a:pt x="24462" y="2873"/>
                  <a:pt x="24560" y="2945"/>
                  <a:pt x="24667" y="2945"/>
                </a:cubicBezTo>
                <a:lnTo>
                  <a:pt x="24667" y="2945"/>
                </a:lnTo>
                <a:cubicBezTo>
                  <a:pt x="24810" y="2945"/>
                  <a:pt x="24917" y="2829"/>
                  <a:pt x="24917" y="2695"/>
                </a:cubicBezTo>
                <a:lnTo>
                  <a:pt x="24917" y="2695"/>
                </a:lnTo>
                <a:cubicBezTo>
                  <a:pt x="24917" y="2552"/>
                  <a:pt x="24810" y="2445"/>
                  <a:pt x="24667" y="2445"/>
                </a:cubicBezTo>
                <a:lnTo>
                  <a:pt x="24667" y="2445"/>
                </a:lnTo>
                <a:cubicBezTo>
                  <a:pt x="24587" y="2445"/>
                  <a:pt x="24516" y="2481"/>
                  <a:pt x="24471" y="2543"/>
                </a:cubicBezTo>
                <a:lnTo>
                  <a:pt x="24471" y="2543"/>
                </a:lnTo>
                <a:cubicBezTo>
                  <a:pt x="24382" y="2517"/>
                  <a:pt x="24310" y="2463"/>
                  <a:pt x="24248" y="2401"/>
                </a:cubicBezTo>
                <a:lnTo>
                  <a:pt x="24248" y="2401"/>
                </a:lnTo>
                <a:cubicBezTo>
                  <a:pt x="24132" y="2294"/>
                  <a:pt x="24070" y="2142"/>
                  <a:pt x="24070" y="1981"/>
                </a:cubicBezTo>
                <a:lnTo>
                  <a:pt x="24070" y="1981"/>
                </a:lnTo>
                <a:cubicBezTo>
                  <a:pt x="24070" y="1812"/>
                  <a:pt x="24132" y="1660"/>
                  <a:pt x="24248" y="1553"/>
                </a:cubicBezTo>
                <a:lnTo>
                  <a:pt x="24248" y="1553"/>
                </a:lnTo>
                <a:cubicBezTo>
                  <a:pt x="24355" y="1446"/>
                  <a:pt x="24507" y="1375"/>
                  <a:pt x="24667" y="1375"/>
                </a:cubicBezTo>
                <a:lnTo>
                  <a:pt x="24667" y="1375"/>
                </a:lnTo>
                <a:cubicBezTo>
                  <a:pt x="25327" y="1375"/>
                  <a:pt x="25872" y="1910"/>
                  <a:pt x="25872" y="2570"/>
                </a:cubicBezTo>
                <a:lnTo>
                  <a:pt x="25872" y="2570"/>
                </a:lnTo>
                <a:cubicBezTo>
                  <a:pt x="25872" y="2900"/>
                  <a:pt x="25738" y="3203"/>
                  <a:pt x="25515" y="3418"/>
                </a:cubicBezTo>
                <a:lnTo>
                  <a:pt x="25515" y="3418"/>
                </a:lnTo>
                <a:cubicBezTo>
                  <a:pt x="25301" y="3641"/>
                  <a:pt x="24997" y="3774"/>
                  <a:pt x="24667" y="3774"/>
                </a:cubicBezTo>
                <a:lnTo>
                  <a:pt x="24667" y="3774"/>
                </a:lnTo>
                <a:lnTo>
                  <a:pt x="21482" y="3774"/>
                </a:lnTo>
                <a:cubicBezTo>
                  <a:pt x="21474" y="3774"/>
                  <a:pt x="21474" y="3774"/>
                  <a:pt x="21465" y="3774"/>
                </a:cubicBezTo>
                <a:lnTo>
                  <a:pt x="21465" y="3774"/>
                </a:lnTo>
                <a:cubicBezTo>
                  <a:pt x="21447" y="3774"/>
                  <a:pt x="21420" y="3774"/>
                  <a:pt x="21402" y="3774"/>
                </a:cubicBezTo>
                <a:lnTo>
                  <a:pt x="21402" y="3774"/>
                </a:lnTo>
                <a:lnTo>
                  <a:pt x="19083" y="3774"/>
                </a:lnTo>
                <a:cubicBezTo>
                  <a:pt x="19092" y="3712"/>
                  <a:pt x="19101" y="3641"/>
                  <a:pt x="19101" y="3569"/>
                </a:cubicBezTo>
                <a:lnTo>
                  <a:pt x="19101" y="3569"/>
                </a:lnTo>
                <a:cubicBezTo>
                  <a:pt x="19101" y="3096"/>
                  <a:pt x="18904" y="2659"/>
                  <a:pt x="18583" y="2338"/>
                </a:cubicBezTo>
                <a:lnTo>
                  <a:pt x="18583" y="2338"/>
                </a:lnTo>
                <a:cubicBezTo>
                  <a:pt x="18271" y="2026"/>
                  <a:pt x="17834" y="1830"/>
                  <a:pt x="17352" y="1830"/>
                </a:cubicBezTo>
                <a:lnTo>
                  <a:pt x="17352" y="1830"/>
                </a:lnTo>
                <a:cubicBezTo>
                  <a:pt x="17075" y="1830"/>
                  <a:pt x="16826" y="1937"/>
                  <a:pt x="16638" y="2124"/>
                </a:cubicBezTo>
                <a:lnTo>
                  <a:pt x="16638" y="2124"/>
                </a:lnTo>
                <a:cubicBezTo>
                  <a:pt x="16460" y="2302"/>
                  <a:pt x="16344" y="2552"/>
                  <a:pt x="16344" y="2829"/>
                </a:cubicBezTo>
                <a:lnTo>
                  <a:pt x="16344" y="2829"/>
                </a:lnTo>
                <a:cubicBezTo>
                  <a:pt x="16344" y="3105"/>
                  <a:pt x="16460" y="3355"/>
                  <a:pt x="16638" y="3542"/>
                </a:cubicBezTo>
                <a:lnTo>
                  <a:pt x="16638" y="3542"/>
                </a:lnTo>
                <a:cubicBezTo>
                  <a:pt x="16772" y="3667"/>
                  <a:pt x="16933" y="3757"/>
                  <a:pt x="17111" y="3801"/>
                </a:cubicBezTo>
                <a:lnTo>
                  <a:pt x="17111" y="3801"/>
                </a:lnTo>
                <a:cubicBezTo>
                  <a:pt x="17147" y="3899"/>
                  <a:pt x="17236" y="3971"/>
                  <a:pt x="17352" y="3971"/>
                </a:cubicBezTo>
                <a:lnTo>
                  <a:pt x="17352" y="3971"/>
                </a:lnTo>
                <a:cubicBezTo>
                  <a:pt x="17486" y="3971"/>
                  <a:pt x="17602" y="3864"/>
                  <a:pt x="17602" y="3721"/>
                </a:cubicBezTo>
                <a:lnTo>
                  <a:pt x="17602" y="3721"/>
                </a:lnTo>
                <a:cubicBezTo>
                  <a:pt x="17602" y="3587"/>
                  <a:pt x="17486" y="3471"/>
                  <a:pt x="17352" y="3471"/>
                </a:cubicBezTo>
                <a:lnTo>
                  <a:pt x="17352" y="3471"/>
                </a:lnTo>
                <a:cubicBezTo>
                  <a:pt x="17263" y="3471"/>
                  <a:pt x="17183" y="3516"/>
                  <a:pt x="17138" y="3578"/>
                </a:cubicBezTo>
                <a:lnTo>
                  <a:pt x="17138" y="3578"/>
                </a:lnTo>
                <a:cubicBezTo>
                  <a:pt x="17013" y="3542"/>
                  <a:pt x="16888" y="3471"/>
                  <a:pt x="16799" y="3382"/>
                </a:cubicBezTo>
                <a:lnTo>
                  <a:pt x="16799" y="3382"/>
                </a:lnTo>
                <a:cubicBezTo>
                  <a:pt x="16656" y="3239"/>
                  <a:pt x="16567" y="3043"/>
                  <a:pt x="16567" y="2829"/>
                </a:cubicBezTo>
                <a:lnTo>
                  <a:pt x="16567" y="2829"/>
                </a:lnTo>
                <a:cubicBezTo>
                  <a:pt x="16567" y="2615"/>
                  <a:pt x="16656" y="2418"/>
                  <a:pt x="16799" y="2276"/>
                </a:cubicBezTo>
                <a:lnTo>
                  <a:pt x="16799" y="2276"/>
                </a:lnTo>
                <a:cubicBezTo>
                  <a:pt x="16942" y="2133"/>
                  <a:pt x="17138" y="2044"/>
                  <a:pt x="17352" y="2044"/>
                </a:cubicBezTo>
                <a:lnTo>
                  <a:pt x="17352" y="2044"/>
                </a:lnTo>
                <a:cubicBezTo>
                  <a:pt x="17771" y="2044"/>
                  <a:pt x="18146" y="2222"/>
                  <a:pt x="18431" y="2499"/>
                </a:cubicBezTo>
                <a:lnTo>
                  <a:pt x="18431" y="2499"/>
                </a:lnTo>
                <a:cubicBezTo>
                  <a:pt x="18708" y="2775"/>
                  <a:pt x="18878" y="3150"/>
                  <a:pt x="18878" y="3569"/>
                </a:cubicBezTo>
                <a:lnTo>
                  <a:pt x="18878" y="3569"/>
                </a:lnTo>
                <a:cubicBezTo>
                  <a:pt x="18878" y="3997"/>
                  <a:pt x="18708" y="4372"/>
                  <a:pt x="18431" y="4649"/>
                </a:cubicBezTo>
                <a:lnTo>
                  <a:pt x="18431" y="4649"/>
                </a:lnTo>
                <a:cubicBezTo>
                  <a:pt x="18146" y="4925"/>
                  <a:pt x="17771" y="5095"/>
                  <a:pt x="17352" y="5095"/>
                </a:cubicBezTo>
                <a:lnTo>
                  <a:pt x="17352" y="5095"/>
                </a:lnTo>
                <a:lnTo>
                  <a:pt x="15291" y="5095"/>
                </a:lnTo>
                <a:cubicBezTo>
                  <a:pt x="15291" y="4854"/>
                  <a:pt x="15184" y="4631"/>
                  <a:pt x="15024" y="4470"/>
                </a:cubicBezTo>
                <a:lnTo>
                  <a:pt x="15024" y="4470"/>
                </a:lnTo>
                <a:cubicBezTo>
                  <a:pt x="14854" y="4301"/>
                  <a:pt x="14622" y="4203"/>
                  <a:pt x="14372" y="4203"/>
                </a:cubicBezTo>
                <a:lnTo>
                  <a:pt x="14372" y="4203"/>
                </a:lnTo>
                <a:cubicBezTo>
                  <a:pt x="14114" y="4203"/>
                  <a:pt x="13882" y="4301"/>
                  <a:pt x="13721" y="4470"/>
                </a:cubicBezTo>
                <a:lnTo>
                  <a:pt x="13721" y="4470"/>
                </a:lnTo>
                <a:cubicBezTo>
                  <a:pt x="13552" y="4631"/>
                  <a:pt x="13454" y="4854"/>
                  <a:pt x="13445" y="5095"/>
                </a:cubicBezTo>
                <a:lnTo>
                  <a:pt x="13445" y="5095"/>
                </a:lnTo>
                <a:lnTo>
                  <a:pt x="11393" y="5095"/>
                </a:lnTo>
                <a:cubicBezTo>
                  <a:pt x="10973" y="5095"/>
                  <a:pt x="10590" y="4925"/>
                  <a:pt x="10313" y="4649"/>
                </a:cubicBezTo>
                <a:lnTo>
                  <a:pt x="10313" y="4649"/>
                </a:lnTo>
                <a:cubicBezTo>
                  <a:pt x="10037" y="4372"/>
                  <a:pt x="9867" y="3997"/>
                  <a:pt x="9867" y="3569"/>
                </a:cubicBezTo>
                <a:lnTo>
                  <a:pt x="9867" y="3569"/>
                </a:lnTo>
                <a:cubicBezTo>
                  <a:pt x="9867" y="3150"/>
                  <a:pt x="10037" y="2775"/>
                  <a:pt x="10313" y="2499"/>
                </a:cubicBezTo>
                <a:lnTo>
                  <a:pt x="10313" y="2499"/>
                </a:lnTo>
                <a:cubicBezTo>
                  <a:pt x="10590" y="2222"/>
                  <a:pt x="10973" y="2044"/>
                  <a:pt x="11393" y="2044"/>
                </a:cubicBezTo>
                <a:lnTo>
                  <a:pt x="11393" y="2044"/>
                </a:lnTo>
                <a:cubicBezTo>
                  <a:pt x="11607" y="2044"/>
                  <a:pt x="11803" y="2133"/>
                  <a:pt x="11946" y="2276"/>
                </a:cubicBezTo>
                <a:lnTo>
                  <a:pt x="11946" y="2276"/>
                </a:lnTo>
                <a:cubicBezTo>
                  <a:pt x="12089" y="2418"/>
                  <a:pt x="12169" y="2615"/>
                  <a:pt x="12169" y="2829"/>
                </a:cubicBezTo>
                <a:lnTo>
                  <a:pt x="12169" y="2829"/>
                </a:lnTo>
                <a:cubicBezTo>
                  <a:pt x="12169" y="3043"/>
                  <a:pt x="12089" y="3239"/>
                  <a:pt x="11946" y="3382"/>
                </a:cubicBezTo>
                <a:lnTo>
                  <a:pt x="11946" y="3382"/>
                </a:lnTo>
                <a:cubicBezTo>
                  <a:pt x="11848" y="3471"/>
                  <a:pt x="11732" y="3542"/>
                  <a:pt x="11598" y="3578"/>
                </a:cubicBezTo>
                <a:lnTo>
                  <a:pt x="11598" y="3578"/>
                </a:lnTo>
                <a:cubicBezTo>
                  <a:pt x="11553" y="3516"/>
                  <a:pt x="11482" y="3471"/>
                  <a:pt x="11393" y="3471"/>
                </a:cubicBezTo>
                <a:lnTo>
                  <a:pt x="11393" y="3471"/>
                </a:lnTo>
                <a:cubicBezTo>
                  <a:pt x="11250" y="3471"/>
                  <a:pt x="11143" y="3587"/>
                  <a:pt x="11143" y="3721"/>
                </a:cubicBezTo>
                <a:lnTo>
                  <a:pt x="11143" y="3721"/>
                </a:lnTo>
                <a:cubicBezTo>
                  <a:pt x="11143" y="3864"/>
                  <a:pt x="11250" y="3971"/>
                  <a:pt x="11393" y="3971"/>
                </a:cubicBezTo>
                <a:lnTo>
                  <a:pt x="11393" y="3971"/>
                </a:lnTo>
                <a:cubicBezTo>
                  <a:pt x="11500" y="3971"/>
                  <a:pt x="11589" y="3899"/>
                  <a:pt x="11625" y="3801"/>
                </a:cubicBezTo>
                <a:lnTo>
                  <a:pt x="11625" y="3801"/>
                </a:lnTo>
                <a:cubicBezTo>
                  <a:pt x="11812" y="3757"/>
                  <a:pt x="11973" y="3667"/>
                  <a:pt x="12098" y="3542"/>
                </a:cubicBezTo>
                <a:lnTo>
                  <a:pt x="12098" y="3542"/>
                </a:lnTo>
                <a:cubicBezTo>
                  <a:pt x="12285" y="3355"/>
                  <a:pt x="12392" y="3105"/>
                  <a:pt x="12392" y="2829"/>
                </a:cubicBezTo>
                <a:lnTo>
                  <a:pt x="12392" y="2829"/>
                </a:lnTo>
                <a:cubicBezTo>
                  <a:pt x="12392" y="2552"/>
                  <a:pt x="12285" y="2302"/>
                  <a:pt x="12098" y="2124"/>
                </a:cubicBezTo>
                <a:lnTo>
                  <a:pt x="12098" y="2124"/>
                </a:lnTo>
                <a:cubicBezTo>
                  <a:pt x="11919" y="1937"/>
                  <a:pt x="11669" y="1830"/>
                  <a:pt x="11393" y="1830"/>
                </a:cubicBezTo>
                <a:lnTo>
                  <a:pt x="11393" y="1830"/>
                </a:lnTo>
                <a:cubicBezTo>
                  <a:pt x="10911" y="1830"/>
                  <a:pt x="10474" y="2026"/>
                  <a:pt x="10153" y="2338"/>
                </a:cubicBezTo>
                <a:lnTo>
                  <a:pt x="10153" y="2338"/>
                </a:lnTo>
                <a:cubicBezTo>
                  <a:pt x="9841" y="2659"/>
                  <a:pt x="9644" y="3096"/>
                  <a:pt x="9644" y="3569"/>
                </a:cubicBezTo>
                <a:lnTo>
                  <a:pt x="9644" y="3569"/>
                </a:lnTo>
                <a:cubicBezTo>
                  <a:pt x="9644" y="3641"/>
                  <a:pt x="9644" y="3712"/>
                  <a:pt x="9653" y="3774"/>
                </a:cubicBezTo>
                <a:lnTo>
                  <a:pt x="9653" y="3774"/>
                </a:lnTo>
                <a:lnTo>
                  <a:pt x="7334" y="3774"/>
                </a:lnTo>
                <a:cubicBezTo>
                  <a:pt x="7316" y="3774"/>
                  <a:pt x="7298" y="3774"/>
                  <a:pt x="7280" y="3774"/>
                </a:cubicBezTo>
                <a:lnTo>
                  <a:pt x="7280" y="3774"/>
                </a:lnTo>
                <a:cubicBezTo>
                  <a:pt x="7271" y="3774"/>
                  <a:pt x="7262" y="3774"/>
                  <a:pt x="7253" y="3774"/>
                </a:cubicBezTo>
                <a:lnTo>
                  <a:pt x="7253" y="3774"/>
                </a:lnTo>
                <a:lnTo>
                  <a:pt x="4069" y="3774"/>
                </a:lnTo>
                <a:cubicBezTo>
                  <a:pt x="3739" y="3774"/>
                  <a:pt x="3435" y="3641"/>
                  <a:pt x="3221" y="3418"/>
                </a:cubicBezTo>
                <a:lnTo>
                  <a:pt x="3221" y="3418"/>
                </a:lnTo>
                <a:cubicBezTo>
                  <a:pt x="3007" y="3203"/>
                  <a:pt x="2873" y="2900"/>
                  <a:pt x="2873" y="2570"/>
                </a:cubicBezTo>
                <a:lnTo>
                  <a:pt x="2873" y="2570"/>
                </a:lnTo>
                <a:cubicBezTo>
                  <a:pt x="2873" y="1910"/>
                  <a:pt x="3408" y="1375"/>
                  <a:pt x="4069" y="1375"/>
                </a:cubicBezTo>
                <a:lnTo>
                  <a:pt x="4069" y="1375"/>
                </a:lnTo>
                <a:cubicBezTo>
                  <a:pt x="4238" y="1375"/>
                  <a:pt x="4390" y="1446"/>
                  <a:pt x="4497" y="1553"/>
                </a:cubicBezTo>
                <a:lnTo>
                  <a:pt x="4497" y="1553"/>
                </a:lnTo>
                <a:cubicBezTo>
                  <a:pt x="4604" y="1660"/>
                  <a:pt x="4675" y="1812"/>
                  <a:pt x="4675" y="1981"/>
                </a:cubicBezTo>
                <a:lnTo>
                  <a:pt x="4675" y="1981"/>
                </a:lnTo>
                <a:cubicBezTo>
                  <a:pt x="4675" y="2142"/>
                  <a:pt x="4604" y="2294"/>
                  <a:pt x="4497" y="2401"/>
                </a:cubicBezTo>
                <a:lnTo>
                  <a:pt x="4497" y="2401"/>
                </a:lnTo>
                <a:cubicBezTo>
                  <a:pt x="4434" y="2463"/>
                  <a:pt x="4354" y="2517"/>
                  <a:pt x="4274" y="2543"/>
                </a:cubicBezTo>
                <a:lnTo>
                  <a:pt x="4274" y="2543"/>
                </a:lnTo>
                <a:cubicBezTo>
                  <a:pt x="4229" y="2481"/>
                  <a:pt x="4149" y="2445"/>
                  <a:pt x="4069" y="2445"/>
                </a:cubicBezTo>
                <a:lnTo>
                  <a:pt x="4069" y="2445"/>
                </a:lnTo>
                <a:cubicBezTo>
                  <a:pt x="3935" y="2445"/>
                  <a:pt x="3819" y="2552"/>
                  <a:pt x="3819" y="2695"/>
                </a:cubicBezTo>
                <a:lnTo>
                  <a:pt x="3819" y="2695"/>
                </a:lnTo>
                <a:cubicBezTo>
                  <a:pt x="3819" y="2829"/>
                  <a:pt x="3935" y="2945"/>
                  <a:pt x="4069" y="2945"/>
                </a:cubicBezTo>
                <a:lnTo>
                  <a:pt x="4069" y="2945"/>
                </a:lnTo>
                <a:cubicBezTo>
                  <a:pt x="4185" y="2945"/>
                  <a:pt x="4274" y="2873"/>
                  <a:pt x="4309" y="2766"/>
                </a:cubicBezTo>
                <a:lnTo>
                  <a:pt x="4309" y="2766"/>
                </a:lnTo>
                <a:cubicBezTo>
                  <a:pt x="4443" y="2731"/>
                  <a:pt x="4559" y="2659"/>
                  <a:pt x="4657" y="2561"/>
                </a:cubicBezTo>
                <a:lnTo>
                  <a:pt x="4657" y="2561"/>
                </a:lnTo>
                <a:cubicBezTo>
                  <a:pt x="4800" y="2409"/>
                  <a:pt x="4898" y="2204"/>
                  <a:pt x="4898" y="1981"/>
                </a:cubicBezTo>
                <a:lnTo>
                  <a:pt x="4898" y="1981"/>
                </a:lnTo>
                <a:cubicBezTo>
                  <a:pt x="4898" y="1749"/>
                  <a:pt x="4800" y="1544"/>
                  <a:pt x="4657" y="1392"/>
                </a:cubicBezTo>
                <a:lnTo>
                  <a:pt x="4657" y="1392"/>
                </a:lnTo>
                <a:cubicBezTo>
                  <a:pt x="4506" y="1241"/>
                  <a:pt x="4301" y="1152"/>
                  <a:pt x="4069" y="1152"/>
                </a:cubicBezTo>
                <a:lnTo>
                  <a:pt x="4069" y="1152"/>
                </a:lnTo>
                <a:lnTo>
                  <a:pt x="4069" y="1152"/>
                </a:lnTo>
                <a:cubicBezTo>
                  <a:pt x="3284" y="1152"/>
                  <a:pt x="2650" y="1794"/>
                  <a:pt x="2650" y="2570"/>
                </a:cubicBezTo>
                <a:lnTo>
                  <a:pt x="2650" y="2570"/>
                </a:lnTo>
                <a:cubicBezTo>
                  <a:pt x="2650" y="2963"/>
                  <a:pt x="2811" y="3319"/>
                  <a:pt x="3061" y="3578"/>
                </a:cubicBezTo>
                <a:lnTo>
                  <a:pt x="3061" y="3578"/>
                </a:lnTo>
                <a:cubicBezTo>
                  <a:pt x="3141" y="3650"/>
                  <a:pt x="3221" y="3721"/>
                  <a:pt x="3310" y="3774"/>
                </a:cubicBezTo>
                <a:lnTo>
                  <a:pt x="3310" y="3774"/>
                </a:lnTo>
                <a:lnTo>
                  <a:pt x="1267" y="3774"/>
                </a:lnTo>
                <a:cubicBezTo>
                  <a:pt x="919" y="3774"/>
                  <a:pt x="598" y="3917"/>
                  <a:pt x="375" y="4149"/>
                </a:cubicBezTo>
                <a:lnTo>
                  <a:pt x="375" y="4149"/>
                </a:lnTo>
                <a:cubicBezTo>
                  <a:pt x="143" y="4372"/>
                  <a:pt x="1" y="4693"/>
                  <a:pt x="1" y="5041"/>
                </a:cubicBezTo>
                <a:lnTo>
                  <a:pt x="1" y="5041"/>
                </a:lnTo>
                <a:cubicBezTo>
                  <a:pt x="1" y="5389"/>
                  <a:pt x="143" y="5701"/>
                  <a:pt x="375" y="5933"/>
                </a:cubicBezTo>
                <a:lnTo>
                  <a:pt x="375" y="5933"/>
                </a:lnTo>
                <a:cubicBezTo>
                  <a:pt x="598" y="6156"/>
                  <a:pt x="919" y="6299"/>
                  <a:pt x="1267" y="6299"/>
                </a:cubicBezTo>
                <a:lnTo>
                  <a:pt x="1267" y="6299"/>
                </a:lnTo>
                <a:cubicBezTo>
                  <a:pt x="1473" y="6299"/>
                  <a:pt x="1660" y="6219"/>
                  <a:pt x="1794" y="6085"/>
                </a:cubicBezTo>
                <a:lnTo>
                  <a:pt x="1794" y="6085"/>
                </a:lnTo>
                <a:cubicBezTo>
                  <a:pt x="1928" y="5951"/>
                  <a:pt x="2008" y="5764"/>
                  <a:pt x="2008" y="5559"/>
                </a:cubicBezTo>
                <a:lnTo>
                  <a:pt x="2008" y="5559"/>
                </a:lnTo>
                <a:cubicBezTo>
                  <a:pt x="2008" y="5362"/>
                  <a:pt x="1928" y="5175"/>
                  <a:pt x="1794" y="5041"/>
                </a:cubicBezTo>
                <a:lnTo>
                  <a:pt x="1794" y="5041"/>
                </a:lnTo>
                <a:cubicBezTo>
                  <a:pt x="1713" y="4961"/>
                  <a:pt x="1615" y="4898"/>
                  <a:pt x="1508" y="4863"/>
                </a:cubicBezTo>
                <a:lnTo>
                  <a:pt x="1508" y="4863"/>
                </a:lnTo>
                <a:cubicBezTo>
                  <a:pt x="1473" y="4756"/>
                  <a:pt x="1383" y="4684"/>
                  <a:pt x="1267" y="4684"/>
                </a:cubicBezTo>
                <a:lnTo>
                  <a:pt x="1267" y="4684"/>
                </a:lnTo>
                <a:cubicBezTo>
                  <a:pt x="1134" y="4684"/>
                  <a:pt x="1018" y="4800"/>
                  <a:pt x="1018" y="4934"/>
                </a:cubicBezTo>
                <a:lnTo>
                  <a:pt x="1018" y="4934"/>
                </a:lnTo>
                <a:cubicBezTo>
                  <a:pt x="1018" y="5068"/>
                  <a:pt x="1134" y="5184"/>
                  <a:pt x="1267" y="5184"/>
                </a:cubicBezTo>
                <a:lnTo>
                  <a:pt x="1267" y="5184"/>
                </a:lnTo>
                <a:cubicBezTo>
                  <a:pt x="1348" y="5184"/>
                  <a:pt x="1419" y="5148"/>
                  <a:pt x="1464" y="5086"/>
                </a:cubicBezTo>
                <a:lnTo>
                  <a:pt x="1464" y="5086"/>
                </a:lnTo>
                <a:cubicBezTo>
                  <a:pt x="1526" y="5113"/>
                  <a:pt x="1589" y="5148"/>
                  <a:pt x="1633" y="5202"/>
                </a:cubicBezTo>
                <a:lnTo>
                  <a:pt x="1633" y="5202"/>
                </a:lnTo>
                <a:cubicBezTo>
                  <a:pt x="1722" y="5291"/>
                  <a:pt x="1785" y="5425"/>
                  <a:pt x="1785" y="5559"/>
                </a:cubicBezTo>
                <a:lnTo>
                  <a:pt x="1785" y="5559"/>
                </a:lnTo>
                <a:cubicBezTo>
                  <a:pt x="1785" y="5701"/>
                  <a:pt x="1722" y="5835"/>
                  <a:pt x="1633" y="5924"/>
                </a:cubicBezTo>
                <a:lnTo>
                  <a:pt x="1633" y="5924"/>
                </a:lnTo>
                <a:cubicBezTo>
                  <a:pt x="1535" y="6022"/>
                  <a:pt x="1410" y="6076"/>
                  <a:pt x="1267" y="6076"/>
                </a:cubicBezTo>
                <a:lnTo>
                  <a:pt x="1267" y="6076"/>
                </a:lnTo>
                <a:cubicBezTo>
                  <a:pt x="982" y="6076"/>
                  <a:pt x="723" y="5960"/>
                  <a:pt x="527" y="5773"/>
                </a:cubicBezTo>
                <a:lnTo>
                  <a:pt x="527" y="5773"/>
                </a:lnTo>
                <a:cubicBezTo>
                  <a:pt x="340" y="5585"/>
                  <a:pt x="224" y="5327"/>
                  <a:pt x="224" y="5041"/>
                </a:cubicBezTo>
                <a:lnTo>
                  <a:pt x="224" y="5041"/>
                </a:lnTo>
                <a:cubicBezTo>
                  <a:pt x="224" y="4756"/>
                  <a:pt x="340" y="4488"/>
                  <a:pt x="527" y="4301"/>
                </a:cubicBezTo>
                <a:lnTo>
                  <a:pt x="527" y="4301"/>
                </a:lnTo>
                <a:cubicBezTo>
                  <a:pt x="723" y="4113"/>
                  <a:pt x="982" y="3997"/>
                  <a:pt x="1267" y="3997"/>
                </a:cubicBezTo>
                <a:lnTo>
                  <a:pt x="1267" y="3997"/>
                </a:lnTo>
                <a:lnTo>
                  <a:pt x="4069" y="3997"/>
                </a:lnTo>
                <a:lnTo>
                  <a:pt x="6674" y="3997"/>
                </a:lnTo>
                <a:cubicBezTo>
                  <a:pt x="6629" y="4033"/>
                  <a:pt x="6584" y="4060"/>
                  <a:pt x="6549" y="4104"/>
                </a:cubicBezTo>
                <a:lnTo>
                  <a:pt x="6549" y="4104"/>
                </a:lnTo>
                <a:cubicBezTo>
                  <a:pt x="6343" y="4301"/>
                  <a:pt x="6219" y="4586"/>
                  <a:pt x="6219" y="4890"/>
                </a:cubicBezTo>
                <a:lnTo>
                  <a:pt x="6219" y="4890"/>
                </a:lnTo>
                <a:cubicBezTo>
                  <a:pt x="6219" y="5202"/>
                  <a:pt x="6343" y="5478"/>
                  <a:pt x="6549" y="5683"/>
                </a:cubicBezTo>
                <a:lnTo>
                  <a:pt x="6549" y="5683"/>
                </a:lnTo>
                <a:cubicBezTo>
                  <a:pt x="6754" y="5880"/>
                  <a:pt x="7030" y="6005"/>
                  <a:pt x="7334" y="6005"/>
                </a:cubicBezTo>
                <a:lnTo>
                  <a:pt x="7334" y="6005"/>
                </a:lnTo>
                <a:cubicBezTo>
                  <a:pt x="7521" y="6005"/>
                  <a:pt x="7682" y="5933"/>
                  <a:pt x="7807" y="5817"/>
                </a:cubicBezTo>
                <a:lnTo>
                  <a:pt x="7807" y="5817"/>
                </a:lnTo>
                <a:cubicBezTo>
                  <a:pt x="7922" y="5692"/>
                  <a:pt x="7994" y="5532"/>
                  <a:pt x="7994" y="5353"/>
                </a:cubicBezTo>
                <a:lnTo>
                  <a:pt x="7994" y="5353"/>
                </a:lnTo>
                <a:cubicBezTo>
                  <a:pt x="7994" y="5166"/>
                  <a:pt x="7922" y="5005"/>
                  <a:pt x="7807" y="4881"/>
                </a:cubicBezTo>
                <a:lnTo>
                  <a:pt x="7807" y="4881"/>
                </a:lnTo>
                <a:cubicBezTo>
                  <a:pt x="7744" y="4818"/>
                  <a:pt x="7664" y="4765"/>
                  <a:pt x="7583" y="4738"/>
                </a:cubicBezTo>
                <a:lnTo>
                  <a:pt x="7583" y="4738"/>
                </a:lnTo>
                <a:cubicBezTo>
                  <a:pt x="7548" y="4631"/>
                  <a:pt x="7450" y="4551"/>
                  <a:pt x="7334" y="4551"/>
                </a:cubicBezTo>
                <a:lnTo>
                  <a:pt x="7334" y="4551"/>
                </a:lnTo>
                <a:cubicBezTo>
                  <a:pt x="7200" y="4551"/>
                  <a:pt x="7093" y="4666"/>
                  <a:pt x="7093" y="4800"/>
                </a:cubicBezTo>
                <a:lnTo>
                  <a:pt x="7093" y="4800"/>
                </a:lnTo>
                <a:cubicBezTo>
                  <a:pt x="7093" y="4934"/>
                  <a:pt x="7200" y="5050"/>
                  <a:pt x="7334" y="5050"/>
                </a:cubicBezTo>
                <a:lnTo>
                  <a:pt x="7334" y="5050"/>
                </a:lnTo>
                <a:cubicBezTo>
                  <a:pt x="7414" y="5050"/>
                  <a:pt x="7485" y="5014"/>
                  <a:pt x="7530" y="4961"/>
                </a:cubicBezTo>
                <a:lnTo>
                  <a:pt x="7530" y="4961"/>
                </a:lnTo>
                <a:cubicBezTo>
                  <a:pt x="7575" y="4979"/>
                  <a:pt x="7610" y="5005"/>
                  <a:pt x="7646" y="5041"/>
                </a:cubicBezTo>
                <a:lnTo>
                  <a:pt x="7646" y="5041"/>
                </a:lnTo>
                <a:cubicBezTo>
                  <a:pt x="7726" y="5121"/>
                  <a:pt x="7780" y="5229"/>
                  <a:pt x="7780" y="5353"/>
                </a:cubicBezTo>
                <a:lnTo>
                  <a:pt x="7780" y="5353"/>
                </a:lnTo>
                <a:cubicBezTo>
                  <a:pt x="7780" y="5469"/>
                  <a:pt x="7726" y="5576"/>
                  <a:pt x="7646" y="5657"/>
                </a:cubicBezTo>
                <a:lnTo>
                  <a:pt x="7646" y="5657"/>
                </a:lnTo>
                <a:cubicBezTo>
                  <a:pt x="7566" y="5737"/>
                  <a:pt x="7459" y="5791"/>
                  <a:pt x="7334" y="5791"/>
                </a:cubicBezTo>
                <a:lnTo>
                  <a:pt x="7334" y="5791"/>
                </a:lnTo>
                <a:cubicBezTo>
                  <a:pt x="7093" y="5791"/>
                  <a:pt x="6870" y="5683"/>
                  <a:pt x="6709" y="5523"/>
                </a:cubicBezTo>
                <a:lnTo>
                  <a:pt x="6709" y="5523"/>
                </a:lnTo>
                <a:cubicBezTo>
                  <a:pt x="6540" y="5362"/>
                  <a:pt x="6442" y="5139"/>
                  <a:pt x="6442" y="4890"/>
                </a:cubicBezTo>
                <a:lnTo>
                  <a:pt x="6442" y="4890"/>
                </a:lnTo>
                <a:cubicBezTo>
                  <a:pt x="6442" y="4649"/>
                  <a:pt x="6540" y="4426"/>
                  <a:pt x="6709" y="4256"/>
                </a:cubicBezTo>
                <a:lnTo>
                  <a:pt x="6709" y="4256"/>
                </a:lnTo>
                <a:cubicBezTo>
                  <a:pt x="6870" y="4096"/>
                  <a:pt x="7093" y="3997"/>
                  <a:pt x="7334" y="3997"/>
                </a:cubicBezTo>
                <a:lnTo>
                  <a:pt x="7334" y="3997"/>
                </a:lnTo>
                <a:lnTo>
                  <a:pt x="9698" y="3997"/>
                </a:lnTo>
                <a:cubicBezTo>
                  <a:pt x="9769" y="4310"/>
                  <a:pt x="9939" y="4586"/>
                  <a:pt x="10153" y="4809"/>
                </a:cubicBezTo>
                <a:lnTo>
                  <a:pt x="10153" y="4809"/>
                </a:lnTo>
                <a:cubicBezTo>
                  <a:pt x="10474" y="5121"/>
                  <a:pt x="10911" y="5318"/>
                  <a:pt x="11393" y="5318"/>
                </a:cubicBezTo>
                <a:lnTo>
                  <a:pt x="11393" y="5318"/>
                </a:lnTo>
                <a:lnTo>
                  <a:pt x="13471" y="5318"/>
                </a:lnTo>
                <a:cubicBezTo>
                  <a:pt x="13507" y="5496"/>
                  <a:pt x="13596" y="5648"/>
                  <a:pt x="13721" y="5773"/>
                </a:cubicBezTo>
                <a:lnTo>
                  <a:pt x="13721" y="5773"/>
                </a:lnTo>
                <a:cubicBezTo>
                  <a:pt x="13882" y="5942"/>
                  <a:pt x="14114" y="6040"/>
                  <a:pt x="14372" y="6040"/>
                </a:cubicBezTo>
                <a:lnTo>
                  <a:pt x="14372" y="6040"/>
                </a:lnTo>
                <a:cubicBezTo>
                  <a:pt x="14622" y="6040"/>
                  <a:pt x="14854" y="5942"/>
                  <a:pt x="15024" y="5773"/>
                </a:cubicBezTo>
                <a:lnTo>
                  <a:pt x="15024" y="5773"/>
                </a:lnTo>
                <a:cubicBezTo>
                  <a:pt x="15149" y="5648"/>
                  <a:pt x="15229" y="5496"/>
                  <a:pt x="15273" y="5318"/>
                </a:cubicBezTo>
                <a:lnTo>
                  <a:pt x="15273" y="5318"/>
                </a:lnTo>
                <a:lnTo>
                  <a:pt x="17352" y="5318"/>
                </a:lnTo>
                <a:cubicBezTo>
                  <a:pt x="17834" y="5318"/>
                  <a:pt x="18271" y="5121"/>
                  <a:pt x="18583" y="4809"/>
                </a:cubicBezTo>
                <a:lnTo>
                  <a:pt x="18583" y="4809"/>
                </a:lnTo>
                <a:cubicBezTo>
                  <a:pt x="18806" y="4586"/>
                  <a:pt x="18967" y="4310"/>
                  <a:pt x="19047" y="3997"/>
                </a:cubicBezTo>
                <a:lnTo>
                  <a:pt x="19047" y="3997"/>
                </a:lnTo>
                <a:lnTo>
                  <a:pt x="21402" y="3997"/>
                </a:lnTo>
                <a:cubicBezTo>
                  <a:pt x="21652" y="3997"/>
                  <a:pt x="21875" y="4096"/>
                  <a:pt x="22036" y="4256"/>
                </a:cubicBezTo>
                <a:lnTo>
                  <a:pt x="22036" y="4256"/>
                </a:lnTo>
                <a:cubicBezTo>
                  <a:pt x="22196" y="4426"/>
                  <a:pt x="22294" y="4649"/>
                  <a:pt x="22294" y="4890"/>
                </a:cubicBezTo>
                <a:lnTo>
                  <a:pt x="22294" y="4890"/>
                </a:lnTo>
                <a:cubicBezTo>
                  <a:pt x="22294" y="5139"/>
                  <a:pt x="22196" y="5362"/>
                  <a:pt x="22036" y="5523"/>
                </a:cubicBezTo>
                <a:lnTo>
                  <a:pt x="22036" y="5523"/>
                </a:lnTo>
                <a:cubicBezTo>
                  <a:pt x="21875" y="5683"/>
                  <a:pt x="21652" y="5791"/>
                  <a:pt x="21402" y="5791"/>
                </a:cubicBezTo>
                <a:lnTo>
                  <a:pt x="21402" y="5791"/>
                </a:lnTo>
                <a:cubicBezTo>
                  <a:pt x="21286" y="5791"/>
                  <a:pt x="21170" y="5737"/>
                  <a:pt x="21090" y="5657"/>
                </a:cubicBezTo>
                <a:lnTo>
                  <a:pt x="21090" y="5657"/>
                </a:lnTo>
                <a:cubicBezTo>
                  <a:pt x="21010" y="5576"/>
                  <a:pt x="20965" y="5469"/>
                  <a:pt x="20965" y="5353"/>
                </a:cubicBezTo>
                <a:lnTo>
                  <a:pt x="20965" y="5353"/>
                </a:lnTo>
                <a:cubicBezTo>
                  <a:pt x="20965" y="5229"/>
                  <a:pt x="21010" y="5121"/>
                  <a:pt x="21090" y="5041"/>
                </a:cubicBezTo>
                <a:lnTo>
                  <a:pt x="21090" y="5041"/>
                </a:lnTo>
                <a:cubicBezTo>
                  <a:pt x="21126" y="5005"/>
                  <a:pt x="21161" y="4979"/>
                  <a:pt x="21206" y="4961"/>
                </a:cubicBezTo>
                <a:lnTo>
                  <a:pt x="21206" y="4961"/>
                </a:lnTo>
                <a:cubicBezTo>
                  <a:pt x="21251" y="5014"/>
                  <a:pt x="21322" y="5050"/>
                  <a:pt x="21402" y="5050"/>
                </a:cubicBezTo>
                <a:lnTo>
                  <a:pt x="21402" y="5050"/>
                </a:lnTo>
                <a:cubicBezTo>
                  <a:pt x="21536" y="5050"/>
                  <a:pt x="21652" y="4934"/>
                  <a:pt x="21652" y="4800"/>
                </a:cubicBezTo>
                <a:lnTo>
                  <a:pt x="21652" y="4800"/>
                </a:lnTo>
                <a:cubicBezTo>
                  <a:pt x="21652" y="4666"/>
                  <a:pt x="21536" y="4551"/>
                  <a:pt x="21402" y="4551"/>
                </a:cubicBezTo>
                <a:lnTo>
                  <a:pt x="21402" y="4551"/>
                </a:lnTo>
                <a:cubicBezTo>
                  <a:pt x="21286" y="4551"/>
                  <a:pt x="21188" y="4631"/>
                  <a:pt x="21161" y="4738"/>
                </a:cubicBezTo>
                <a:lnTo>
                  <a:pt x="21161" y="4738"/>
                </a:lnTo>
                <a:cubicBezTo>
                  <a:pt x="21072" y="4765"/>
                  <a:pt x="21001" y="4818"/>
                  <a:pt x="20938" y="4881"/>
                </a:cubicBezTo>
                <a:lnTo>
                  <a:pt x="20938" y="4881"/>
                </a:lnTo>
                <a:cubicBezTo>
                  <a:pt x="20813" y="5005"/>
                  <a:pt x="20742" y="5166"/>
                  <a:pt x="20742" y="5353"/>
                </a:cubicBezTo>
                <a:lnTo>
                  <a:pt x="20742" y="5353"/>
                </a:lnTo>
                <a:cubicBezTo>
                  <a:pt x="20742" y="5532"/>
                  <a:pt x="20813" y="5692"/>
                  <a:pt x="20938" y="5817"/>
                </a:cubicBezTo>
                <a:lnTo>
                  <a:pt x="20938" y="5817"/>
                </a:lnTo>
                <a:cubicBezTo>
                  <a:pt x="21054" y="5933"/>
                  <a:pt x="21224" y="6005"/>
                  <a:pt x="21402" y="6005"/>
                </a:cubicBezTo>
                <a:lnTo>
                  <a:pt x="21402" y="6005"/>
                </a:lnTo>
                <a:cubicBezTo>
                  <a:pt x="21714" y="6005"/>
                  <a:pt x="21991" y="5880"/>
                  <a:pt x="22196" y="5683"/>
                </a:cubicBezTo>
                <a:lnTo>
                  <a:pt x="22196" y="5683"/>
                </a:lnTo>
                <a:cubicBezTo>
                  <a:pt x="22392" y="5478"/>
                  <a:pt x="22517" y="5202"/>
                  <a:pt x="22517" y="4890"/>
                </a:cubicBezTo>
                <a:lnTo>
                  <a:pt x="22517" y="4890"/>
                </a:lnTo>
                <a:cubicBezTo>
                  <a:pt x="22517" y="4586"/>
                  <a:pt x="22392" y="4301"/>
                  <a:pt x="22196" y="4104"/>
                </a:cubicBezTo>
                <a:lnTo>
                  <a:pt x="22196" y="4104"/>
                </a:lnTo>
                <a:cubicBezTo>
                  <a:pt x="22152" y="4060"/>
                  <a:pt x="22116" y="4033"/>
                  <a:pt x="22071" y="3997"/>
                </a:cubicBezTo>
                <a:lnTo>
                  <a:pt x="22071" y="3997"/>
                </a:lnTo>
                <a:lnTo>
                  <a:pt x="24667" y="3997"/>
                </a:lnTo>
                <a:lnTo>
                  <a:pt x="27477" y="3997"/>
                </a:lnTo>
                <a:cubicBezTo>
                  <a:pt x="27763" y="3997"/>
                  <a:pt x="28022" y="4113"/>
                  <a:pt x="28209" y="4301"/>
                </a:cubicBezTo>
                <a:lnTo>
                  <a:pt x="28209" y="4301"/>
                </a:lnTo>
                <a:cubicBezTo>
                  <a:pt x="28396" y="4488"/>
                  <a:pt x="28512" y="4756"/>
                  <a:pt x="28512" y="5041"/>
                </a:cubicBezTo>
                <a:lnTo>
                  <a:pt x="28512" y="5041"/>
                </a:lnTo>
                <a:cubicBezTo>
                  <a:pt x="28512" y="5327"/>
                  <a:pt x="28396" y="5585"/>
                  <a:pt x="28209" y="5773"/>
                </a:cubicBezTo>
                <a:lnTo>
                  <a:pt x="28209" y="5773"/>
                </a:lnTo>
                <a:cubicBezTo>
                  <a:pt x="28022" y="5960"/>
                  <a:pt x="27763" y="6076"/>
                  <a:pt x="27477" y="6076"/>
                </a:cubicBezTo>
                <a:lnTo>
                  <a:pt x="27477" y="6076"/>
                </a:lnTo>
                <a:cubicBezTo>
                  <a:pt x="27335" y="6076"/>
                  <a:pt x="27201" y="6022"/>
                  <a:pt x="27112" y="5924"/>
                </a:cubicBezTo>
                <a:lnTo>
                  <a:pt x="27112" y="5924"/>
                </a:lnTo>
                <a:cubicBezTo>
                  <a:pt x="27014" y="5835"/>
                  <a:pt x="26960" y="5701"/>
                  <a:pt x="26960" y="5559"/>
                </a:cubicBezTo>
                <a:lnTo>
                  <a:pt x="26960" y="5559"/>
                </a:lnTo>
                <a:cubicBezTo>
                  <a:pt x="26960" y="5344"/>
                  <a:pt x="27085" y="5166"/>
                  <a:pt x="27272" y="5086"/>
                </a:cubicBezTo>
                <a:lnTo>
                  <a:pt x="27272" y="5086"/>
                </a:lnTo>
                <a:cubicBezTo>
                  <a:pt x="27317" y="5148"/>
                  <a:pt x="27388" y="5184"/>
                  <a:pt x="27477" y="5184"/>
                </a:cubicBezTo>
                <a:lnTo>
                  <a:pt x="27477" y="5184"/>
                </a:lnTo>
                <a:cubicBezTo>
                  <a:pt x="27611" y="5184"/>
                  <a:pt x="27727" y="5068"/>
                  <a:pt x="27727" y="4934"/>
                </a:cubicBezTo>
                <a:lnTo>
                  <a:pt x="27727" y="4934"/>
                </a:lnTo>
                <a:cubicBezTo>
                  <a:pt x="27727" y="4800"/>
                  <a:pt x="27611" y="4684"/>
                  <a:pt x="27477" y="4684"/>
                </a:cubicBezTo>
                <a:lnTo>
                  <a:pt x="27477" y="4684"/>
                </a:lnTo>
                <a:cubicBezTo>
                  <a:pt x="27361" y="4684"/>
                  <a:pt x="27263" y="4756"/>
                  <a:pt x="27237" y="4863"/>
                </a:cubicBezTo>
                <a:lnTo>
                  <a:pt x="27237" y="4863"/>
                </a:lnTo>
                <a:cubicBezTo>
                  <a:pt x="26942" y="4961"/>
                  <a:pt x="26737" y="5237"/>
                  <a:pt x="26737" y="5559"/>
                </a:cubicBezTo>
                <a:lnTo>
                  <a:pt x="26737" y="5559"/>
                </a:lnTo>
                <a:cubicBezTo>
                  <a:pt x="26737" y="5764"/>
                  <a:pt x="26817" y="5951"/>
                  <a:pt x="26951" y="6085"/>
                </a:cubicBezTo>
                <a:lnTo>
                  <a:pt x="26951" y="6085"/>
                </a:lnTo>
                <a:cubicBezTo>
                  <a:pt x="27085" y="6219"/>
                  <a:pt x="27272" y="6299"/>
                  <a:pt x="27477" y="6299"/>
                </a:cubicBezTo>
                <a:lnTo>
                  <a:pt x="27477" y="6299"/>
                </a:lnTo>
                <a:cubicBezTo>
                  <a:pt x="27825" y="6299"/>
                  <a:pt x="28138" y="6156"/>
                  <a:pt x="28370" y="5933"/>
                </a:cubicBezTo>
                <a:lnTo>
                  <a:pt x="28370" y="5933"/>
                </a:lnTo>
                <a:cubicBezTo>
                  <a:pt x="28593" y="5701"/>
                  <a:pt x="28735" y="5389"/>
                  <a:pt x="28735" y="5041"/>
                </a:cubicBezTo>
                <a:lnTo>
                  <a:pt x="28735" y="5041"/>
                </a:lnTo>
                <a:cubicBezTo>
                  <a:pt x="28735" y="4693"/>
                  <a:pt x="28593" y="4372"/>
                  <a:pt x="28370" y="4149"/>
                </a:cubicBezTo>
                <a:lnTo>
                  <a:pt x="28370" y="4149"/>
                </a:lnTo>
                <a:cubicBezTo>
                  <a:pt x="28138" y="3917"/>
                  <a:pt x="27825" y="3774"/>
                  <a:pt x="27477" y="3774"/>
                </a:cubicBezTo>
                <a:lnTo>
                  <a:pt x="27477" y="3774"/>
                </a:lnTo>
                <a:lnTo>
                  <a:pt x="25434" y="3774"/>
                </a:lnTo>
                <a:cubicBezTo>
                  <a:pt x="25524" y="3721"/>
                  <a:pt x="25604" y="3650"/>
                  <a:pt x="25675" y="3578"/>
                </a:cubicBezTo>
                <a:lnTo>
                  <a:pt x="25675" y="3578"/>
                </a:lnTo>
                <a:cubicBezTo>
                  <a:pt x="25934" y="3319"/>
                  <a:pt x="26095" y="2963"/>
                  <a:pt x="26095" y="2570"/>
                </a:cubicBezTo>
                <a:lnTo>
                  <a:pt x="26095" y="2570"/>
                </a:lnTo>
                <a:cubicBezTo>
                  <a:pt x="26095" y="1794"/>
                  <a:pt x="25452" y="1152"/>
                  <a:pt x="24676" y="1152"/>
                </a:cubicBezTo>
                <a:lnTo>
                  <a:pt x="24676" y="1152"/>
                </a:lnTo>
                <a:close/>
                <a:moveTo>
                  <a:pt x="13873" y="5612"/>
                </a:moveTo>
                <a:cubicBezTo>
                  <a:pt x="13748" y="5487"/>
                  <a:pt x="13668" y="5318"/>
                  <a:pt x="13668" y="5121"/>
                </a:cubicBezTo>
                <a:lnTo>
                  <a:pt x="13668" y="5121"/>
                </a:lnTo>
                <a:cubicBezTo>
                  <a:pt x="13668" y="4925"/>
                  <a:pt x="13748" y="4756"/>
                  <a:pt x="13873" y="4631"/>
                </a:cubicBezTo>
                <a:lnTo>
                  <a:pt x="13873" y="4631"/>
                </a:lnTo>
                <a:cubicBezTo>
                  <a:pt x="13998" y="4497"/>
                  <a:pt x="14176" y="4426"/>
                  <a:pt x="14372" y="4426"/>
                </a:cubicBezTo>
                <a:lnTo>
                  <a:pt x="14372" y="4426"/>
                </a:lnTo>
                <a:cubicBezTo>
                  <a:pt x="14560" y="4426"/>
                  <a:pt x="14738" y="4497"/>
                  <a:pt x="14863" y="4631"/>
                </a:cubicBezTo>
                <a:lnTo>
                  <a:pt x="14863" y="4631"/>
                </a:lnTo>
                <a:cubicBezTo>
                  <a:pt x="14988" y="4756"/>
                  <a:pt x="15068" y="4925"/>
                  <a:pt x="15068" y="5121"/>
                </a:cubicBezTo>
                <a:lnTo>
                  <a:pt x="15068" y="5121"/>
                </a:lnTo>
                <a:cubicBezTo>
                  <a:pt x="15068" y="5318"/>
                  <a:pt x="14988" y="5487"/>
                  <a:pt x="14863" y="5612"/>
                </a:cubicBezTo>
                <a:lnTo>
                  <a:pt x="14863" y="5612"/>
                </a:lnTo>
                <a:cubicBezTo>
                  <a:pt x="14738" y="5746"/>
                  <a:pt x="14560" y="5817"/>
                  <a:pt x="14372" y="5817"/>
                </a:cubicBezTo>
                <a:lnTo>
                  <a:pt x="14372" y="5817"/>
                </a:lnTo>
                <a:cubicBezTo>
                  <a:pt x="14176" y="5817"/>
                  <a:pt x="13998" y="5746"/>
                  <a:pt x="13873" y="561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38"/>
          <p:cNvSpPr txBox="1">
            <a:spLocks noGrp="1"/>
          </p:cNvSpPr>
          <p:nvPr>
            <p:ph type="ctrTitle"/>
          </p:nvPr>
        </p:nvSpPr>
        <p:spPr>
          <a:xfrm>
            <a:off x="1611425" y="2547564"/>
            <a:ext cx="5921100" cy="105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3200" dirty="0"/>
              <a:t>Непорочната кралица, обсебена от красотата - Елизабет </a:t>
            </a:r>
            <a:r>
              <a:rPr lang="en-US" sz="3200" dirty="0"/>
              <a:t>I</a:t>
            </a:r>
            <a:endParaRPr sz="3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0781789-05D7-94A0-3301-05509F10E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3100" y="769620"/>
            <a:ext cx="3440100" cy="3386643"/>
          </a:xfrm>
        </p:spPr>
        <p:txBody>
          <a:bodyPr/>
          <a:lstStyle/>
          <a:p>
            <a:pPr marL="165100" indent="0" algn="just">
              <a:buNone/>
            </a:pPr>
            <a:r>
              <a:rPr lang="bg-BG" dirty="0"/>
              <a:t>С</a:t>
            </a:r>
            <a:r>
              <a:rPr lang="ru-RU" dirty="0"/>
              <a:t>лед освобождаването си Елизабет е използвала физическите симптоми на стреса, за да избегне срещите със сестра си. Физическите симптоми на екстремен стрес и тревожност могат да се проявят в много форми, включително кървене от носа, мигрена, замаяност, проблеми със стомаха и червата, както и болка в гърдите и ускорен пулс. Страхът, който Елизабет е изпитвала спрямо сестра си, е бил изключително силен.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A41E7E-B5C2-CC2E-32D3-7E0AA3857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5780" y="595312"/>
            <a:ext cx="4497493" cy="395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8394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43"/>
          <p:cNvSpPr txBox="1">
            <a:spLocks noGrp="1"/>
          </p:cNvSpPr>
          <p:nvPr>
            <p:ph type="title"/>
          </p:nvPr>
        </p:nvSpPr>
        <p:spPr>
          <a:xfrm>
            <a:off x="713100" y="2100735"/>
            <a:ext cx="3749700" cy="68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dirty="0"/>
              <a:t>„Златният век на Елизабет“</a:t>
            </a:r>
            <a:br>
              <a:rPr lang="bg-BG" dirty="0"/>
            </a:br>
            <a:endParaRPr dirty="0"/>
          </a:p>
        </p:txBody>
      </p:sp>
      <p:sp>
        <p:nvSpPr>
          <p:cNvPr id="665" name="Google Shape;665;p43"/>
          <p:cNvSpPr/>
          <p:nvPr/>
        </p:nvSpPr>
        <p:spPr>
          <a:xfrm>
            <a:off x="4119000" y="196725"/>
            <a:ext cx="4902600" cy="4902600"/>
          </a:xfrm>
          <a:prstGeom prst="ellipse">
            <a:avLst/>
          </a:prstGeom>
          <a:gradFill>
            <a:gsLst>
              <a:gs pos="0">
                <a:srgbClr val="990000">
                  <a:alpha val="68627"/>
                </a:srgbClr>
              </a:gs>
              <a:gs pos="62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6" name="Google Shape;66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65450" y="2642078"/>
            <a:ext cx="3209601" cy="118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05612" y="1140890"/>
            <a:ext cx="1929299" cy="1974744"/>
          </a:xfrm>
          <a:prstGeom prst="rect">
            <a:avLst/>
          </a:prstGeom>
          <a:noFill/>
          <a:ln>
            <a:noFill/>
          </a:ln>
        </p:spPr>
      </p:pic>
      <p:sp>
        <p:nvSpPr>
          <p:cNvPr id="668" name="Google Shape;668;p43"/>
          <p:cNvSpPr/>
          <p:nvPr/>
        </p:nvSpPr>
        <p:spPr>
          <a:xfrm rot="10800000">
            <a:off x="1623297" y="3401440"/>
            <a:ext cx="1929292" cy="348943"/>
          </a:xfrm>
          <a:custGeom>
            <a:avLst/>
            <a:gdLst/>
            <a:ahLst/>
            <a:cxnLst/>
            <a:rect l="l" t="t" r="r" b="b"/>
            <a:pathLst>
              <a:path w="38183" h="6906" extrusionOk="0">
                <a:moveTo>
                  <a:pt x="19091" y="1"/>
                </a:moveTo>
                <a:lnTo>
                  <a:pt x="19091" y="1"/>
                </a:lnTo>
                <a:lnTo>
                  <a:pt x="19082" y="1"/>
                </a:lnTo>
                <a:lnTo>
                  <a:pt x="19082" y="1"/>
                </a:lnTo>
                <a:lnTo>
                  <a:pt x="19082" y="1"/>
                </a:lnTo>
                <a:lnTo>
                  <a:pt x="19082" y="1"/>
                </a:lnTo>
                <a:lnTo>
                  <a:pt x="19082" y="1"/>
                </a:lnTo>
                <a:cubicBezTo>
                  <a:pt x="19082" y="1"/>
                  <a:pt x="19074" y="1"/>
                  <a:pt x="19074" y="1"/>
                </a:cubicBezTo>
                <a:lnTo>
                  <a:pt x="19074" y="1"/>
                </a:lnTo>
                <a:lnTo>
                  <a:pt x="19074" y="1"/>
                </a:lnTo>
                <a:lnTo>
                  <a:pt x="19074" y="1"/>
                </a:lnTo>
                <a:lnTo>
                  <a:pt x="19074" y="1"/>
                </a:lnTo>
                <a:cubicBezTo>
                  <a:pt x="19074" y="1"/>
                  <a:pt x="19065" y="1"/>
                  <a:pt x="19065" y="10"/>
                </a:cubicBezTo>
                <a:lnTo>
                  <a:pt x="19065" y="10"/>
                </a:lnTo>
                <a:lnTo>
                  <a:pt x="19065" y="10"/>
                </a:lnTo>
                <a:cubicBezTo>
                  <a:pt x="19065" y="10"/>
                  <a:pt x="19065" y="10"/>
                  <a:pt x="19056" y="10"/>
                </a:cubicBezTo>
                <a:lnTo>
                  <a:pt x="19056" y="10"/>
                </a:lnTo>
                <a:lnTo>
                  <a:pt x="19056" y="10"/>
                </a:lnTo>
                <a:cubicBezTo>
                  <a:pt x="19056" y="10"/>
                  <a:pt x="19056" y="10"/>
                  <a:pt x="19056" y="10"/>
                </a:cubicBezTo>
                <a:lnTo>
                  <a:pt x="19056" y="10"/>
                </a:lnTo>
                <a:lnTo>
                  <a:pt x="19056" y="10"/>
                </a:lnTo>
                <a:lnTo>
                  <a:pt x="19047" y="10"/>
                </a:lnTo>
                <a:lnTo>
                  <a:pt x="19047" y="10"/>
                </a:lnTo>
                <a:lnTo>
                  <a:pt x="19047" y="10"/>
                </a:lnTo>
                <a:lnTo>
                  <a:pt x="19047" y="10"/>
                </a:lnTo>
                <a:lnTo>
                  <a:pt x="19047" y="10"/>
                </a:lnTo>
                <a:cubicBezTo>
                  <a:pt x="19038" y="18"/>
                  <a:pt x="19020" y="27"/>
                  <a:pt x="19011" y="36"/>
                </a:cubicBezTo>
                <a:lnTo>
                  <a:pt x="19011" y="36"/>
                </a:lnTo>
                <a:lnTo>
                  <a:pt x="19011" y="36"/>
                </a:lnTo>
                <a:lnTo>
                  <a:pt x="19011" y="36"/>
                </a:lnTo>
                <a:lnTo>
                  <a:pt x="19011" y="36"/>
                </a:lnTo>
                <a:lnTo>
                  <a:pt x="19011" y="36"/>
                </a:lnTo>
                <a:lnTo>
                  <a:pt x="19011" y="36"/>
                </a:lnTo>
                <a:lnTo>
                  <a:pt x="19011" y="36"/>
                </a:lnTo>
                <a:lnTo>
                  <a:pt x="19002" y="36"/>
                </a:lnTo>
                <a:cubicBezTo>
                  <a:pt x="19002" y="45"/>
                  <a:pt x="18993" y="54"/>
                  <a:pt x="18984" y="72"/>
                </a:cubicBezTo>
                <a:lnTo>
                  <a:pt x="18984" y="72"/>
                </a:lnTo>
                <a:lnTo>
                  <a:pt x="18984" y="72"/>
                </a:lnTo>
                <a:lnTo>
                  <a:pt x="18984" y="72"/>
                </a:lnTo>
                <a:lnTo>
                  <a:pt x="18984" y="72"/>
                </a:lnTo>
                <a:lnTo>
                  <a:pt x="18984" y="72"/>
                </a:lnTo>
                <a:lnTo>
                  <a:pt x="18984" y="72"/>
                </a:lnTo>
                <a:lnTo>
                  <a:pt x="18984" y="81"/>
                </a:lnTo>
                <a:lnTo>
                  <a:pt x="18984" y="81"/>
                </a:lnTo>
                <a:lnTo>
                  <a:pt x="18984" y="81"/>
                </a:lnTo>
                <a:lnTo>
                  <a:pt x="18984" y="81"/>
                </a:lnTo>
                <a:lnTo>
                  <a:pt x="18074" y="2936"/>
                </a:lnTo>
                <a:cubicBezTo>
                  <a:pt x="18012" y="3123"/>
                  <a:pt x="17985" y="3310"/>
                  <a:pt x="17985" y="3480"/>
                </a:cubicBezTo>
                <a:lnTo>
                  <a:pt x="17985" y="3480"/>
                </a:lnTo>
                <a:cubicBezTo>
                  <a:pt x="17985" y="3685"/>
                  <a:pt x="18030" y="3872"/>
                  <a:pt x="18137" y="4033"/>
                </a:cubicBezTo>
                <a:lnTo>
                  <a:pt x="18137" y="4033"/>
                </a:lnTo>
                <a:cubicBezTo>
                  <a:pt x="18244" y="4185"/>
                  <a:pt x="18396" y="4301"/>
                  <a:pt x="18610" y="4363"/>
                </a:cubicBezTo>
                <a:lnTo>
                  <a:pt x="18610" y="4363"/>
                </a:lnTo>
                <a:cubicBezTo>
                  <a:pt x="18743" y="4408"/>
                  <a:pt x="18904" y="4434"/>
                  <a:pt x="19082" y="4434"/>
                </a:cubicBezTo>
                <a:lnTo>
                  <a:pt x="19082" y="4434"/>
                </a:lnTo>
                <a:cubicBezTo>
                  <a:pt x="19270" y="4434"/>
                  <a:pt x="19421" y="4408"/>
                  <a:pt x="19564" y="4363"/>
                </a:cubicBezTo>
                <a:lnTo>
                  <a:pt x="19564" y="4363"/>
                </a:lnTo>
                <a:cubicBezTo>
                  <a:pt x="19769" y="4301"/>
                  <a:pt x="19930" y="4185"/>
                  <a:pt x="20037" y="4033"/>
                </a:cubicBezTo>
                <a:lnTo>
                  <a:pt x="20037" y="4033"/>
                </a:lnTo>
                <a:cubicBezTo>
                  <a:pt x="20135" y="3872"/>
                  <a:pt x="20189" y="3685"/>
                  <a:pt x="20189" y="3480"/>
                </a:cubicBezTo>
                <a:lnTo>
                  <a:pt x="20189" y="3480"/>
                </a:lnTo>
                <a:cubicBezTo>
                  <a:pt x="20189" y="3310"/>
                  <a:pt x="20153" y="3123"/>
                  <a:pt x="20099" y="2936"/>
                </a:cubicBezTo>
                <a:lnTo>
                  <a:pt x="20099" y="2936"/>
                </a:lnTo>
                <a:lnTo>
                  <a:pt x="19190" y="81"/>
                </a:lnTo>
                <a:lnTo>
                  <a:pt x="19190" y="81"/>
                </a:lnTo>
                <a:lnTo>
                  <a:pt x="19190" y="81"/>
                </a:lnTo>
                <a:lnTo>
                  <a:pt x="19190" y="81"/>
                </a:lnTo>
                <a:lnTo>
                  <a:pt x="19190" y="72"/>
                </a:lnTo>
                <a:lnTo>
                  <a:pt x="19190" y="72"/>
                </a:lnTo>
                <a:lnTo>
                  <a:pt x="19190" y="72"/>
                </a:lnTo>
                <a:lnTo>
                  <a:pt x="19190" y="72"/>
                </a:lnTo>
                <a:lnTo>
                  <a:pt x="19190" y="72"/>
                </a:lnTo>
                <a:cubicBezTo>
                  <a:pt x="19181" y="54"/>
                  <a:pt x="19172" y="45"/>
                  <a:pt x="19172" y="36"/>
                </a:cubicBezTo>
                <a:lnTo>
                  <a:pt x="19172" y="36"/>
                </a:lnTo>
                <a:lnTo>
                  <a:pt x="19163" y="36"/>
                </a:lnTo>
                <a:lnTo>
                  <a:pt x="19163" y="36"/>
                </a:lnTo>
                <a:lnTo>
                  <a:pt x="19163" y="36"/>
                </a:lnTo>
                <a:lnTo>
                  <a:pt x="19163" y="36"/>
                </a:lnTo>
                <a:lnTo>
                  <a:pt x="19163" y="36"/>
                </a:lnTo>
                <a:lnTo>
                  <a:pt x="19163" y="36"/>
                </a:lnTo>
                <a:lnTo>
                  <a:pt x="19163" y="36"/>
                </a:lnTo>
                <a:cubicBezTo>
                  <a:pt x="19154" y="27"/>
                  <a:pt x="19145" y="18"/>
                  <a:pt x="19127" y="10"/>
                </a:cubicBezTo>
                <a:lnTo>
                  <a:pt x="19127" y="10"/>
                </a:lnTo>
                <a:lnTo>
                  <a:pt x="19127" y="10"/>
                </a:lnTo>
                <a:lnTo>
                  <a:pt x="19127" y="10"/>
                </a:lnTo>
                <a:lnTo>
                  <a:pt x="19127" y="10"/>
                </a:lnTo>
                <a:lnTo>
                  <a:pt x="19127" y="10"/>
                </a:lnTo>
                <a:lnTo>
                  <a:pt x="19127" y="10"/>
                </a:lnTo>
                <a:lnTo>
                  <a:pt x="19127" y="10"/>
                </a:lnTo>
                <a:cubicBezTo>
                  <a:pt x="19118" y="10"/>
                  <a:pt x="19118" y="10"/>
                  <a:pt x="19118" y="10"/>
                </a:cubicBezTo>
                <a:lnTo>
                  <a:pt x="19118" y="10"/>
                </a:lnTo>
                <a:lnTo>
                  <a:pt x="19118" y="10"/>
                </a:lnTo>
                <a:cubicBezTo>
                  <a:pt x="19118" y="10"/>
                  <a:pt x="19109" y="10"/>
                  <a:pt x="19109" y="10"/>
                </a:cubicBezTo>
                <a:lnTo>
                  <a:pt x="19109" y="10"/>
                </a:lnTo>
                <a:lnTo>
                  <a:pt x="19109" y="10"/>
                </a:lnTo>
                <a:cubicBezTo>
                  <a:pt x="19109" y="1"/>
                  <a:pt x="19109" y="1"/>
                  <a:pt x="19100" y="1"/>
                </a:cubicBezTo>
                <a:lnTo>
                  <a:pt x="19100" y="1"/>
                </a:lnTo>
                <a:lnTo>
                  <a:pt x="19100" y="1"/>
                </a:lnTo>
                <a:lnTo>
                  <a:pt x="19100" y="1"/>
                </a:lnTo>
                <a:lnTo>
                  <a:pt x="19100" y="1"/>
                </a:lnTo>
                <a:cubicBezTo>
                  <a:pt x="19100" y="1"/>
                  <a:pt x="19100" y="1"/>
                  <a:pt x="19091" y="1"/>
                </a:cubicBezTo>
                <a:lnTo>
                  <a:pt x="19091" y="1"/>
                </a:lnTo>
                <a:lnTo>
                  <a:pt x="19091" y="1"/>
                </a:lnTo>
                <a:lnTo>
                  <a:pt x="19091" y="1"/>
                </a:lnTo>
                <a:lnTo>
                  <a:pt x="19091" y="1"/>
                </a:lnTo>
                <a:lnTo>
                  <a:pt x="19091" y="1"/>
                </a:lnTo>
                <a:lnTo>
                  <a:pt x="19091" y="1"/>
                </a:lnTo>
                <a:close/>
                <a:moveTo>
                  <a:pt x="18681" y="4158"/>
                </a:moveTo>
                <a:cubicBezTo>
                  <a:pt x="18520" y="4104"/>
                  <a:pt x="18404" y="4015"/>
                  <a:pt x="18324" y="3908"/>
                </a:cubicBezTo>
                <a:lnTo>
                  <a:pt x="18324" y="3908"/>
                </a:lnTo>
                <a:cubicBezTo>
                  <a:pt x="18244" y="3792"/>
                  <a:pt x="18208" y="3649"/>
                  <a:pt x="18208" y="3480"/>
                </a:cubicBezTo>
                <a:lnTo>
                  <a:pt x="18208" y="3480"/>
                </a:lnTo>
                <a:cubicBezTo>
                  <a:pt x="18208" y="3337"/>
                  <a:pt x="18235" y="3168"/>
                  <a:pt x="18289" y="2998"/>
                </a:cubicBezTo>
                <a:lnTo>
                  <a:pt x="18289" y="2998"/>
                </a:lnTo>
                <a:lnTo>
                  <a:pt x="19091" y="482"/>
                </a:lnTo>
                <a:lnTo>
                  <a:pt x="19885" y="2998"/>
                </a:lnTo>
                <a:cubicBezTo>
                  <a:pt x="19939" y="3168"/>
                  <a:pt x="19966" y="3337"/>
                  <a:pt x="19966" y="3480"/>
                </a:cubicBezTo>
                <a:lnTo>
                  <a:pt x="19966" y="3480"/>
                </a:lnTo>
                <a:cubicBezTo>
                  <a:pt x="19966" y="3649"/>
                  <a:pt x="19930" y="3792"/>
                  <a:pt x="19859" y="3908"/>
                </a:cubicBezTo>
                <a:lnTo>
                  <a:pt x="19859" y="3908"/>
                </a:lnTo>
                <a:cubicBezTo>
                  <a:pt x="19778" y="4015"/>
                  <a:pt x="19662" y="4104"/>
                  <a:pt x="19493" y="4158"/>
                </a:cubicBezTo>
                <a:lnTo>
                  <a:pt x="19493" y="4158"/>
                </a:lnTo>
                <a:cubicBezTo>
                  <a:pt x="19386" y="4194"/>
                  <a:pt x="19243" y="4211"/>
                  <a:pt x="19091" y="4211"/>
                </a:cubicBezTo>
                <a:lnTo>
                  <a:pt x="19091" y="4211"/>
                </a:lnTo>
                <a:cubicBezTo>
                  <a:pt x="18931" y="4211"/>
                  <a:pt x="18797" y="4194"/>
                  <a:pt x="18681" y="4158"/>
                </a:cubicBezTo>
                <a:moveTo>
                  <a:pt x="21464" y="848"/>
                </a:moveTo>
                <a:cubicBezTo>
                  <a:pt x="21125" y="1187"/>
                  <a:pt x="20911" y="1669"/>
                  <a:pt x="20911" y="2186"/>
                </a:cubicBezTo>
                <a:lnTo>
                  <a:pt x="20911" y="2186"/>
                </a:lnTo>
                <a:cubicBezTo>
                  <a:pt x="20911" y="2713"/>
                  <a:pt x="21125" y="3185"/>
                  <a:pt x="21464" y="3533"/>
                </a:cubicBezTo>
                <a:lnTo>
                  <a:pt x="21464" y="3533"/>
                </a:lnTo>
                <a:cubicBezTo>
                  <a:pt x="21768" y="3828"/>
                  <a:pt x="22160" y="4024"/>
                  <a:pt x="22597" y="4078"/>
                </a:cubicBezTo>
                <a:lnTo>
                  <a:pt x="22597" y="4078"/>
                </a:lnTo>
                <a:cubicBezTo>
                  <a:pt x="22633" y="4158"/>
                  <a:pt x="22713" y="4211"/>
                  <a:pt x="22811" y="4211"/>
                </a:cubicBezTo>
                <a:lnTo>
                  <a:pt x="22811" y="4211"/>
                </a:lnTo>
                <a:cubicBezTo>
                  <a:pt x="22945" y="4211"/>
                  <a:pt x="23052" y="4113"/>
                  <a:pt x="23052" y="3979"/>
                </a:cubicBezTo>
                <a:lnTo>
                  <a:pt x="23052" y="3979"/>
                </a:lnTo>
                <a:cubicBezTo>
                  <a:pt x="23052" y="3846"/>
                  <a:pt x="22945" y="3739"/>
                  <a:pt x="22811" y="3739"/>
                </a:cubicBezTo>
                <a:lnTo>
                  <a:pt x="22811" y="3739"/>
                </a:lnTo>
                <a:cubicBezTo>
                  <a:pt x="22722" y="3739"/>
                  <a:pt x="22651" y="3783"/>
                  <a:pt x="22606" y="3855"/>
                </a:cubicBezTo>
                <a:lnTo>
                  <a:pt x="22606" y="3855"/>
                </a:lnTo>
                <a:cubicBezTo>
                  <a:pt x="22223" y="3810"/>
                  <a:pt x="21884" y="3631"/>
                  <a:pt x="21625" y="3373"/>
                </a:cubicBezTo>
                <a:lnTo>
                  <a:pt x="21625" y="3373"/>
                </a:lnTo>
                <a:cubicBezTo>
                  <a:pt x="21322" y="3069"/>
                  <a:pt x="21134" y="2650"/>
                  <a:pt x="21134" y="2186"/>
                </a:cubicBezTo>
                <a:lnTo>
                  <a:pt x="21134" y="2186"/>
                </a:lnTo>
                <a:cubicBezTo>
                  <a:pt x="21134" y="1731"/>
                  <a:pt x="21322" y="1312"/>
                  <a:pt x="21625" y="1000"/>
                </a:cubicBezTo>
                <a:lnTo>
                  <a:pt x="21625" y="1000"/>
                </a:lnTo>
                <a:cubicBezTo>
                  <a:pt x="21928" y="696"/>
                  <a:pt x="22348" y="509"/>
                  <a:pt x="22811" y="509"/>
                </a:cubicBezTo>
                <a:lnTo>
                  <a:pt x="22811" y="509"/>
                </a:lnTo>
                <a:cubicBezTo>
                  <a:pt x="23525" y="509"/>
                  <a:pt x="24185" y="804"/>
                  <a:pt x="24658" y="1276"/>
                </a:cubicBezTo>
                <a:lnTo>
                  <a:pt x="24658" y="1276"/>
                </a:lnTo>
                <a:cubicBezTo>
                  <a:pt x="24765" y="1383"/>
                  <a:pt x="24863" y="1508"/>
                  <a:pt x="24953" y="1633"/>
                </a:cubicBezTo>
                <a:lnTo>
                  <a:pt x="24953" y="1633"/>
                </a:lnTo>
                <a:cubicBezTo>
                  <a:pt x="24961" y="1660"/>
                  <a:pt x="24970" y="1678"/>
                  <a:pt x="24997" y="1696"/>
                </a:cubicBezTo>
                <a:lnTo>
                  <a:pt x="24997" y="1696"/>
                </a:lnTo>
                <a:cubicBezTo>
                  <a:pt x="25265" y="2106"/>
                  <a:pt x="25425" y="2597"/>
                  <a:pt x="25425" y="3123"/>
                </a:cubicBezTo>
                <a:lnTo>
                  <a:pt x="25425" y="3123"/>
                </a:lnTo>
                <a:cubicBezTo>
                  <a:pt x="25425" y="3837"/>
                  <a:pt x="25131" y="4488"/>
                  <a:pt x="24658" y="4970"/>
                </a:cubicBezTo>
                <a:lnTo>
                  <a:pt x="24658" y="4970"/>
                </a:lnTo>
                <a:cubicBezTo>
                  <a:pt x="24185" y="5442"/>
                  <a:pt x="23525" y="5737"/>
                  <a:pt x="22811" y="5737"/>
                </a:cubicBezTo>
                <a:lnTo>
                  <a:pt x="22811" y="5737"/>
                </a:lnTo>
                <a:lnTo>
                  <a:pt x="21661" y="5737"/>
                </a:lnTo>
                <a:cubicBezTo>
                  <a:pt x="21696" y="5710"/>
                  <a:pt x="21723" y="5674"/>
                  <a:pt x="21759" y="5648"/>
                </a:cubicBezTo>
                <a:lnTo>
                  <a:pt x="21759" y="5648"/>
                </a:lnTo>
                <a:cubicBezTo>
                  <a:pt x="21946" y="5460"/>
                  <a:pt x="22062" y="5202"/>
                  <a:pt x="22062" y="4916"/>
                </a:cubicBezTo>
                <a:lnTo>
                  <a:pt x="22062" y="4916"/>
                </a:lnTo>
                <a:cubicBezTo>
                  <a:pt x="22062" y="4631"/>
                  <a:pt x="21946" y="4363"/>
                  <a:pt x="21759" y="4176"/>
                </a:cubicBezTo>
                <a:lnTo>
                  <a:pt x="21759" y="4176"/>
                </a:lnTo>
                <a:cubicBezTo>
                  <a:pt x="21616" y="4042"/>
                  <a:pt x="21438" y="3944"/>
                  <a:pt x="21241" y="3899"/>
                </a:cubicBezTo>
                <a:lnTo>
                  <a:pt x="21241" y="3899"/>
                </a:lnTo>
                <a:cubicBezTo>
                  <a:pt x="21206" y="3810"/>
                  <a:pt x="21125" y="3747"/>
                  <a:pt x="21018" y="3747"/>
                </a:cubicBezTo>
                <a:lnTo>
                  <a:pt x="21018" y="3747"/>
                </a:lnTo>
                <a:cubicBezTo>
                  <a:pt x="20885" y="3747"/>
                  <a:pt x="20786" y="3855"/>
                  <a:pt x="20786" y="3988"/>
                </a:cubicBezTo>
                <a:lnTo>
                  <a:pt x="20786" y="3988"/>
                </a:lnTo>
                <a:cubicBezTo>
                  <a:pt x="20786" y="4113"/>
                  <a:pt x="20885" y="4220"/>
                  <a:pt x="21018" y="4220"/>
                </a:cubicBezTo>
                <a:lnTo>
                  <a:pt x="21018" y="4220"/>
                </a:lnTo>
                <a:cubicBezTo>
                  <a:pt x="21099" y="4220"/>
                  <a:pt x="21170" y="4185"/>
                  <a:pt x="21215" y="4122"/>
                </a:cubicBezTo>
                <a:lnTo>
                  <a:pt x="21215" y="4122"/>
                </a:lnTo>
                <a:cubicBezTo>
                  <a:pt x="21366" y="4158"/>
                  <a:pt x="21491" y="4229"/>
                  <a:pt x="21598" y="4336"/>
                </a:cubicBezTo>
                <a:lnTo>
                  <a:pt x="21598" y="4336"/>
                </a:lnTo>
                <a:cubicBezTo>
                  <a:pt x="21750" y="4488"/>
                  <a:pt x="21839" y="4693"/>
                  <a:pt x="21839" y="4916"/>
                </a:cubicBezTo>
                <a:lnTo>
                  <a:pt x="21839" y="4916"/>
                </a:lnTo>
                <a:cubicBezTo>
                  <a:pt x="21839" y="5139"/>
                  <a:pt x="21750" y="5344"/>
                  <a:pt x="21598" y="5496"/>
                </a:cubicBezTo>
                <a:lnTo>
                  <a:pt x="21598" y="5496"/>
                </a:lnTo>
                <a:cubicBezTo>
                  <a:pt x="21447" y="5639"/>
                  <a:pt x="21241" y="5737"/>
                  <a:pt x="21018" y="5737"/>
                </a:cubicBezTo>
                <a:lnTo>
                  <a:pt x="21018" y="5737"/>
                </a:lnTo>
                <a:lnTo>
                  <a:pt x="19091" y="5737"/>
                </a:lnTo>
                <a:lnTo>
                  <a:pt x="17156" y="5737"/>
                </a:lnTo>
                <a:cubicBezTo>
                  <a:pt x="16933" y="5737"/>
                  <a:pt x="16727" y="5639"/>
                  <a:pt x="16576" y="5496"/>
                </a:cubicBezTo>
                <a:lnTo>
                  <a:pt x="16576" y="5496"/>
                </a:lnTo>
                <a:cubicBezTo>
                  <a:pt x="16433" y="5344"/>
                  <a:pt x="16335" y="5139"/>
                  <a:pt x="16335" y="4916"/>
                </a:cubicBezTo>
                <a:lnTo>
                  <a:pt x="16335" y="4916"/>
                </a:lnTo>
                <a:cubicBezTo>
                  <a:pt x="16335" y="4693"/>
                  <a:pt x="16433" y="4488"/>
                  <a:pt x="16576" y="4336"/>
                </a:cubicBezTo>
                <a:lnTo>
                  <a:pt x="16576" y="4336"/>
                </a:lnTo>
                <a:cubicBezTo>
                  <a:pt x="16683" y="4229"/>
                  <a:pt x="16817" y="4158"/>
                  <a:pt x="16959" y="4122"/>
                </a:cubicBezTo>
                <a:lnTo>
                  <a:pt x="16959" y="4122"/>
                </a:lnTo>
                <a:cubicBezTo>
                  <a:pt x="17004" y="4185"/>
                  <a:pt x="17075" y="4220"/>
                  <a:pt x="17156" y="4220"/>
                </a:cubicBezTo>
                <a:lnTo>
                  <a:pt x="17156" y="4220"/>
                </a:lnTo>
                <a:cubicBezTo>
                  <a:pt x="17289" y="4220"/>
                  <a:pt x="17396" y="4113"/>
                  <a:pt x="17396" y="3988"/>
                </a:cubicBezTo>
                <a:lnTo>
                  <a:pt x="17396" y="3988"/>
                </a:lnTo>
                <a:cubicBezTo>
                  <a:pt x="17396" y="3855"/>
                  <a:pt x="17289" y="3747"/>
                  <a:pt x="17156" y="3747"/>
                </a:cubicBezTo>
                <a:lnTo>
                  <a:pt x="17156" y="3747"/>
                </a:lnTo>
                <a:cubicBezTo>
                  <a:pt x="17057" y="3747"/>
                  <a:pt x="16968" y="3810"/>
                  <a:pt x="16933" y="3899"/>
                </a:cubicBezTo>
                <a:lnTo>
                  <a:pt x="16933" y="3899"/>
                </a:lnTo>
                <a:cubicBezTo>
                  <a:pt x="16736" y="3944"/>
                  <a:pt x="16558" y="4042"/>
                  <a:pt x="16424" y="4176"/>
                </a:cubicBezTo>
                <a:lnTo>
                  <a:pt x="16424" y="4176"/>
                </a:lnTo>
                <a:cubicBezTo>
                  <a:pt x="16237" y="4363"/>
                  <a:pt x="16121" y="4631"/>
                  <a:pt x="16121" y="4916"/>
                </a:cubicBezTo>
                <a:lnTo>
                  <a:pt x="16121" y="4916"/>
                </a:lnTo>
                <a:cubicBezTo>
                  <a:pt x="16121" y="5202"/>
                  <a:pt x="16237" y="5460"/>
                  <a:pt x="16424" y="5648"/>
                </a:cubicBezTo>
                <a:lnTo>
                  <a:pt x="16424" y="5648"/>
                </a:lnTo>
                <a:cubicBezTo>
                  <a:pt x="16451" y="5674"/>
                  <a:pt x="16486" y="5710"/>
                  <a:pt x="16513" y="5737"/>
                </a:cubicBezTo>
                <a:lnTo>
                  <a:pt x="16513" y="5737"/>
                </a:lnTo>
                <a:lnTo>
                  <a:pt x="15371" y="5737"/>
                </a:lnTo>
                <a:cubicBezTo>
                  <a:pt x="14649" y="5737"/>
                  <a:pt x="13997" y="5442"/>
                  <a:pt x="13525" y="4970"/>
                </a:cubicBezTo>
                <a:lnTo>
                  <a:pt x="13525" y="4970"/>
                </a:lnTo>
                <a:cubicBezTo>
                  <a:pt x="13052" y="4488"/>
                  <a:pt x="12757" y="3837"/>
                  <a:pt x="12757" y="3123"/>
                </a:cubicBezTo>
                <a:lnTo>
                  <a:pt x="12757" y="3123"/>
                </a:lnTo>
                <a:cubicBezTo>
                  <a:pt x="12757" y="2597"/>
                  <a:pt x="12909" y="2106"/>
                  <a:pt x="13186" y="1696"/>
                </a:cubicBezTo>
                <a:lnTo>
                  <a:pt x="13186" y="1696"/>
                </a:lnTo>
                <a:cubicBezTo>
                  <a:pt x="13204" y="1678"/>
                  <a:pt x="13221" y="1660"/>
                  <a:pt x="13221" y="1633"/>
                </a:cubicBezTo>
                <a:lnTo>
                  <a:pt x="13221" y="1633"/>
                </a:lnTo>
                <a:cubicBezTo>
                  <a:pt x="13311" y="1508"/>
                  <a:pt x="13418" y="1383"/>
                  <a:pt x="13525" y="1276"/>
                </a:cubicBezTo>
                <a:lnTo>
                  <a:pt x="13525" y="1276"/>
                </a:lnTo>
                <a:cubicBezTo>
                  <a:pt x="13997" y="804"/>
                  <a:pt x="14649" y="509"/>
                  <a:pt x="15371" y="509"/>
                </a:cubicBezTo>
                <a:lnTo>
                  <a:pt x="15371" y="509"/>
                </a:lnTo>
                <a:cubicBezTo>
                  <a:pt x="15826" y="509"/>
                  <a:pt x="16246" y="696"/>
                  <a:pt x="16558" y="1000"/>
                </a:cubicBezTo>
                <a:lnTo>
                  <a:pt x="16558" y="1000"/>
                </a:lnTo>
                <a:cubicBezTo>
                  <a:pt x="16861" y="1312"/>
                  <a:pt x="17048" y="1731"/>
                  <a:pt x="17048" y="2186"/>
                </a:cubicBezTo>
                <a:lnTo>
                  <a:pt x="17048" y="2186"/>
                </a:lnTo>
                <a:cubicBezTo>
                  <a:pt x="17048" y="2650"/>
                  <a:pt x="16861" y="3069"/>
                  <a:pt x="16549" y="3373"/>
                </a:cubicBezTo>
                <a:lnTo>
                  <a:pt x="16549" y="3373"/>
                </a:lnTo>
                <a:cubicBezTo>
                  <a:pt x="16290" y="3631"/>
                  <a:pt x="15951" y="3810"/>
                  <a:pt x="15568" y="3855"/>
                </a:cubicBezTo>
                <a:lnTo>
                  <a:pt x="15568" y="3855"/>
                </a:lnTo>
                <a:cubicBezTo>
                  <a:pt x="15532" y="3783"/>
                  <a:pt x="15452" y="3739"/>
                  <a:pt x="15371" y="3739"/>
                </a:cubicBezTo>
                <a:lnTo>
                  <a:pt x="15371" y="3739"/>
                </a:lnTo>
                <a:cubicBezTo>
                  <a:pt x="15238" y="3739"/>
                  <a:pt x="15130" y="3846"/>
                  <a:pt x="15130" y="3979"/>
                </a:cubicBezTo>
                <a:lnTo>
                  <a:pt x="15130" y="3979"/>
                </a:lnTo>
                <a:cubicBezTo>
                  <a:pt x="15130" y="4113"/>
                  <a:pt x="15238" y="4211"/>
                  <a:pt x="15371" y="4211"/>
                </a:cubicBezTo>
                <a:lnTo>
                  <a:pt x="15371" y="4211"/>
                </a:lnTo>
                <a:cubicBezTo>
                  <a:pt x="15461" y="4211"/>
                  <a:pt x="15550" y="4158"/>
                  <a:pt x="15585" y="4078"/>
                </a:cubicBezTo>
                <a:lnTo>
                  <a:pt x="15585" y="4078"/>
                </a:lnTo>
                <a:cubicBezTo>
                  <a:pt x="16023" y="4024"/>
                  <a:pt x="16415" y="3828"/>
                  <a:pt x="16709" y="3533"/>
                </a:cubicBezTo>
                <a:lnTo>
                  <a:pt x="16709" y="3533"/>
                </a:lnTo>
                <a:cubicBezTo>
                  <a:pt x="17057" y="3185"/>
                  <a:pt x="17272" y="2713"/>
                  <a:pt x="17272" y="2186"/>
                </a:cubicBezTo>
                <a:lnTo>
                  <a:pt x="17272" y="2186"/>
                </a:lnTo>
                <a:cubicBezTo>
                  <a:pt x="17272" y="1669"/>
                  <a:pt x="17057" y="1187"/>
                  <a:pt x="16709" y="848"/>
                </a:cubicBezTo>
                <a:lnTo>
                  <a:pt x="16709" y="848"/>
                </a:lnTo>
                <a:cubicBezTo>
                  <a:pt x="16370" y="500"/>
                  <a:pt x="15889" y="286"/>
                  <a:pt x="15371" y="286"/>
                </a:cubicBezTo>
                <a:lnTo>
                  <a:pt x="15371" y="286"/>
                </a:lnTo>
                <a:cubicBezTo>
                  <a:pt x="14586" y="286"/>
                  <a:pt x="13882" y="607"/>
                  <a:pt x="13364" y="1125"/>
                </a:cubicBezTo>
                <a:lnTo>
                  <a:pt x="13364" y="1125"/>
                </a:lnTo>
                <a:cubicBezTo>
                  <a:pt x="13248" y="1232"/>
                  <a:pt x="13141" y="1357"/>
                  <a:pt x="13052" y="1490"/>
                </a:cubicBezTo>
                <a:lnTo>
                  <a:pt x="13052" y="1490"/>
                </a:lnTo>
                <a:lnTo>
                  <a:pt x="8823" y="1490"/>
                </a:lnTo>
                <a:cubicBezTo>
                  <a:pt x="8243" y="1490"/>
                  <a:pt x="7717" y="1731"/>
                  <a:pt x="7333" y="2115"/>
                </a:cubicBezTo>
                <a:lnTo>
                  <a:pt x="7333" y="2115"/>
                </a:lnTo>
                <a:cubicBezTo>
                  <a:pt x="6950" y="2490"/>
                  <a:pt x="6709" y="3016"/>
                  <a:pt x="6709" y="3596"/>
                </a:cubicBezTo>
                <a:lnTo>
                  <a:pt x="6709" y="3596"/>
                </a:lnTo>
                <a:cubicBezTo>
                  <a:pt x="6709" y="4176"/>
                  <a:pt x="6950" y="4702"/>
                  <a:pt x="7333" y="5086"/>
                </a:cubicBezTo>
                <a:lnTo>
                  <a:pt x="7333" y="5086"/>
                </a:lnTo>
                <a:cubicBezTo>
                  <a:pt x="7494" y="5246"/>
                  <a:pt x="7672" y="5380"/>
                  <a:pt x="7878" y="5478"/>
                </a:cubicBezTo>
                <a:lnTo>
                  <a:pt x="7878" y="5478"/>
                </a:lnTo>
                <a:lnTo>
                  <a:pt x="3480" y="5478"/>
                </a:lnTo>
                <a:cubicBezTo>
                  <a:pt x="3149" y="5478"/>
                  <a:pt x="2855" y="5344"/>
                  <a:pt x="2641" y="5130"/>
                </a:cubicBezTo>
                <a:lnTo>
                  <a:pt x="2641" y="5130"/>
                </a:lnTo>
                <a:cubicBezTo>
                  <a:pt x="2427" y="4916"/>
                  <a:pt x="2293" y="4622"/>
                  <a:pt x="2293" y="4292"/>
                </a:cubicBezTo>
                <a:lnTo>
                  <a:pt x="2293" y="4292"/>
                </a:lnTo>
                <a:cubicBezTo>
                  <a:pt x="2293" y="3970"/>
                  <a:pt x="2427" y="3676"/>
                  <a:pt x="2641" y="3462"/>
                </a:cubicBezTo>
                <a:lnTo>
                  <a:pt x="2641" y="3462"/>
                </a:lnTo>
                <a:cubicBezTo>
                  <a:pt x="2855" y="3239"/>
                  <a:pt x="3149" y="3114"/>
                  <a:pt x="3480" y="3114"/>
                </a:cubicBezTo>
                <a:lnTo>
                  <a:pt x="3480" y="3114"/>
                </a:lnTo>
                <a:lnTo>
                  <a:pt x="5103" y="3114"/>
                </a:lnTo>
                <a:cubicBezTo>
                  <a:pt x="5442" y="3114"/>
                  <a:pt x="5763" y="2971"/>
                  <a:pt x="5986" y="2739"/>
                </a:cubicBezTo>
                <a:lnTo>
                  <a:pt x="5986" y="2739"/>
                </a:lnTo>
                <a:cubicBezTo>
                  <a:pt x="6218" y="2516"/>
                  <a:pt x="6361" y="2195"/>
                  <a:pt x="6361" y="1847"/>
                </a:cubicBezTo>
                <a:lnTo>
                  <a:pt x="6361" y="1847"/>
                </a:lnTo>
                <a:cubicBezTo>
                  <a:pt x="6361" y="1508"/>
                  <a:pt x="6218" y="1187"/>
                  <a:pt x="5986" y="964"/>
                </a:cubicBezTo>
                <a:lnTo>
                  <a:pt x="5986" y="964"/>
                </a:lnTo>
                <a:cubicBezTo>
                  <a:pt x="5763" y="732"/>
                  <a:pt x="5442" y="589"/>
                  <a:pt x="5103" y="589"/>
                </a:cubicBezTo>
                <a:lnTo>
                  <a:pt x="5103" y="589"/>
                </a:lnTo>
                <a:lnTo>
                  <a:pt x="4140" y="589"/>
                </a:lnTo>
                <a:cubicBezTo>
                  <a:pt x="3917" y="589"/>
                  <a:pt x="3720" y="688"/>
                  <a:pt x="3578" y="830"/>
                </a:cubicBezTo>
                <a:lnTo>
                  <a:pt x="3578" y="830"/>
                </a:lnTo>
                <a:cubicBezTo>
                  <a:pt x="3435" y="973"/>
                  <a:pt x="3346" y="1169"/>
                  <a:pt x="3346" y="1392"/>
                </a:cubicBezTo>
                <a:lnTo>
                  <a:pt x="3346" y="1392"/>
                </a:lnTo>
                <a:cubicBezTo>
                  <a:pt x="3346" y="1606"/>
                  <a:pt x="3435" y="1812"/>
                  <a:pt x="3578" y="1954"/>
                </a:cubicBezTo>
                <a:lnTo>
                  <a:pt x="3578" y="1954"/>
                </a:lnTo>
                <a:cubicBezTo>
                  <a:pt x="3720" y="2097"/>
                  <a:pt x="3917" y="2186"/>
                  <a:pt x="4140" y="2186"/>
                </a:cubicBezTo>
                <a:lnTo>
                  <a:pt x="4140" y="2186"/>
                </a:lnTo>
                <a:lnTo>
                  <a:pt x="4898" y="2186"/>
                </a:lnTo>
                <a:cubicBezTo>
                  <a:pt x="4943" y="2258"/>
                  <a:pt x="5023" y="2311"/>
                  <a:pt x="5112" y="2311"/>
                </a:cubicBezTo>
                <a:lnTo>
                  <a:pt x="5112" y="2311"/>
                </a:lnTo>
                <a:cubicBezTo>
                  <a:pt x="5246" y="2311"/>
                  <a:pt x="5344" y="2204"/>
                  <a:pt x="5344" y="2070"/>
                </a:cubicBezTo>
                <a:lnTo>
                  <a:pt x="5344" y="2070"/>
                </a:lnTo>
                <a:cubicBezTo>
                  <a:pt x="5344" y="1945"/>
                  <a:pt x="5246" y="1838"/>
                  <a:pt x="5112" y="1838"/>
                </a:cubicBezTo>
                <a:lnTo>
                  <a:pt x="5112" y="1838"/>
                </a:lnTo>
                <a:cubicBezTo>
                  <a:pt x="5023" y="1838"/>
                  <a:pt x="4943" y="1892"/>
                  <a:pt x="4898" y="1963"/>
                </a:cubicBezTo>
                <a:lnTo>
                  <a:pt x="4898" y="1963"/>
                </a:lnTo>
                <a:lnTo>
                  <a:pt x="4140" y="1963"/>
                </a:lnTo>
                <a:cubicBezTo>
                  <a:pt x="3979" y="1963"/>
                  <a:pt x="3836" y="1901"/>
                  <a:pt x="3738" y="1794"/>
                </a:cubicBezTo>
                <a:lnTo>
                  <a:pt x="3738" y="1794"/>
                </a:lnTo>
                <a:cubicBezTo>
                  <a:pt x="3631" y="1687"/>
                  <a:pt x="3569" y="1544"/>
                  <a:pt x="3569" y="1392"/>
                </a:cubicBezTo>
                <a:lnTo>
                  <a:pt x="3569" y="1392"/>
                </a:lnTo>
                <a:cubicBezTo>
                  <a:pt x="3569" y="1232"/>
                  <a:pt x="3631" y="1089"/>
                  <a:pt x="3738" y="982"/>
                </a:cubicBezTo>
                <a:lnTo>
                  <a:pt x="3738" y="982"/>
                </a:lnTo>
                <a:cubicBezTo>
                  <a:pt x="3836" y="884"/>
                  <a:pt x="3979" y="812"/>
                  <a:pt x="4140" y="812"/>
                </a:cubicBezTo>
                <a:lnTo>
                  <a:pt x="4140" y="812"/>
                </a:lnTo>
                <a:lnTo>
                  <a:pt x="5103" y="812"/>
                </a:lnTo>
                <a:cubicBezTo>
                  <a:pt x="5389" y="812"/>
                  <a:pt x="5647" y="928"/>
                  <a:pt x="5835" y="1125"/>
                </a:cubicBezTo>
                <a:lnTo>
                  <a:pt x="5835" y="1125"/>
                </a:lnTo>
                <a:cubicBezTo>
                  <a:pt x="6022" y="1312"/>
                  <a:pt x="6138" y="1571"/>
                  <a:pt x="6138" y="1847"/>
                </a:cubicBezTo>
                <a:lnTo>
                  <a:pt x="6138" y="1847"/>
                </a:lnTo>
                <a:cubicBezTo>
                  <a:pt x="6138" y="2133"/>
                  <a:pt x="6022" y="2391"/>
                  <a:pt x="5835" y="2579"/>
                </a:cubicBezTo>
                <a:lnTo>
                  <a:pt x="5835" y="2579"/>
                </a:lnTo>
                <a:cubicBezTo>
                  <a:pt x="5647" y="2766"/>
                  <a:pt x="5389" y="2891"/>
                  <a:pt x="5103" y="2891"/>
                </a:cubicBezTo>
                <a:lnTo>
                  <a:pt x="5103" y="2891"/>
                </a:lnTo>
                <a:lnTo>
                  <a:pt x="3480" y="2891"/>
                </a:lnTo>
                <a:cubicBezTo>
                  <a:pt x="3087" y="2891"/>
                  <a:pt x="2739" y="3043"/>
                  <a:pt x="2480" y="3301"/>
                </a:cubicBezTo>
                <a:lnTo>
                  <a:pt x="2480" y="3301"/>
                </a:lnTo>
                <a:cubicBezTo>
                  <a:pt x="2347" y="3426"/>
                  <a:pt x="2248" y="3587"/>
                  <a:pt x="2177" y="3756"/>
                </a:cubicBezTo>
                <a:lnTo>
                  <a:pt x="2177" y="3756"/>
                </a:lnTo>
                <a:lnTo>
                  <a:pt x="866" y="3756"/>
                </a:lnTo>
                <a:cubicBezTo>
                  <a:pt x="625" y="3756"/>
                  <a:pt x="411" y="3855"/>
                  <a:pt x="250" y="4015"/>
                </a:cubicBezTo>
                <a:lnTo>
                  <a:pt x="250" y="4015"/>
                </a:lnTo>
                <a:cubicBezTo>
                  <a:pt x="90" y="4167"/>
                  <a:pt x="0" y="4390"/>
                  <a:pt x="0" y="4622"/>
                </a:cubicBezTo>
                <a:lnTo>
                  <a:pt x="0" y="4622"/>
                </a:lnTo>
                <a:cubicBezTo>
                  <a:pt x="0" y="4863"/>
                  <a:pt x="90" y="5086"/>
                  <a:pt x="250" y="5237"/>
                </a:cubicBezTo>
                <a:lnTo>
                  <a:pt x="250" y="5237"/>
                </a:lnTo>
                <a:cubicBezTo>
                  <a:pt x="357" y="5344"/>
                  <a:pt x="491" y="5425"/>
                  <a:pt x="643" y="5460"/>
                </a:cubicBezTo>
                <a:lnTo>
                  <a:pt x="643" y="5460"/>
                </a:lnTo>
                <a:cubicBezTo>
                  <a:pt x="678" y="5558"/>
                  <a:pt x="759" y="5621"/>
                  <a:pt x="866" y="5621"/>
                </a:cubicBezTo>
                <a:lnTo>
                  <a:pt x="866" y="5621"/>
                </a:lnTo>
                <a:cubicBezTo>
                  <a:pt x="1000" y="5621"/>
                  <a:pt x="1107" y="5514"/>
                  <a:pt x="1107" y="5380"/>
                </a:cubicBezTo>
                <a:lnTo>
                  <a:pt x="1107" y="5380"/>
                </a:lnTo>
                <a:cubicBezTo>
                  <a:pt x="1107" y="5255"/>
                  <a:pt x="1000" y="5148"/>
                  <a:pt x="866" y="5148"/>
                </a:cubicBezTo>
                <a:lnTo>
                  <a:pt x="866" y="5148"/>
                </a:lnTo>
                <a:cubicBezTo>
                  <a:pt x="785" y="5148"/>
                  <a:pt x="714" y="5184"/>
                  <a:pt x="669" y="5246"/>
                </a:cubicBezTo>
                <a:lnTo>
                  <a:pt x="669" y="5246"/>
                </a:lnTo>
                <a:cubicBezTo>
                  <a:pt x="571" y="5210"/>
                  <a:pt x="482" y="5157"/>
                  <a:pt x="411" y="5086"/>
                </a:cubicBezTo>
                <a:lnTo>
                  <a:pt x="411" y="5086"/>
                </a:lnTo>
                <a:cubicBezTo>
                  <a:pt x="295" y="4961"/>
                  <a:pt x="214" y="4800"/>
                  <a:pt x="214" y="4622"/>
                </a:cubicBezTo>
                <a:lnTo>
                  <a:pt x="214" y="4622"/>
                </a:lnTo>
                <a:cubicBezTo>
                  <a:pt x="214" y="4443"/>
                  <a:pt x="295" y="4283"/>
                  <a:pt x="411" y="4167"/>
                </a:cubicBezTo>
                <a:lnTo>
                  <a:pt x="411" y="4167"/>
                </a:lnTo>
                <a:cubicBezTo>
                  <a:pt x="527" y="4051"/>
                  <a:pt x="687" y="3979"/>
                  <a:pt x="866" y="3979"/>
                </a:cubicBezTo>
                <a:lnTo>
                  <a:pt x="866" y="3979"/>
                </a:lnTo>
                <a:lnTo>
                  <a:pt x="2106" y="3979"/>
                </a:lnTo>
                <a:cubicBezTo>
                  <a:pt x="2079" y="4078"/>
                  <a:pt x="2070" y="4185"/>
                  <a:pt x="2070" y="4292"/>
                </a:cubicBezTo>
                <a:lnTo>
                  <a:pt x="2070" y="4292"/>
                </a:lnTo>
                <a:cubicBezTo>
                  <a:pt x="2070" y="4684"/>
                  <a:pt x="2222" y="5032"/>
                  <a:pt x="2480" y="5291"/>
                </a:cubicBezTo>
                <a:lnTo>
                  <a:pt x="2480" y="5291"/>
                </a:lnTo>
                <a:cubicBezTo>
                  <a:pt x="2739" y="5549"/>
                  <a:pt x="3087" y="5701"/>
                  <a:pt x="3480" y="5701"/>
                </a:cubicBezTo>
                <a:lnTo>
                  <a:pt x="3480" y="5701"/>
                </a:lnTo>
                <a:lnTo>
                  <a:pt x="8770" y="5701"/>
                </a:lnTo>
                <a:lnTo>
                  <a:pt x="8770" y="5701"/>
                </a:lnTo>
                <a:cubicBezTo>
                  <a:pt x="8788" y="5701"/>
                  <a:pt x="8805" y="5701"/>
                  <a:pt x="8823" y="5701"/>
                </a:cubicBezTo>
                <a:lnTo>
                  <a:pt x="8823" y="5701"/>
                </a:lnTo>
                <a:cubicBezTo>
                  <a:pt x="9225" y="5701"/>
                  <a:pt x="9590" y="5541"/>
                  <a:pt x="9858" y="5273"/>
                </a:cubicBezTo>
                <a:lnTo>
                  <a:pt x="9858" y="5273"/>
                </a:lnTo>
                <a:cubicBezTo>
                  <a:pt x="10037" y="5095"/>
                  <a:pt x="10170" y="4871"/>
                  <a:pt x="10242" y="4631"/>
                </a:cubicBezTo>
                <a:lnTo>
                  <a:pt x="10242" y="4631"/>
                </a:lnTo>
                <a:lnTo>
                  <a:pt x="10447" y="4631"/>
                </a:lnTo>
                <a:cubicBezTo>
                  <a:pt x="10795" y="4631"/>
                  <a:pt x="11107" y="4488"/>
                  <a:pt x="11330" y="4256"/>
                </a:cubicBezTo>
                <a:lnTo>
                  <a:pt x="11330" y="4256"/>
                </a:lnTo>
                <a:cubicBezTo>
                  <a:pt x="11562" y="4033"/>
                  <a:pt x="11705" y="3721"/>
                  <a:pt x="11705" y="3373"/>
                </a:cubicBezTo>
                <a:lnTo>
                  <a:pt x="11705" y="3373"/>
                </a:lnTo>
                <a:cubicBezTo>
                  <a:pt x="11705" y="3025"/>
                  <a:pt x="11562" y="2713"/>
                  <a:pt x="11330" y="2481"/>
                </a:cubicBezTo>
                <a:lnTo>
                  <a:pt x="11330" y="2481"/>
                </a:lnTo>
                <a:cubicBezTo>
                  <a:pt x="11152" y="2302"/>
                  <a:pt x="10920" y="2177"/>
                  <a:pt x="10661" y="2133"/>
                </a:cubicBezTo>
                <a:lnTo>
                  <a:pt x="10661" y="2133"/>
                </a:lnTo>
                <a:cubicBezTo>
                  <a:pt x="10625" y="2044"/>
                  <a:pt x="10545" y="1990"/>
                  <a:pt x="10447" y="1990"/>
                </a:cubicBezTo>
                <a:lnTo>
                  <a:pt x="10447" y="1990"/>
                </a:lnTo>
                <a:cubicBezTo>
                  <a:pt x="10313" y="1990"/>
                  <a:pt x="10206" y="2097"/>
                  <a:pt x="10206" y="2222"/>
                </a:cubicBezTo>
                <a:lnTo>
                  <a:pt x="10206" y="2222"/>
                </a:lnTo>
                <a:cubicBezTo>
                  <a:pt x="10206" y="2356"/>
                  <a:pt x="10313" y="2463"/>
                  <a:pt x="10447" y="2463"/>
                </a:cubicBezTo>
                <a:lnTo>
                  <a:pt x="10447" y="2463"/>
                </a:lnTo>
                <a:cubicBezTo>
                  <a:pt x="10527" y="2463"/>
                  <a:pt x="10599" y="2418"/>
                  <a:pt x="10643" y="2356"/>
                </a:cubicBezTo>
                <a:lnTo>
                  <a:pt x="10643" y="2356"/>
                </a:lnTo>
                <a:cubicBezTo>
                  <a:pt x="10848" y="2391"/>
                  <a:pt x="11036" y="2499"/>
                  <a:pt x="11178" y="2641"/>
                </a:cubicBezTo>
                <a:lnTo>
                  <a:pt x="11178" y="2641"/>
                </a:lnTo>
                <a:cubicBezTo>
                  <a:pt x="11366" y="2829"/>
                  <a:pt x="11482" y="3087"/>
                  <a:pt x="11482" y="3373"/>
                </a:cubicBezTo>
                <a:lnTo>
                  <a:pt x="11482" y="3373"/>
                </a:lnTo>
                <a:cubicBezTo>
                  <a:pt x="11482" y="3658"/>
                  <a:pt x="11366" y="3917"/>
                  <a:pt x="11178" y="4104"/>
                </a:cubicBezTo>
                <a:lnTo>
                  <a:pt x="11178" y="4104"/>
                </a:lnTo>
                <a:cubicBezTo>
                  <a:pt x="10991" y="4292"/>
                  <a:pt x="10732" y="4408"/>
                  <a:pt x="10447" y="4408"/>
                </a:cubicBezTo>
                <a:lnTo>
                  <a:pt x="10447" y="4408"/>
                </a:lnTo>
                <a:lnTo>
                  <a:pt x="10286" y="4408"/>
                </a:lnTo>
                <a:cubicBezTo>
                  <a:pt x="10286" y="4345"/>
                  <a:pt x="10295" y="4292"/>
                  <a:pt x="10295" y="4229"/>
                </a:cubicBezTo>
                <a:lnTo>
                  <a:pt x="10295" y="4229"/>
                </a:lnTo>
                <a:cubicBezTo>
                  <a:pt x="10295" y="3828"/>
                  <a:pt x="10126" y="3462"/>
                  <a:pt x="9858" y="3194"/>
                </a:cubicBezTo>
                <a:lnTo>
                  <a:pt x="9858" y="3194"/>
                </a:lnTo>
                <a:cubicBezTo>
                  <a:pt x="9590" y="2927"/>
                  <a:pt x="9225" y="2757"/>
                  <a:pt x="8823" y="2757"/>
                </a:cubicBezTo>
                <a:lnTo>
                  <a:pt x="8823" y="2757"/>
                </a:lnTo>
                <a:cubicBezTo>
                  <a:pt x="8565" y="2757"/>
                  <a:pt x="8333" y="2864"/>
                  <a:pt x="8163" y="3034"/>
                </a:cubicBezTo>
                <a:lnTo>
                  <a:pt x="8163" y="3034"/>
                </a:lnTo>
                <a:cubicBezTo>
                  <a:pt x="7994" y="3203"/>
                  <a:pt x="7887" y="3435"/>
                  <a:pt x="7887" y="3694"/>
                </a:cubicBezTo>
                <a:lnTo>
                  <a:pt x="7887" y="3694"/>
                </a:lnTo>
                <a:cubicBezTo>
                  <a:pt x="7887" y="3953"/>
                  <a:pt x="7994" y="4185"/>
                  <a:pt x="8163" y="4354"/>
                </a:cubicBezTo>
                <a:lnTo>
                  <a:pt x="8163" y="4354"/>
                </a:lnTo>
                <a:cubicBezTo>
                  <a:pt x="8333" y="4524"/>
                  <a:pt x="8565" y="4631"/>
                  <a:pt x="8823" y="4631"/>
                </a:cubicBezTo>
                <a:lnTo>
                  <a:pt x="8823" y="4631"/>
                </a:lnTo>
                <a:lnTo>
                  <a:pt x="10001" y="4631"/>
                </a:lnTo>
                <a:cubicBezTo>
                  <a:pt x="9938" y="4818"/>
                  <a:pt x="9840" y="4979"/>
                  <a:pt x="9706" y="5112"/>
                </a:cubicBezTo>
                <a:lnTo>
                  <a:pt x="9706" y="5112"/>
                </a:lnTo>
                <a:cubicBezTo>
                  <a:pt x="9475" y="5344"/>
                  <a:pt x="9162" y="5478"/>
                  <a:pt x="8823" y="5478"/>
                </a:cubicBezTo>
                <a:lnTo>
                  <a:pt x="8823" y="5478"/>
                </a:lnTo>
                <a:cubicBezTo>
                  <a:pt x="8306" y="5478"/>
                  <a:pt x="7833" y="5273"/>
                  <a:pt x="7485" y="4925"/>
                </a:cubicBezTo>
                <a:lnTo>
                  <a:pt x="7485" y="4925"/>
                </a:lnTo>
                <a:cubicBezTo>
                  <a:pt x="7146" y="4586"/>
                  <a:pt x="6932" y="4113"/>
                  <a:pt x="6932" y="3596"/>
                </a:cubicBezTo>
                <a:lnTo>
                  <a:pt x="6932" y="3596"/>
                </a:lnTo>
                <a:cubicBezTo>
                  <a:pt x="6932" y="3078"/>
                  <a:pt x="7146" y="2614"/>
                  <a:pt x="7485" y="2267"/>
                </a:cubicBezTo>
                <a:lnTo>
                  <a:pt x="7485" y="2267"/>
                </a:lnTo>
                <a:cubicBezTo>
                  <a:pt x="7833" y="1928"/>
                  <a:pt x="8306" y="1713"/>
                  <a:pt x="8823" y="1713"/>
                </a:cubicBezTo>
                <a:lnTo>
                  <a:pt x="8823" y="1713"/>
                </a:lnTo>
                <a:lnTo>
                  <a:pt x="12909" y="1713"/>
                </a:lnTo>
                <a:cubicBezTo>
                  <a:pt x="12668" y="2133"/>
                  <a:pt x="12534" y="2614"/>
                  <a:pt x="12534" y="3123"/>
                </a:cubicBezTo>
                <a:lnTo>
                  <a:pt x="12534" y="3123"/>
                </a:lnTo>
                <a:cubicBezTo>
                  <a:pt x="12534" y="3899"/>
                  <a:pt x="12856" y="4613"/>
                  <a:pt x="13364" y="5121"/>
                </a:cubicBezTo>
                <a:lnTo>
                  <a:pt x="13364" y="5121"/>
                </a:lnTo>
                <a:cubicBezTo>
                  <a:pt x="13882" y="5639"/>
                  <a:pt x="14586" y="5951"/>
                  <a:pt x="15371" y="5951"/>
                </a:cubicBezTo>
                <a:lnTo>
                  <a:pt x="15371" y="5951"/>
                </a:lnTo>
                <a:lnTo>
                  <a:pt x="17156" y="5951"/>
                </a:lnTo>
                <a:lnTo>
                  <a:pt x="19091" y="5951"/>
                </a:lnTo>
                <a:lnTo>
                  <a:pt x="21018" y="5951"/>
                </a:lnTo>
                <a:lnTo>
                  <a:pt x="22811" y="5951"/>
                </a:lnTo>
                <a:cubicBezTo>
                  <a:pt x="23588" y="5951"/>
                  <a:pt x="24301" y="5639"/>
                  <a:pt x="24810" y="5121"/>
                </a:cubicBezTo>
                <a:lnTo>
                  <a:pt x="24810" y="5121"/>
                </a:lnTo>
                <a:cubicBezTo>
                  <a:pt x="25327" y="4613"/>
                  <a:pt x="25648" y="3899"/>
                  <a:pt x="25648" y="3123"/>
                </a:cubicBezTo>
                <a:lnTo>
                  <a:pt x="25648" y="3123"/>
                </a:lnTo>
                <a:cubicBezTo>
                  <a:pt x="25648" y="2614"/>
                  <a:pt x="25506" y="2133"/>
                  <a:pt x="25274" y="1713"/>
                </a:cubicBezTo>
                <a:lnTo>
                  <a:pt x="25274" y="1713"/>
                </a:lnTo>
                <a:lnTo>
                  <a:pt x="29360" y="1713"/>
                </a:lnTo>
                <a:cubicBezTo>
                  <a:pt x="29877" y="1713"/>
                  <a:pt x="30350" y="1928"/>
                  <a:pt x="30689" y="2267"/>
                </a:cubicBezTo>
                <a:lnTo>
                  <a:pt x="30689" y="2267"/>
                </a:lnTo>
                <a:cubicBezTo>
                  <a:pt x="31028" y="2614"/>
                  <a:pt x="31242" y="3078"/>
                  <a:pt x="31242" y="3596"/>
                </a:cubicBezTo>
                <a:lnTo>
                  <a:pt x="31242" y="3596"/>
                </a:lnTo>
                <a:cubicBezTo>
                  <a:pt x="31242" y="4113"/>
                  <a:pt x="31028" y="4586"/>
                  <a:pt x="30689" y="4925"/>
                </a:cubicBezTo>
                <a:lnTo>
                  <a:pt x="30689" y="4925"/>
                </a:lnTo>
                <a:cubicBezTo>
                  <a:pt x="30350" y="5273"/>
                  <a:pt x="29877" y="5478"/>
                  <a:pt x="29360" y="5478"/>
                </a:cubicBezTo>
                <a:lnTo>
                  <a:pt x="29360" y="5478"/>
                </a:lnTo>
                <a:cubicBezTo>
                  <a:pt x="29012" y="5478"/>
                  <a:pt x="28699" y="5344"/>
                  <a:pt x="28476" y="5112"/>
                </a:cubicBezTo>
                <a:lnTo>
                  <a:pt x="28476" y="5112"/>
                </a:lnTo>
                <a:cubicBezTo>
                  <a:pt x="28343" y="4979"/>
                  <a:pt x="28235" y="4818"/>
                  <a:pt x="28173" y="4631"/>
                </a:cubicBezTo>
                <a:lnTo>
                  <a:pt x="28173" y="4631"/>
                </a:lnTo>
                <a:lnTo>
                  <a:pt x="29360" y="4631"/>
                </a:lnTo>
                <a:cubicBezTo>
                  <a:pt x="29618" y="4631"/>
                  <a:pt x="29850" y="4524"/>
                  <a:pt x="30020" y="4354"/>
                </a:cubicBezTo>
                <a:lnTo>
                  <a:pt x="30020" y="4354"/>
                </a:lnTo>
                <a:cubicBezTo>
                  <a:pt x="30189" y="4185"/>
                  <a:pt x="30296" y="3953"/>
                  <a:pt x="30296" y="3694"/>
                </a:cubicBezTo>
                <a:lnTo>
                  <a:pt x="30296" y="3694"/>
                </a:lnTo>
                <a:cubicBezTo>
                  <a:pt x="30296" y="3435"/>
                  <a:pt x="30189" y="3203"/>
                  <a:pt x="30020" y="3034"/>
                </a:cubicBezTo>
                <a:lnTo>
                  <a:pt x="30020" y="3034"/>
                </a:lnTo>
                <a:cubicBezTo>
                  <a:pt x="29850" y="2864"/>
                  <a:pt x="29618" y="2757"/>
                  <a:pt x="29360" y="2757"/>
                </a:cubicBezTo>
                <a:lnTo>
                  <a:pt x="29360" y="2757"/>
                </a:lnTo>
                <a:cubicBezTo>
                  <a:pt x="28949" y="2757"/>
                  <a:pt x="28583" y="2927"/>
                  <a:pt x="28316" y="3194"/>
                </a:cubicBezTo>
                <a:lnTo>
                  <a:pt x="28316" y="3194"/>
                </a:lnTo>
                <a:cubicBezTo>
                  <a:pt x="28048" y="3462"/>
                  <a:pt x="27888" y="3828"/>
                  <a:pt x="27888" y="4229"/>
                </a:cubicBezTo>
                <a:lnTo>
                  <a:pt x="27888" y="4229"/>
                </a:lnTo>
                <a:cubicBezTo>
                  <a:pt x="27888" y="4292"/>
                  <a:pt x="27888" y="4345"/>
                  <a:pt x="27896" y="4408"/>
                </a:cubicBezTo>
                <a:lnTo>
                  <a:pt x="27896" y="4408"/>
                </a:lnTo>
                <a:lnTo>
                  <a:pt x="27736" y="4408"/>
                </a:lnTo>
                <a:cubicBezTo>
                  <a:pt x="27450" y="4408"/>
                  <a:pt x="27192" y="4292"/>
                  <a:pt x="27004" y="4104"/>
                </a:cubicBezTo>
                <a:lnTo>
                  <a:pt x="27004" y="4104"/>
                </a:lnTo>
                <a:cubicBezTo>
                  <a:pt x="26817" y="3917"/>
                  <a:pt x="26701" y="3658"/>
                  <a:pt x="26701" y="3373"/>
                </a:cubicBezTo>
                <a:lnTo>
                  <a:pt x="26701" y="3373"/>
                </a:lnTo>
                <a:cubicBezTo>
                  <a:pt x="26701" y="3087"/>
                  <a:pt x="26817" y="2829"/>
                  <a:pt x="27004" y="2641"/>
                </a:cubicBezTo>
                <a:lnTo>
                  <a:pt x="27004" y="2641"/>
                </a:lnTo>
                <a:cubicBezTo>
                  <a:pt x="27147" y="2499"/>
                  <a:pt x="27326" y="2391"/>
                  <a:pt x="27531" y="2356"/>
                </a:cubicBezTo>
                <a:lnTo>
                  <a:pt x="27531" y="2356"/>
                </a:lnTo>
                <a:cubicBezTo>
                  <a:pt x="27575" y="2418"/>
                  <a:pt x="27647" y="2463"/>
                  <a:pt x="27736" y="2463"/>
                </a:cubicBezTo>
                <a:lnTo>
                  <a:pt x="27736" y="2463"/>
                </a:lnTo>
                <a:cubicBezTo>
                  <a:pt x="27861" y="2463"/>
                  <a:pt x="27968" y="2356"/>
                  <a:pt x="27968" y="2222"/>
                </a:cubicBezTo>
                <a:lnTo>
                  <a:pt x="27968" y="2222"/>
                </a:lnTo>
                <a:cubicBezTo>
                  <a:pt x="27968" y="2097"/>
                  <a:pt x="27861" y="1990"/>
                  <a:pt x="27736" y="1990"/>
                </a:cubicBezTo>
                <a:lnTo>
                  <a:pt x="27736" y="1990"/>
                </a:lnTo>
                <a:cubicBezTo>
                  <a:pt x="27638" y="1990"/>
                  <a:pt x="27549" y="2044"/>
                  <a:pt x="27513" y="2133"/>
                </a:cubicBezTo>
                <a:lnTo>
                  <a:pt x="27513" y="2133"/>
                </a:lnTo>
                <a:cubicBezTo>
                  <a:pt x="27254" y="2177"/>
                  <a:pt x="27022" y="2302"/>
                  <a:pt x="26844" y="2481"/>
                </a:cubicBezTo>
                <a:lnTo>
                  <a:pt x="26844" y="2481"/>
                </a:lnTo>
                <a:cubicBezTo>
                  <a:pt x="26621" y="2713"/>
                  <a:pt x="26478" y="3025"/>
                  <a:pt x="26478" y="3373"/>
                </a:cubicBezTo>
                <a:lnTo>
                  <a:pt x="26478" y="3373"/>
                </a:lnTo>
                <a:cubicBezTo>
                  <a:pt x="26478" y="3721"/>
                  <a:pt x="26621" y="4033"/>
                  <a:pt x="26844" y="4256"/>
                </a:cubicBezTo>
                <a:lnTo>
                  <a:pt x="26844" y="4256"/>
                </a:lnTo>
                <a:cubicBezTo>
                  <a:pt x="27076" y="4488"/>
                  <a:pt x="27388" y="4631"/>
                  <a:pt x="27736" y="4631"/>
                </a:cubicBezTo>
                <a:lnTo>
                  <a:pt x="27736" y="4631"/>
                </a:lnTo>
                <a:lnTo>
                  <a:pt x="27941" y="4631"/>
                </a:lnTo>
                <a:cubicBezTo>
                  <a:pt x="28012" y="4871"/>
                  <a:pt x="28137" y="5095"/>
                  <a:pt x="28316" y="5273"/>
                </a:cubicBezTo>
                <a:lnTo>
                  <a:pt x="28316" y="5273"/>
                </a:lnTo>
                <a:cubicBezTo>
                  <a:pt x="28583" y="5541"/>
                  <a:pt x="28949" y="5701"/>
                  <a:pt x="29360" y="5701"/>
                </a:cubicBezTo>
                <a:lnTo>
                  <a:pt x="29360" y="5701"/>
                </a:lnTo>
                <a:cubicBezTo>
                  <a:pt x="29377" y="5701"/>
                  <a:pt x="29386" y="5701"/>
                  <a:pt x="29404" y="5701"/>
                </a:cubicBezTo>
                <a:lnTo>
                  <a:pt x="29404" y="5701"/>
                </a:lnTo>
                <a:lnTo>
                  <a:pt x="29404" y="5701"/>
                </a:lnTo>
                <a:lnTo>
                  <a:pt x="34703" y="5701"/>
                </a:lnTo>
                <a:cubicBezTo>
                  <a:pt x="35087" y="5701"/>
                  <a:pt x="35444" y="5549"/>
                  <a:pt x="35693" y="5291"/>
                </a:cubicBezTo>
                <a:lnTo>
                  <a:pt x="35693" y="5291"/>
                </a:lnTo>
                <a:cubicBezTo>
                  <a:pt x="35952" y="5032"/>
                  <a:pt x="36113" y="4684"/>
                  <a:pt x="36113" y="4292"/>
                </a:cubicBezTo>
                <a:lnTo>
                  <a:pt x="36113" y="4292"/>
                </a:lnTo>
                <a:cubicBezTo>
                  <a:pt x="36113" y="4185"/>
                  <a:pt x="36095" y="4078"/>
                  <a:pt x="36077" y="3979"/>
                </a:cubicBezTo>
                <a:lnTo>
                  <a:pt x="36077" y="3979"/>
                </a:lnTo>
                <a:lnTo>
                  <a:pt x="37308" y="3979"/>
                </a:lnTo>
                <a:cubicBezTo>
                  <a:pt x="37487" y="3979"/>
                  <a:pt x="37656" y="4051"/>
                  <a:pt x="37772" y="4167"/>
                </a:cubicBezTo>
                <a:lnTo>
                  <a:pt x="37772" y="4167"/>
                </a:lnTo>
                <a:cubicBezTo>
                  <a:pt x="37888" y="4283"/>
                  <a:pt x="37959" y="4443"/>
                  <a:pt x="37959" y="4622"/>
                </a:cubicBezTo>
                <a:lnTo>
                  <a:pt x="37959" y="4622"/>
                </a:lnTo>
                <a:cubicBezTo>
                  <a:pt x="37959" y="4800"/>
                  <a:pt x="37888" y="4961"/>
                  <a:pt x="37772" y="5086"/>
                </a:cubicBezTo>
                <a:lnTo>
                  <a:pt x="37772" y="5086"/>
                </a:lnTo>
                <a:cubicBezTo>
                  <a:pt x="37692" y="5157"/>
                  <a:pt x="37603" y="5210"/>
                  <a:pt x="37504" y="5246"/>
                </a:cubicBezTo>
                <a:lnTo>
                  <a:pt x="37504" y="5246"/>
                </a:lnTo>
                <a:cubicBezTo>
                  <a:pt x="37460" y="5184"/>
                  <a:pt x="37388" y="5148"/>
                  <a:pt x="37308" y="5148"/>
                </a:cubicBezTo>
                <a:lnTo>
                  <a:pt x="37308" y="5148"/>
                </a:lnTo>
                <a:cubicBezTo>
                  <a:pt x="37183" y="5148"/>
                  <a:pt x="37076" y="5255"/>
                  <a:pt x="37076" y="5380"/>
                </a:cubicBezTo>
                <a:lnTo>
                  <a:pt x="37076" y="5380"/>
                </a:lnTo>
                <a:cubicBezTo>
                  <a:pt x="37076" y="5514"/>
                  <a:pt x="37183" y="5621"/>
                  <a:pt x="37308" y="5621"/>
                </a:cubicBezTo>
                <a:lnTo>
                  <a:pt x="37308" y="5621"/>
                </a:lnTo>
                <a:cubicBezTo>
                  <a:pt x="37415" y="5621"/>
                  <a:pt x="37504" y="5558"/>
                  <a:pt x="37540" y="5460"/>
                </a:cubicBezTo>
                <a:lnTo>
                  <a:pt x="37540" y="5460"/>
                </a:lnTo>
                <a:cubicBezTo>
                  <a:pt x="37683" y="5425"/>
                  <a:pt x="37817" y="5344"/>
                  <a:pt x="37924" y="5237"/>
                </a:cubicBezTo>
                <a:lnTo>
                  <a:pt x="37924" y="5237"/>
                </a:lnTo>
                <a:cubicBezTo>
                  <a:pt x="38084" y="5086"/>
                  <a:pt x="38182" y="4863"/>
                  <a:pt x="38182" y="4622"/>
                </a:cubicBezTo>
                <a:lnTo>
                  <a:pt x="38182" y="4622"/>
                </a:lnTo>
                <a:cubicBezTo>
                  <a:pt x="38182" y="4390"/>
                  <a:pt x="38084" y="4167"/>
                  <a:pt x="37924" y="4015"/>
                </a:cubicBezTo>
                <a:lnTo>
                  <a:pt x="37924" y="4015"/>
                </a:lnTo>
                <a:cubicBezTo>
                  <a:pt x="37772" y="3855"/>
                  <a:pt x="37549" y="3756"/>
                  <a:pt x="37308" y="3756"/>
                </a:cubicBezTo>
                <a:lnTo>
                  <a:pt x="37308" y="3756"/>
                </a:lnTo>
                <a:lnTo>
                  <a:pt x="36006" y="3756"/>
                </a:lnTo>
                <a:cubicBezTo>
                  <a:pt x="35934" y="3587"/>
                  <a:pt x="35827" y="3426"/>
                  <a:pt x="35693" y="3301"/>
                </a:cubicBezTo>
                <a:lnTo>
                  <a:pt x="35693" y="3301"/>
                </a:lnTo>
                <a:cubicBezTo>
                  <a:pt x="35444" y="3043"/>
                  <a:pt x="35087" y="2891"/>
                  <a:pt x="34703" y="2891"/>
                </a:cubicBezTo>
                <a:lnTo>
                  <a:pt x="34703" y="2891"/>
                </a:lnTo>
                <a:lnTo>
                  <a:pt x="33080" y="2891"/>
                </a:lnTo>
                <a:cubicBezTo>
                  <a:pt x="32794" y="2891"/>
                  <a:pt x="32535" y="2766"/>
                  <a:pt x="32348" y="2579"/>
                </a:cubicBezTo>
                <a:lnTo>
                  <a:pt x="32348" y="2579"/>
                </a:lnTo>
                <a:cubicBezTo>
                  <a:pt x="32161" y="2391"/>
                  <a:pt x="32045" y="2133"/>
                  <a:pt x="32045" y="1847"/>
                </a:cubicBezTo>
                <a:lnTo>
                  <a:pt x="32045" y="1847"/>
                </a:lnTo>
                <a:cubicBezTo>
                  <a:pt x="32045" y="1571"/>
                  <a:pt x="32161" y="1312"/>
                  <a:pt x="32348" y="1125"/>
                </a:cubicBezTo>
                <a:lnTo>
                  <a:pt x="32348" y="1125"/>
                </a:lnTo>
                <a:cubicBezTo>
                  <a:pt x="32535" y="928"/>
                  <a:pt x="32794" y="812"/>
                  <a:pt x="33080" y="812"/>
                </a:cubicBezTo>
                <a:lnTo>
                  <a:pt x="33080" y="812"/>
                </a:lnTo>
                <a:lnTo>
                  <a:pt x="34034" y="812"/>
                </a:lnTo>
                <a:cubicBezTo>
                  <a:pt x="34195" y="812"/>
                  <a:pt x="34337" y="884"/>
                  <a:pt x="34445" y="982"/>
                </a:cubicBezTo>
                <a:lnTo>
                  <a:pt x="34445" y="982"/>
                </a:lnTo>
                <a:cubicBezTo>
                  <a:pt x="34552" y="1089"/>
                  <a:pt x="34614" y="1232"/>
                  <a:pt x="34614" y="1392"/>
                </a:cubicBezTo>
                <a:lnTo>
                  <a:pt x="34614" y="1392"/>
                </a:lnTo>
                <a:cubicBezTo>
                  <a:pt x="34614" y="1544"/>
                  <a:pt x="34552" y="1687"/>
                  <a:pt x="34445" y="1794"/>
                </a:cubicBezTo>
                <a:lnTo>
                  <a:pt x="34445" y="1794"/>
                </a:lnTo>
                <a:cubicBezTo>
                  <a:pt x="34337" y="1901"/>
                  <a:pt x="34195" y="1963"/>
                  <a:pt x="34034" y="1963"/>
                </a:cubicBezTo>
                <a:lnTo>
                  <a:pt x="34034" y="1963"/>
                </a:lnTo>
                <a:lnTo>
                  <a:pt x="33276" y="1963"/>
                </a:lnTo>
                <a:cubicBezTo>
                  <a:pt x="33240" y="1892"/>
                  <a:pt x="33160" y="1838"/>
                  <a:pt x="33071" y="1838"/>
                </a:cubicBezTo>
                <a:lnTo>
                  <a:pt x="33071" y="1838"/>
                </a:lnTo>
                <a:cubicBezTo>
                  <a:pt x="32937" y="1838"/>
                  <a:pt x="32830" y="1945"/>
                  <a:pt x="32830" y="2070"/>
                </a:cubicBezTo>
                <a:lnTo>
                  <a:pt x="32830" y="2070"/>
                </a:lnTo>
                <a:cubicBezTo>
                  <a:pt x="32830" y="2204"/>
                  <a:pt x="32937" y="2311"/>
                  <a:pt x="33071" y="2311"/>
                </a:cubicBezTo>
                <a:lnTo>
                  <a:pt x="33071" y="2311"/>
                </a:lnTo>
                <a:cubicBezTo>
                  <a:pt x="33160" y="2311"/>
                  <a:pt x="33240" y="2258"/>
                  <a:pt x="33276" y="2186"/>
                </a:cubicBezTo>
                <a:lnTo>
                  <a:pt x="33276" y="2186"/>
                </a:lnTo>
                <a:lnTo>
                  <a:pt x="34034" y="2186"/>
                </a:lnTo>
                <a:cubicBezTo>
                  <a:pt x="34257" y="2186"/>
                  <a:pt x="34453" y="2097"/>
                  <a:pt x="34596" y="1954"/>
                </a:cubicBezTo>
                <a:lnTo>
                  <a:pt x="34596" y="1954"/>
                </a:lnTo>
                <a:cubicBezTo>
                  <a:pt x="34748" y="1812"/>
                  <a:pt x="34837" y="1606"/>
                  <a:pt x="34837" y="1392"/>
                </a:cubicBezTo>
                <a:lnTo>
                  <a:pt x="34837" y="1392"/>
                </a:lnTo>
                <a:cubicBezTo>
                  <a:pt x="34837" y="1169"/>
                  <a:pt x="34748" y="973"/>
                  <a:pt x="34596" y="830"/>
                </a:cubicBezTo>
                <a:lnTo>
                  <a:pt x="34596" y="830"/>
                </a:lnTo>
                <a:cubicBezTo>
                  <a:pt x="34453" y="688"/>
                  <a:pt x="34257" y="589"/>
                  <a:pt x="34034" y="589"/>
                </a:cubicBezTo>
                <a:lnTo>
                  <a:pt x="34034" y="589"/>
                </a:lnTo>
                <a:lnTo>
                  <a:pt x="33080" y="589"/>
                </a:lnTo>
                <a:cubicBezTo>
                  <a:pt x="32732" y="589"/>
                  <a:pt x="32419" y="732"/>
                  <a:pt x="32187" y="964"/>
                </a:cubicBezTo>
                <a:lnTo>
                  <a:pt x="32187" y="964"/>
                </a:lnTo>
                <a:cubicBezTo>
                  <a:pt x="31964" y="1187"/>
                  <a:pt x="31822" y="1508"/>
                  <a:pt x="31822" y="1847"/>
                </a:cubicBezTo>
                <a:lnTo>
                  <a:pt x="31822" y="1847"/>
                </a:lnTo>
                <a:cubicBezTo>
                  <a:pt x="31822" y="2195"/>
                  <a:pt x="31964" y="2516"/>
                  <a:pt x="32187" y="2739"/>
                </a:cubicBezTo>
                <a:lnTo>
                  <a:pt x="32187" y="2739"/>
                </a:lnTo>
                <a:cubicBezTo>
                  <a:pt x="32419" y="2971"/>
                  <a:pt x="32732" y="3114"/>
                  <a:pt x="33080" y="3114"/>
                </a:cubicBezTo>
                <a:lnTo>
                  <a:pt x="33080" y="3114"/>
                </a:lnTo>
                <a:lnTo>
                  <a:pt x="34703" y="3114"/>
                </a:lnTo>
                <a:cubicBezTo>
                  <a:pt x="35024" y="3114"/>
                  <a:pt x="35328" y="3239"/>
                  <a:pt x="35542" y="3462"/>
                </a:cubicBezTo>
                <a:lnTo>
                  <a:pt x="35542" y="3462"/>
                </a:lnTo>
                <a:cubicBezTo>
                  <a:pt x="35756" y="3676"/>
                  <a:pt x="35890" y="3970"/>
                  <a:pt x="35890" y="4292"/>
                </a:cubicBezTo>
                <a:lnTo>
                  <a:pt x="35890" y="4292"/>
                </a:lnTo>
                <a:cubicBezTo>
                  <a:pt x="35890" y="4622"/>
                  <a:pt x="35756" y="4916"/>
                  <a:pt x="35542" y="5130"/>
                </a:cubicBezTo>
                <a:lnTo>
                  <a:pt x="35542" y="5130"/>
                </a:lnTo>
                <a:cubicBezTo>
                  <a:pt x="35328" y="5344"/>
                  <a:pt x="35024" y="5478"/>
                  <a:pt x="34703" y="5478"/>
                </a:cubicBezTo>
                <a:lnTo>
                  <a:pt x="34703" y="5478"/>
                </a:lnTo>
                <a:lnTo>
                  <a:pt x="30296" y="5478"/>
                </a:lnTo>
                <a:cubicBezTo>
                  <a:pt x="30501" y="5380"/>
                  <a:pt x="30689" y="5246"/>
                  <a:pt x="30849" y="5086"/>
                </a:cubicBezTo>
                <a:lnTo>
                  <a:pt x="30849" y="5086"/>
                </a:lnTo>
                <a:cubicBezTo>
                  <a:pt x="31224" y="4702"/>
                  <a:pt x="31465" y="4176"/>
                  <a:pt x="31465" y="3596"/>
                </a:cubicBezTo>
                <a:lnTo>
                  <a:pt x="31465" y="3596"/>
                </a:lnTo>
                <a:cubicBezTo>
                  <a:pt x="31465" y="3016"/>
                  <a:pt x="31224" y="2490"/>
                  <a:pt x="30849" y="2115"/>
                </a:cubicBezTo>
                <a:lnTo>
                  <a:pt x="30849" y="2115"/>
                </a:lnTo>
                <a:cubicBezTo>
                  <a:pt x="30466" y="1731"/>
                  <a:pt x="29939" y="1490"/>
                  <a:pt x="29360" y="1490"/>
                </a:cubicBezTo>
                <a:lnTo>
                  <a:pt x="29360" y="1490"/>
                </a:lnTo>
                <a:lnTo>
                  <a:pt x="25131" y="1490"/>
                </a:lnTo>
                <a:cubicBezTo>
                  <a:pt x="25033" y="1357"/>
                  <a:pt x="24926" y="1232"/>
                  <a:pt x="24810" y="1125"/>
                </a:cubicBezTo>
                <a:lnTo>
                  <a:pt x="24810" y="1125"/>
                </a:lnTo>
                <a:cubicBezTo>
                  <a:pt x="24301" y="607"/>
                  <a:pt x="23588" y="286"/>
                  <a:pt x="22811" y="286"/>
                </a:cubicBezTo>
                <a:lnTo>
                  <a:pt x="22811" y="286"/>
                </a:lnTo>
                <a:cubicBezTo>
                  <a:pt x="22285" y="286"/>
                  <a:pt x="21812" y="500"/>
                  <a:pt x="21464" y="848"/>
                </a:cubicBezTo>
                <a:moveTo>
                  <a:pt x="28111" y="4229"/>
                </a:moveTo>
                <a:cubicBezTo>
                  <a:pt x="28111" y="3890"/>
                  <a:pt x="28244" y="3578"/>
                  <a:pt x="28476" y="3346"/>
                </a:cubicBezTo>
                <a:lnTo>
                  <a:pt x="28476" y="3346"/>
                </a:lnTo>
                <a:cubicBezTo>
                  <a:pt x="28699" y="3123"/>
                  <a:pt x="29012" y="2980"/>
                  <a:pt x="29360" y="2980"/>
                </a:cubicBezTo>
                <a:lnTo>
                  <a:pt x="29360" y="2980"/>
                </a:lnTo>
                <a:cubicBezTo>
                  <a:pt x="29556" y="2980"/>
                  <a:pt x="29734" y="3061"/>
                  <a:pt x="29859" y="3194"/>
                </a:cubicBezTo>
                <a:lnTo>
                  <a:pt x="29859" y="3194"/>
                </a:lnTo>
                <a:cubicBezTo>
                  <a:pt x="29993" y="3319"/>
                  <a:pt x="30073" y="3498"/>
                  <a:pt x="30073" y="3694"/>
                </a:cubicBezTo>
                <a:lnTo>
                  <a:pt x="30073" y="3694"/>
                </a:lnTo>
                <a:cubicBezTo>
                  <a:pt x="30073" y="3890"/>
                  <a:pt x="29993" y="4069"/>
                  <a:pt x="29859" y="4194"/>
                </a:cubicBezTo>
                <a:lnTo>
                  <a:pt x="29859" y="4194"/>
                </a:lnTo>
                <a:cubicBezTo>
                  <a:pt x="29734" y="4327"/>
                  <a:pt x="29556" y="4408"/>
                  <a:pt x="29360" y="4408"/>
                </a:cubicBezTo>
                <a:lnTo>
                  <a:pt x="29360" y="4408"/>
                </a:lnTo>
                <a:lnTo>
                  <a:pt x="28119" y="4408"/>
                </a:lnTo>
                <a:cubicBezTo>
                  <a:pt x="28111" y="4345"/>
                  <a:pt x="28111" y="4292"/>
                  <a:pt x="28111" y="4229"/>
                </a:cubicBezTo>
                <a:close/>
                <a:moveTo>
                  <a:pt x="8315" y="4194"/>
                </a:moveTo>
                <a:cubicBezTo>
                  <a:pt x="8190" y="4069"/>
                  <a:pt x="8110" y="3890"/>
                  <a:pt x="8110" y="3694"/>
                </a:cubicBezTo>
                <a:lnTo>
                  <a:pt x="8110" y="3694"/>
                </a:lnTo>
                <a:cubicBezTo>
                  <a:pt x="8110" y="3498"/>
                  <a:pt x="8190" y="3319"/>
                  <a:pt x="8315" y="3194"/>
                </a:cubicBezTo>
                <a:lnTo>
                  <a:pt x="8315" y="3194"/>
                </a:lnTo>
                <a:cubicBezTo>
                  <a:pt x="8449" y="3061"/>
                  <a:pt x="8627" y="2980"/>
                  <a:pt x="8823" y="2980"/>
                </a:cubicBezTo>
                <a:lnTo>
                  <a:pt x="8823" y="2980"/>
                </a:lnTo>
                <a:cubicBezTo>
                  <a:pt x="9162" y="2980"/>
                  <a:pt x="9475" y="3123"/>
                  <a:pt x="9706" y="3346"/>
                </a:cubicBezTo>
                <a:lnTo>
                  <a:pt x="9706" y="3346"/>
                </a:lnTo>
                <a:cubicBezTo>
                  <a:pt x="9929" y="3578"/>
                  <a:pt x="10072" y="3890"/>
                  <a:pt x="10072" y="4229"/>
                </a:cubicBezTo>
                <a:lnTo>
                  <a:pt x="10072" y="4229"/>
                </a:lnTo>
                <a:cubicBezTo>
                  <a:pt x="10072" y="4292"/>
                  <a:pt x="10063" y="4345"/>
                  <a:pt x="10054" y="4408"/>
                </a:cubicBezTo>
                <a:lnTo>
                  <a:pt x="10054" y="4408"/>
                </a:lnTo>
                <a:lnTo>
                  <a:pt x="8823" y="4408"/>
                </a:lnTo>
                <a:cubicBezTo>
                  <a:pt x="8627" y="4408"/>
                  <a:pt x="8449" y="4327"/>
                  <a:pt x="8315" y="4194"/>
                </a:cubicBezTo>
                <a:close/>
                <a:moveTo>
                  <a:pt x="19091" y="6682"/>
                </a:moveTo>
                <a:lnTo>
                  <a:pt x="214" y="6682"/>
                </a:lnTo>
                <a:cubicBezTo>
                  <a:pt x="152" y="6682"/>
                  <a:pt x="107" y="6736"/>
                  <a:pt x="107" y="6798"/>
                </a:cubicBezTo>
                <a:lnTo>
                  <a:pt x="107" y="6798"/>
                </a:lnTo>
                <a:cubicBezTo>
                  <a:pt x="107" y="6852"/>
                  <a:pt x="152" y="6905"/>
                  <a:pt x="214" y="6905"/>
                </a:cubicBezTo>
                <a:lnTo>
                  <a:pt x="214" y="6905"/>
                </a:lnTo>
                <a:lnTo>
                  <a:pt x="19091" y="6905"/>
                </a:lnTo>
                <a:lnTo>
                  <a:pt x="37959" y="6905"/>
                </a:lnTo>
                <a:cubicBezTo>
                  <a:pt x="38022" y="6905"/>
                  <a:pt x="38075" y="6852"/>
                  <a:pt x="38075" y="6798"/>
                </a:cubicBezTo>
                <a:lnTo>
                  <a:pt x="38075" y="6798"/>
                </a:lnTo>
                <a:cubicBezTo>
                  <a:pt x="38075" y="6736"/>
                  <a:pt x="38022" y="6682"/>
                  <a:pt x="37959" y="6682"/>
                </a:cubicBezTo>
                <a:lnTo>
                  <a:pt x="37959" y="6682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43"/>
          <p:cNvSpPr/>
          <p:nvPr/>
        </p:nvSpPr>
        <p:spPr>
          <a:xfrm rot="10800000">
            <a:off x="7525305" y="783439"/>
            <a:ext cx="744260" cy="334058"/>
          </a:xfrm>
          <a:custGeom>
            <a:avLst/>
            <a:gdLst/>
            <a:ahLst/>
            <a:cxnLst/>
            <a:rect l="l" t="t" r="r" b="b"/>
            <a:pathLst>
              <a:path w="19440" h="8725" extrusionOk="0">
                <a:moveTo>
                  <a:pt x="4229" y="0"/>
                </a:moveTo>
                <a:cubicBezTo>
                  <a:pt x="4095" y="0"/>
                  <a:pt x="3961" y="9"/>
                  <a:pt x="3836" y="27"/>
                </a:cubicBezTo>
                <a:lnTo>
                  <a:pt x="3836" y="27"/>
                </a:lnTo>
                <a:cubicBezTo>
                  <a:pt x="3819" y="9"/>
                  <a:pt x="3792" y="0"/>
                  <a:pt x="3765" y="0"/>
                </a:cubicBezTo>
                <a:lnTo>
                  <a:pt x="3765" y="0"/>
                </a:lnTo>
                <a:lnTo>
                  <a:pt x="2730" y="0"/>
                </a:lnTo>
                <a:cubicBezTo>
                  <a:pt x="1981" y="0"/>
                  <a:pt x="1294" y="303"/>
                  <a:pt x="803" y="803"/>
                </a:cubicBezTo>
                <a:lnTo>
                  <a:pt x="803" y="803"/>
                </a:lnTo>
                <a:cubicBezTo>
                  <a:pt x="304" y="1294"/>
                  <a:pt x="0" y="1981"/>
                  <a:pt x="0" y="2730"/>
                </a:cubicBezTo>
                <a:lnTo>
                  <a:pt x="0" y="2730"/>
                </a:lnTo>
                <a:cubicBezTo>
                  <a:pt x="0" y="3479"/>
                  <a:pt x="304" y="4166"/>
                  <a:pt x="803" y="4657"/>
                </a:cubicBezTo>
                <a:lnTo>
                  <a:pt x="803" y="4657"/>
                </a:lnTo>
                <a:cubicBezTo>
                  <a:pt x="1294" y="5156"/>
                  <a:pt x="1981" y="5460"/>
                  <a:pt x="2730" y="5460"/>
                </a:cubicBezTo>
                <a:lnTo>
                  <a:pt x="2730" y="5460"/>
                </a:lnTo>
                <a:lnTo>
                  <a:pt x="4229" y="5460"/>
                </a:lnTo>
                <a:lnTo>
                  <a:pt x="4782" y="5460"/>
                </a:lnTo>
                <a:cubicBezTo>
                  <a:pt x="4639" y="5540"/>
                  <a:pt x="4514" y="5638"/>
                  <a:pt x="4398" y="5754"/>
                </a:cubicBezTo>
                <a:lnTo>
                  <a:pt x="4398" y="5754"/>
                </a:lnTo>
                <a:cubicBezTo>
                  <a:pt x="4086" y="6066"/>
                  <a:pt x="3890" y="6504"/>
                  <a:pt x="3890" y="6976"/>
                </a:cubicBezTo>
                <a:lnTo>
                  <a:pt x="3890" y="6976"/>
                </a:lnTo>
                <a:cubicBezTo>
                  <a:pt x="3890" y="7458"/>
                  <a:pt x="4086" y="7895"/>
                  <a:pt x="4398" y="8207"/>
                </a:cubicBezTo>
                <a:lnTo>
                  <a:pt x="4398" y="8207"/>
                </a:lnTo>
                <a:cubicBezTo>
                  <a:pt x="4720" y="8529"/>
                  <a:pt x="5148" y="8725"/>
                  <a:pt x="5630" y="8725"/>
                </a:cubicBezTo>
                <a:lnTo>
                  <a:pt x="5630" y="8725"/>
                </a:lnTo>
                <a:lnTo>
                  <a:pt x="6272" y="8725"/>
                </a:lnTo>
                <a:cubicBezTo>
                  <a:pt x="6655" y="8725"/>
                  <a:pt x="7003" y="8564"/>
                  <a:pt x="7262" y="8306"/>
                </a:cubicBezTo>
                <a:lnTo>
                  <a:pt x="7262" y="8306"/>
                </a:lnTo>
                <a:cubicBezTo>
                  <a:pt x="7512" y="8056"/>
                  <a:pt x="7672" y="7708"/>
                  <a:pt x="7672" y="7324"/>
                </a:cubicBezTo>
                <a:lnTo>
                  <a:pt x="7672" y="7324"/>
                </a:lnTo>
                <a:cubicBezTo>
                  <a:pt x="7672" y="6941"/>
                  <a:pt x="7512" y="6584"/>
                  <a:pt x="7262" y="6334"/>
                </a:cubicBezTo>
                <a:lnTo>
                  <a:pt x="7262" y="6334"/>
                </a:lnTo>
                <a:cubicBezTo>
                  <a:pt x="7003" y="6084"/>
                  <a:pt x="6655" y="5924"/>
                  <a:pt x="6272" y="5924"/>
                </a:cubicBezTo>
                <a:lnTo>
                  <a:pt x="6272" y="5924"/>
                </a:lnTo>
                <a:cubicBezTo>
                  <a:pt x="5986" y="5924"/>
                  <a:pt x="5728" y="6040"/>
                  <a:pt x="5549" y="6227"/>
                </a:cubicBezTo>
                <a:lnTo>
                  <a:pt x="5549" y="6227"/>
                </a:lnTo>
                <a:cubicBezTo>
                  <a:pt x="5362" y="6414"/>
                  <a:pt x="5246" y="6673"/>
                  <a:pt x="5246" y="6950"/>
                </a:cubicBezTo>
                <a:lnTo>
                  <a:pt x="5246" y="6950"/>
                </a:lnTo>
                <a:cubicBezTo>
                  <a:pt x="5246" y="7235"/>
                  <a:pt x="5362" y="7494"/>
                  <a:pt x="5549" y="7681"/>
                </a:cubicBezTo>
                <a:lnTo>
                  <a:pt x="5549" y="7681"/>
                </a:lnTo>
                <a:cubicBezTo>
                  <a:pt x="5683" y="7815"/>
                  <a:pt x="5853" y="7913"/>
                  <a:pt x="6040" y="7958"/>
                </a:cubicBezTo>
                <a:lnTo>
                  <a:pt x="6040" y="7958"/>
                </a:lnTo>
                <a:cubicBezTo>
                  <a:pt x="6076" y="8047"/>
                  <a:pt x="6165" y="8118"/>
                  <a:pt x="6272" y="8118"/>
                </a:cubicBezTo>
                <a:lnTo>
                  <a:pt x="6272" y="8118"/>
                </a:lnTo>
                <a:cubicBezTo>
                  <a:pt x="6415" y="8118"/>
                  <a:pt x="6522" y="8011"/>
                  <a:pt x="6522" y="7868"/>
                </a:cubicBezTo>
                <a:lnTo>
                  <a:pt x="6522" y="7868"/>
                </a:lnTo>
                <a:cubicBezTo>
                  <a:pt x="6522" y="7735"/>
                  <a:pt x="6415" y="7619"/>
                  <a:pt x="6272" y="7619"/>
                </a:cubicBezTo>
                <a:lnTo>
                  <a:pt x="6272" y="7619"/>
                </a:lnTo>
                <a:cubicBezTo>
                  <a:pt x="6183" y="7619"/>
                  <a:pt x="6111" y="7663"/>
                  <a:pt x="6067" y="7735"/>
                </a:cubicBezTo>
                <a:lnTo>
                  <a:pt x="6067" y="7735"/>
                </a:lnTo>
                <a:cubicBezTo>
                  <a:pt x="5924" y="7690"/>
                  <a:pt x="5799" y="7619"/>
                  <a:pt x="5701" y="7520"/>
                </a:cubicBezTo>
                <a:lnTo>
                  <a:pt x="5701" y="7520"/>
                </a:lnTo>
                <a:cubicBezTo>
                  <a:pt x="5558" y="7378"/>
                  <a:pt x="5469" y="7173"/>
                  <a:pt x="5469" y="6950"/>
                </a:cubicBezTo>
                <a:lnTo>
                  <a:pt x="5469" y="6950"/>
                </a:lnTo>
                <a:cubicBezTo>
                  <a:pt x="5469" y="6727"/>
                  <a:pt x="5558" y="6530"/>
                  <a:pt x="5701" y="6379"/>
                </a:cubicBezTo>
                <a:lnTo>
                  <a:pt x="5701" y="6379"/>
                </a:lnTo>
                <a:cubicBezTo>
                  <a:pt x="5853" y="6236"/>
                  <a:pt x="6049" y="6147"/>
                  <a:pt x="6272" y="6147"/>
                </a:cubicBezTo>
                <a:lnTo>
                  <a:pt x="6272" y="6147"/>
                </a:lnTo>
                <a:cubicBezTo>
                  <a:pt x="6593" y="6147"/>
                  <a:pt x="6887" y="6280"/>
                  <a:pt x="7101" y="6495"/>
                </a:cubicBezTo>
                <a:lnTo>
                  <a:pt x="7101" y="6495"/>
                </a:lnTo>
                <a:cubicBezTo>
                  <a:pt x="7316" y="6709"/>
                  <a:pt x="7449" y="7003"/>
                  <a:pt x="7449" y="7324"/>
                </a:cubicBezTo>
                <a:lnTo>
                  <a:pt x="7449" y="7324"/>
                </a:lnTo>
                <a:cubicBezTo>
                  <a:pt x="7449" y="7645"/>
                  <a:pt x="7316" y="7940"/>
                  <a:pt x="7101" y="8154"/>
                </a:cubicBezTo>
                <a:lnTo>
                  <a:pt x="7101" y="8154"/>
                </a:lnTo>
                <a:cubicBezTo>
                  <a:pt x="6887" y="8368"/>
                  <a:pt x="6593" y="8502"/>
                  <a:pt x="6272" y="8502"/>
                </a:cubicBezTo>
                <a:lnTo>
                  <a:pt x="6272" y="8502"/>
                </a:lnTo>
                <a:lnTo>
                  <a:pt x="5630" y="8502"/>
                </a:lnTo>
                <a:cubicBezTo>
                  <a:pt x="5210" y="8502"/>
                  <a:pt x="4836" y="8323"/>
                  <a:pt x="4559" y="8056"/>
                </a:cubicBezTo>
                <a:lnTo>
                  <a:pt x="4559" y="8056"/>
                </a:lnTo>
                <a:cubicBezTo>
                  <a:pt x="4282" y="7779"/>
                  <a:pt x="4113" y="7396"/>
                  <a:pt x="4113" y="6976"/>
                </a:cubicBezTo>
                <a:lnTo>
                  <a:pt x="4113" y="6976"/>
                </a:lnTo>
                <a:cubicBezTo>
                  <a:pt x="4113" y="6566"/>
                  <a:pt x="4282" y="6182"/>
                  <a:pt x="4559" y="5906"/>
                </a:cubicBezTo>
                <a:lnTo>
                  <a:pt x="4559" y="5906"/>
                </a:lnTo>
                <a:cubicBezTo>
                  <a:pt x="4836" y="5629"/>
                  <a:pt x="5210" y="5460"/>
                  <a:pt x="5630" y="5460"/>
                </a:cubicBezTo>
                <a:lnTo>
                  <a:pt x="5630" y="5460"/>
                </a:lnTo>
                <a:lnTo>
                  <a:pt x="6450" y="5460"/>
                </a:lnTo>
                <a:lnTo>
                  <a:pt x="7940" y="5460"/>
                </a:lnTo>
                <a:cubicBezTo>
                  <a:pt x="9751" y="5460"/>
                  <a:pt x="11018" y="4666"/>
                  <a:pt x="12285" y="3881"/>
                </a:cubicBezTo>
                <a:lnTo>
                  <a:pt x="12285" y="3881"/>
                </a:lnTo>
                <a:cubicBezTo>
                  <a:pt x="13409" y="3185"/>
                  <a:pt x="14524" y="2489"/>
                  <a:pt x="16005" y="2382"/>
                </a:cubicBezTo>
                <a:lnTo>
                  <a:pt x="16005" y="2382"/>
                </a:lnTo>
                <a:cubicBezTo>
                  <a:pt x="15871" y="2453"/>
                  <a:pt x="15755" y="2552"/>
                  <a:pt x="15648" y="2650"/>
                </a:cubicBezTo>
                <a:lnTo>
                  <a:pt x="15648" y="2650"/>
                </a:lnTo>
                <a:cubicBezTo>
                  <a:pt x="15336" y="2971"/>
                  <a:pt x="15139" y="3408"/>
                  <a:pt x="15139" y="3881"/>
                </a:cubicBezTo>
                <a:lnTo>
                  <a:pt x="15139" y="3881"/>
                </a:lnTo>
                <a:cubicBezTo>
                  <a:pt x="15139" y="4362"/>
                  <a:pt x="15336" y="4800"/>
                  <a:pt x="15648" y="5112"/>
                </a:cubicBezTo>
                <a:lnTo>
                  <a:pt x="15648" y="5112"/>
                </a:lnTo>
                <a:cubicBezTo>
                  <a:pt x="15960" y="5424"/>
                  <a:pt x="16397" y="5620"/>
                  <a:pt x="16879" y="5620"/>
                </a:cubicBezTo>
                <a:lnTo>
                  <a:pt x="16879" y="5620"/>
                </a:lnTo>
                <a:lnTo>
                  <a:pt x="17521" y="5620"/>
                </a:lnTo>
                <a:cubicBezTo>
                  <a:pt x="17905" y="5620"/>
                  <a:pt x="18253" y="5469"/>
                  <a:pt x="18512" y="5210"/>
                </a:cubicBezTo>
                <a:lnTo>
                  <a:pt x="18512" y="5210"/>
                </a:lnTo>
                <a:cubicBezTo>
                  <a:pt x="18761" y="4960"/>
                  <a:pt x="18922" y="4612"/>
                  <a:pt x="18922" y="4220"/>
                </a:cubicBezTo>
                <a:lnTo>
                  <a:pt x="18922" y="4220"/>
                </a:lnTo>
                <a:cubicBezTo>
                  <a:pt x="18922" y="3836"/>
                  <a:pt x="18761" y="3488"/>
                  <a:pt x="18512" y="3238"/>
                </a:cubicBezTo>
                <a:lnTo>
                  <a:pt x="18512" y="3238"/>
                </a:lnTo>
                <a:cubicBezTo>
                  <a:pt x="18253" y="2980"/>
                  <a:pt x="17905" y="2828"/>
                  <a:pt x="17521" y="2828"/>
                </a:cubicBezTo>
                <a:lnTo>
                  <a:pt x="17521" y="2828"/>
                </a:lnTo>
                <a:cubicBezTo>
                  <a:pt x="17236" y="2828"/>
                  <a:pt x="16977" y="2944"/>
                  <a:pt x="16790" y="3131"/>
                </a:cubicBezTo>
                <a:lnTo>
                  <a:pt x="16790" y="3131"/>
                </a:lnTo>
                <a:cubicBezTo>
                  <a:pt x="16611" y="3310"/>
                  <a:pt x="16495" y="3568"/>
                  <a:pt x="16495" y="3854"/>
                </a:cubicBezTo>
                <a:lnTo>
                  <a:pt x="16495" y="3854"/>
                </a:lnTo>
                <a:cubicBezTo>
                  <a:pt x="16495" y="4139"/>
                  <a:pt x="16611" y="4398"/>
                  <a:pt x="16790" y="4577"/>
                </a:cubicBezTo>
                <a:lnTo>
                  <a:pt x="16790" y="4577"/>
                </a:lnTo>
                <a:cubicBezTo>
                  <a:pt x="16924" y="4710"/>
                  <a:pt x="17093" y="4809"/>
                  <a:pt x="17289" y="4853"/>
                </a:cubicBezTo>
                <a:lnTo>
                  <a:pt x="17289" y="4853"/>
                </a:lnTo>
                <a:cubicBezTo>
                  <a:pt x="17316" y="4951"/>
                  <a:pt x="17414" y="5023"/>
                  <a:pt x="17521" y="5023"/>
                </a:cubicBezTo>
                <a:lnTo>
                  <a:pt x="17521" y="5023"/>
                </a:lnTo>
                <a:cubicBezTo>
                  <a:pt x="17655" y="5023"/>
                  <a:pt x="17771" y="4907"/>
                  <a:pt x="17771" y="4773"/>
                </a:cubicBezTo>
                <a:lnTo>
                  <a:pt x="17771" y="4773"/>
                </a:lnTo>
                <a:cubicBezTo>
                  <a:pt x="17771" y="4630"/>
                  <a:pt x="17655" y="4523"/>
                  <a:pt x="17521" y="4523"/>
                </a:cubicBezTo>
                <a:lnTo>
                  <a:pt x="17521" y="4523"/>
                </a:lnTo>
                <a:cubicBezTo>
                  <a:pt x="17432" y="4523"/>
                  <a:pt x="17361" y="4568"/>
                  <a:pt x="17316" y="4630"/>
                </a:cubicBezTo>
                <a:lnTo>
                  <a:pt x="17316" y="4630"/>
                </a:lnTo>
                <a:cubicBezTo>
                  <a:pt x="17173" y="4594"/>
                  <a:pt x="17048" y="4523"/>
                  <a:pt x="16950" y="4425"/>
                </a:cubicBezTo>
                <a:lnTo>
                  <a:pt x="16950" y="4425"/>
                </a:lnTo>
                <a:cubicBezTo>
                  <a:pt x="16808" y="4273"/>
                  <a:pt x="16709" y="4077"/>
                  <a:pt x="16709" y="3854"/>
                </a:cubicBezTo>
                <a:lnTo>
                  <a:pt x="16709" y="3854"/>
                </a:lnTo>
                <a:cubicBezTo>
                  <a:pt x="16709" y="3631"/>
                  <a:pt x="16808" y="3435"/>
                  <a:pt x="16950" y="3283"/>
                </a:cubicBezTo>
                <a:lnTo>
                  <a:pt x="16950" y="3283"/>
                </a:lnTo>
                <a:cubicBezTo>
                  <a:pt x="17093" y="3140"/>
                  <a:pt x="17298" y="3051"/>
                  <a:pt x="17521" y="3051"/>
                </a:cubicBezTo>
                <a:lnTo>
                  <a:pt x="17521" y="3051"/>
                </a:lnTo>
                <a:cubicBezTo>
                  <a:pt x="17842" y="3051"/>
                  <a:pt x="18137" y="3176"/>
                  <a:pt x="18351" y="3390"/>
                </a:cubicBezTo>
                <a:lnTo>
                  <a:pt x="18351" y="3390"/>
                </a:lnTo>
                <a:cubicBezTo>
                  <a:pt x="18565" y="3604"/>
                  <a:pt x="18699" y="3899"/>
                  <a:pt x="18699" y="4220"/>
                </a:cubicBezTo>
                <a:lnTo>
                  <a:pt x="18699" y="4220"/>
                </a:lnTo>
                <a:cubicBezTo>
                  <a:pt x="18699" y="4550"/>
                  <a:pt x="18565" y="4844"/>
                  <a:pt x="18351" y="5058"/>
                </a:cubicBezTo>
                <a:lnTo>
                  <a:pt x="18351" y="5058"/>
                </a:lnTo>
                <a:cubicBezTo>
                  <a:pt x="18137" y="5263"/>
                  <a:pt x="17842" y="5397"/>
                  <a:pt x="17521" y="5397"/>
                </a:cubicBezTo>
                <a:lnTo>
                  <a:pt x="17521" y="5397"/>
                </a:lnTo>
                <a:lnTo>
                  <a:pt x="16879" y="5397"/>
                </a:lnTo>
                <a:cubicBezTo>
                  <a:pt x="16460" y="5397"/>
                  <a:pt x="16085" y="5228"/>
                  <a:pt x="15808" y="4951"/>
                </a:cubicBezTo>
                <a:lnTo>
                  <a:pt x="15808" y="4951"/>
                </a:lnTo>
                <a:cubicBezTo>
                  <a:pt x="15532" y="4684"/>
                  <a:pt x="15362" y="4300"/>
                  <a:pt x="15362" y="3881"/>
                </a:cubicBezTo>
                <a:lnTo>
                  <a:pt x="15362" y="3881"/>
                </a:lnTo>
                <a:cubicBezTo>
                  <a:pt x="15362" y="3461"/>
                  <a:pt x="15532" y="3087"/>
                  <a:pt x="15808" y="2810"/>
                </a:cubicBezTo>
                <a:lnTo>
                  <a:pt x="15808" y="2810"/>
                </a:lnTo>
                <a:cubicBezTo>
                  <a:pt x="16085" y="2534"/>
                  <a:pt x="16460" y="2364"/>
                  <a:pt x="16879" y="2364"/>
                </a:cubicBezTo>
                <a:lnTo>
                  <a:pt x="16879" y="2364"/>
                </a:lnTo>
                <a:lnTo>
                  <a:pt x="17120" y="2364"/>
                </a:lnTo>
                <a:lnTo>
                  <a:pt x="18610" y="2364"/>
                </a:lnTo>
                <a:lnTo>
                  <a:pt x="18966" y="2364"/>
                </a:lnTo>
                <a:cubicBezTo>
                  <a:pt x="19002" y="2444"/>
                  <a:pt x="19091" y="2507"/>
                  <a:pt x="19190" y="2507"/>
                </a:cubicBezTo>
                <a:lnTo>
                  <a:pt x="19190" y="2507"/>
                </a:lnTo>
                <a:cubicBezTo>
                  <a:pt x="19323" y="2507"/>
                  <a:pt x="19439" y="2391"/>
                  <a:pt x="19439" y="2257"/>
                </a:cubicBezTo>
                <a:lnTo>
                  <a:pt x="19439" y="2257"/>
                </a:lnTo>
                <a:cubicBezTo>
                  <a:pt x="19439" y="2114"/>
                  <a:pt x="19323" y="2007"/>
                  <a:pt x="19190" y="2007"/>
                </a:cubicBezTo>
                <a:lnTo>
                  <a:pt x="19190" y="2007"/>
                </a:lnTo>
                <a:cubicBezTo>
                  <a:pt x="19091" y="2007"/>
                  <a:pt x="19002" y="2061"/>
                  <a:pt x="18966" y="2141"/>
                </a:cubicBezTo>
                <a:lnTo>
                  <a:pt x="18966" y="2141"/>
                </a:lnTo>
                <a:lnTo>
                  <a:pt x="18610" y="2141"/>
                </a:lnTo>
                <a:lnTo>
                  <a:pt x="17120" y="2141"/>
                </a:lnTo>
                <a:lnTo>
                  <a:pt x="16879" y="2141"/>
                </a:lnTo>
                <a:lnTo>
                  <a:pt x="16406" y="2141"/>
                </a:lnTo>
                <a:lnTo>
                  <a:pt x="14907" y="2141"/>
                </a:lnTo>
                <a:cubicBezTo>
                  <a:pt x="13168" y="2141"/>
                  <a:pt x="11928" y="2917"/>
                  <a:pt x="10679" y="3693"/>
                </a:cubicBezTo>
                <a:lnTo>
                  <a:pt x="10679" y="3693"/>
                </a:lnTo>
                <a:cubicBezTo>
                  <a:pt x="10572" y="3756"/>
                  <a:pt x="10474" y="3818"/>
                  <a:pt x="10376" y="3881"/>
                </a:cubicBezTo>
                <a:lnTo>
                  <a:pt x="10376" y="3881"/>
                </a:lnTo>
                <a:cubicBezTo>
                  <a:pt x="10063" y="3872"/>
                  <a:pt x="9778" y="3738"/>
                  <a:pt x="9573" y="3533"/>
                </a:cubicBezTo>
                <a:lnTo>
                  <a:pt x="9573" y="3533"/>
                </a:lnTo>
                <a:cubicBezTo>
                  <a:pt x="9359" y="3319"/>
                  <a:pt x="9225" y="3024"/>
                  <a:pt x="9225" y="2703"/>
                </a:cubicBezTo>
                <a:lnTo>
                  <a:pt x="9225" y="2703"/>
                </a:lnTo>
                <a:cubicBezTo>
                  <a:pt x="9225" y="2382"/>
                  <a:pt x="9359" y="2088"/>
                  <a:pt x="9573" y="1874"/>
                </a:cubicBezTo>
                <a:lnTo>
                  <a:pt x="9573" y="1874"/>
                </a:lnTo>
                <a:cubicBezTo>
                  <a:pt x="9787" y="1659"/>
                  <a:pt x="10081" y="1526"/>
                  <a:pt x="10402" y="1526"/>
                </a:cubicBezTo>
                <a:lnTo>
                  <a:pt x="10402" y="1526"/>
                </a:lnTo>
                <a:cubicBezTo>
                  <a:pt x="10625" y="1526"/>
                  <a:pt x="10830" y="1624"/>
                  <a:pt x="10973" y="1766"/>
                </a:cubicBezTo>
                <a:lnTo>
                  <a:pt x="10973" y="1766"/>
                </a:lnTo>
                <a:cubicBezTo>
                  <a:pt x="11125" y="1909"/>
                  <a:pt x="11214" y="2114"/>
                  <a:pt x="11214" y="2337"/>
                </a:cubicBezTo>
                <a:lnTo>
                  <a:pt x="11214" y="2337"/>
                </a:lnTo>
                <a:cubicBezTo>
                  <a:pt x="11214" y="2560"/>
                  <a:pt x="11125" y="2757"/>
                  <a:pt x="10973" y="2908"/>
                </a:cubicBezTo>
                <a:lnTo>
                  <a:pt x="10973" y="2908"/>
                </a:lnTo>
                <a:cubicBezTo>
                  <a:pt x="10875" y="3006"/>
                  <a:pt x="10750" y="3078"/>
                  <a:pt x="10616" y="3114"/>
                </a:cubicBezTo>
                <a:lnTo>
                  <a:pt x="10616" y="3114"/>
                </a:lnTo>
                <a:cubicBezTo>
                  <a:pt x="10572" y="3051"/>
                  <a:pt x="10491" y="3006"/>
                  <a:pt x="10402" y="3006"/>
                </a:cubicBezTo>
                <a:lnTo>
                  <a:pt x="10402" y="3006"/>
                </a:lnTo>
                <a:cubicBezTo>
                  <a:pt x="10268" y="3006"/>
                  <a:pt x="10152" y="3114"/>
                  <a:pt x="10152" y="3256"/>
                </a:cubicBezTo>
                <a:lnTo>
                  <a:pt x="10152" y="3256"/>
                </a:lnTo>
                <a:cubicBezTo>
                  <a:pt x="10152" y="3390"/>
                  <a:pt x="10268" y="3506"/>
                  <a:pt x="10402" y="3506"/>
                </a:cubicBezTo>
                <a:lnTo>
                  <a:pt x="10402" y="3506"/>
                </a:lnTo>
                <a:cubicBezTo>
                  <a:pt x="10509" y="3506"/>
                  <a:pt x="10607" y="3435"/>
                  <a:pt x="10643" y="3337"/>
                </a:cubicBezTo>
                <a:lnTo>
                  <a:pt x="10643" y="3337"/>
                </a:lnTo>
                <a:cubicBezTo>
                  <a:pt x="10830" y="3292"/>
                  <a:pt x="11000" y="3194"/>
                  <a:pt x="11134" y="3060"/>
                </a:cubicBezTo>
                <a:lnTo>
                  <a:pt x="11134" y="3060"/>
                </a:lnTo>
                <a:cubicBezTo>
                  <a:pt x="11321" y="2873"/>
                  <a:pt x="11437" y="2623"/>
                  <a:pt x="11437" y="2337"/>
                </a:cubicBezTo>
                <a:lnTo>
                  <a:pt x="11437" y="2337"/>
                </a:lnTo>
                <a:cubicBezTo>
                  <a:pt x="11437" y="2052"/>
                  <a:pt x="11321" y="1793"/>
                  <a:pt x="11134" y="1606"/>
                </a:cubicBezTo>
                <a:lnTo>
                  <a:pt x="11134" y="1606"/>
                </a:lnTo>
                <a:cubicBezTo>
                  <a:pt x="10946" y="1419"/>
                  <a:pt x="10688" y="1303"/>
                  <a:pt x="10402" y="1303"/>
                </a:cubicBezTo>
                <a:lnTo>
                  <a:pt x="10402" y="1303"/>
                </a:lnTo>
                <a:cubicBezTo>
                  <a:pt x="10019" y="1303"/>
                  <a:pt x="9671" y="1463"/>
                  <a:pt x="9412" y="1722"/>
                </a:cubicBezTo>
                <a:lnTo>
                  <a:pt x="9412" y="1722"/>
                </a:lnTo>
                <a:cubicBezTo>
                  <a:pt x="9162" y="1972"/>
                  <a:pt x="9002" y="2320"/>
                  <a:pt x="9002" y="2703"/>
                </a:cubicBezTo>
                <a:lnTo>
                  <a:pt x="9002" y="2703"/>
                </a:lnTo>
                <a:cubicBezTo>
                  <a:pt x="9002" y="3087"/>
                  <a:pt x="9162" y="3444"/>
                  <a:pt x="9412" y="3693"/>
                </a:cubicBezTo>
                <a:lnTo>
                  <a:pt x="9412" y="3693"/>
                </a:lnTo>
                <a:cubicBezTo>
                  <a:pt x="9590" y="3872"/>
                  <a:pt x="9822" y="4006"/>
                  <a:pt x="10072" y="4068"/>
                </a:cubicBezTo>
                <a:lnTo>
                  <a:pt x="10072" y="4068"/>
                </a:lnTo>
                <a:cubicBezTo>
                  <a:pt x="9020" y="4693"/>
                  <a:pt x="7913" y="5237"/>
                  <a:pt x="6450" y="5237"/>
                </a:cubicBezTo>
                <a:lnTo>
                  <a:pt x="6450" y="5237"/>
                </a:lnTo>
                <a:lnTo>
                  <a:pt x="5630" y="5237"/>
                </a:lnTo>
                <a:lnTo>
                  <a:pt x="4229" y="5237"/>
                </a:lnTo>
                <a:cubicBezTo>
                  <a:pt x="3533" y="5237"/>
                  <a:pt x="2909" y="4960"/>
                  <a:pt x="2454" y="4505"/>
                </a:cubicBezTo>
                <a:lnTo>
                  <a:pt x="2454" y="4505"/>
                </a:lnTo>
                <a:cubicBezTo>
                  <a:pt x="1999" y="4050"/>
                  <a:pt x="1713" y="3417"/>
                  <a:pt x="1713" y="2730"/>
                </a:cubicBezTo>
                <a:lnTo>
                  <a:pt x="1713" y="2730"/>
                </a:lnTo>
                <a:cubicBezTo>
                  <a:pt x="1713" y="2043"/>
                  <a:pt x="1999" y="1410"/>
                  <a:pt x="2454" y="955"/>
                </a:cubicBezTo>
                <a:lnTo>
                  <a:pt x="2454" y="955"/>
                </a:lnTo>
                <a:cubicBezTo>
                  <a:pt x="2909" y="500"/>
                  <a:pt x="3533" y="223"/>
                  <a:pt x="4229" y="223"/>
                </a:cubicBezTo>
                <a:lnTo>
                  <a:pt x="4229" y="223"/>
                </a:lnTo>
                <a:lnTo>
                  <a:pt x="5255" y="223"/>
                </a:lnTo>
                <a:cubicBezTo>
                  <a:pt x="5665" y="223"/>
                  <a:pt x="6031" y="384"/>
                  <a:pt x="6299" y="651"/>
                </a:cubicBezTo>
                <a:lnTo>
                  <a:pt x="6299" y="651"/>
                </a:lnTo>
                <a:cubicBezTo>
                  <a:pt x="6566" y="919"/>
                  <a:pt x="6736" y="1294"/>
                  <a:pt x="6736" y="1695"/>
                </a:cubicBezTo>
                <a:lnTo>
                  <a:pt x="6736" y="1695"/>
                </a:lnTo>
                <a:cubicBezTo>
                  <a:pt x="6736" y="2105"/>
                  <a:pt x="6566" y="2471"/>
                  <a:pt x="6299" y="2739"/>
                </a:cubicBezTo>
                <a:lnTo>
                  <a:pt x="6299" y="2739"/>
                </a:lnTo>
                <a:cubicBezTo>
                  <a:pt x="6031" y="3006"/>
                  <a:pt x="5665" y="3176"/>
                  <a:pt x="5255" y="3176"/>
                </a:cubicBezTo>
                <a:lnTo>
                  <a:pt x="5255" y="3176"/>
                </a:lnTo>
                <a:cubicBezTo>
                  <a:pt x="4978" y="3176"/>
                  <a:pt x="4720" y="3060"/>
                  <a:pt x="4532" y="2873"/>
                </a:cubicBezTo>
                <a:lnTo>
                  <a:pt x="4532" y="2873"/>
                </a:lnTo>
                <a:cubicBezTo>
                  <a:pt x="4354" y="2694"/>
                  <a:pt x="4238" y="2436"/>
                  <a:pt x="4238" y="2150"/>
                </a:cubicBezTo>
                <a:lnTo>
                  <a:pt x="4238" y="2150"/>
                </a:lnTo>
                <a:cubicBezTo>
                  <a:pt x="4238" y="1874"/>
                  <a:pt x="4354" y="1615"/>
                  <a:pt x="4532" y="1436"/>
                </a:cubicBezTo>
                <a:lnTo>
                  <a:pt x="4532" y="1436"/>
                </a:lnTo>
                <a:cubicBezTo>
                  <a:pt x="4675" y="1294"/>
                  <a:pt x="4853" y="1196"/>
                  <a:pt x="5050" y="1151"/>
                </a:cubicBezTo>
                <a:lnTo>
                  <a:pt x="5050" y="1151"/>
                </a:lnTo>
                <a:cubicBezTo>
                  <a:pt x="5094" y="1222"/>
                  <a:pt x="5166" y="1276"/>
                  <a:pt x="5255" y="1276"/>
                </a:cubicBezTo>
                <a:lnTo>
                  <a:pt x="5255" y="1276"/>
                </a:lnTo>
                <a:cubicBezTo>
                  <a:pt x="5398" y="1276"/>
                  <a:pt x="5505" y="1160"/>
                  <a:pt x="5505" y="1026"/>
                </a:cubicBezTo>
                <a:lnTo>
                  <a:pt x="5505" y="1026"/>
                </a:lnTo>
                <a:cubicBezTo>
                  <a:pt x="5505" y="883"/>
                  <a:pt x="5398" y="776"/>
                  <a:pt x="5255" y="776"/>
                </a:cubicBezTo>
                <a:lnTo>
                  <a:pt x="5255" y="776"/>
                </a:lnTo>
                <a:cubicBezTo>
                  <a:pt x="5148" y="776"/>
                  <a:pt x="5059" y="839"/>
                  <a:pt x="5023" y="937"/>
                </a:cubicBezTo>
                <a:lnTo>
                  <a:pt x="5023" y="937"/>
                </a:lnTo>
                <a:cubicBezTo>
                  <a:pt x="4773" y="981"/>
                  <a:pt x="4550" y="1106"/>
                  <a:pt x="4381" y="1276"/>
                </a:cubicBezTo>
                <a:lnTo>
                  <a:pt x="4381" y="1276"/>
                </a:lnTo>
                <a:cubicBezTo>
                  <a:pt x="4158" y="1499"/>
                  <a:pt x="4015" y="1811"/>
                  <a:pt x="4015" y="2150"/>
                </a:cubicBezTo>
                <a:lnTo>
                  <a:pt x="4015" y="2150"/>
                </a:lnTo>
                <a:cubicBezTo>
                  <a:pt x="4015" y="2498"/>
                  <a:pt x="4158" y="2810"/>
                  <a:pt x="4381" y="3033"/>
                </a:cubicBezTo>
                <a:lnTo>
                  <a:pt x="4381" y="3033"/>
                </a:lnTo>
                <a:cubicBezTo>
                  <a:pt x="4604" y="3256"/>
                  <a:pt x="4916" y="3399"/>
                  <a:pt x="5255" y="3399"/>
                </a:cubicBezTo>
                <a:lnTo>
                  <a:pt x="5255" y="3399"/>
                </a:lnTo>
                <a:cubicBezTo>
                  <a:pt x="5728" y="3399"/>
                  <a:pt x="6147" y="3203"/>
                  <a:pt x="6459" y="2899"/>
                </a:cubicBezTo>
                <a:lnTo>
                  <a:pt x="6459" y="2899"/>
                </a:lnTo>
                <a:cubicBezTo>
                  <a:pt x="6771" y="2587"/>
                  <a:pt x="6959" y="2168"/>
                  <a:pt x="6959" y="1695"/>
                </a:cubicBezTo>
                <a:lnTo>
                  <a:pt x="6959" y="1695"/>
                </a:lnTo>
                <a:cubicBezTo>
                  <a:pt x="6959" y="1231"/>
                  <a:pt x="6771" y="803"/>
                  <a:pt x="6459" y="500"/>
                </a:cubicBezTo>
                <a:lnTo>
                  <a:pt x="6459" y="500"/>
                </a:lnTo>
                <a:cubicBezTo>
                  <a:pt x="6147" y="187"/>
                  <a:pt x="5728" y="0"/>
                  <a:pt x="5255" y="0"/>
                </a:cubicBezTo>
                <a:lnTo>
                  <a:pt x="5255" y="0"/>
                </a:lnTo>
                <a:close/>
                <a:moveTo>
                  <a:pt x="3149" y="223"/>
                </a:moveTo>
                <a:cubicBezTo>
                  <a:pt x="2828" y="357"/>
                  <a:pt x="2534" y="553"/>
                  <a:pt x="2293" y="803"/>
                </a:cubicBezTo>
                <a:lnTo>
                  <a:pt x="2293" y="803"/>
                </a:lnTo>
                <a:cubicBezTo>
                  <a:pt x="1802" y="1294"/>
                  <a:pt x="1490" y="1981"/>
                  <a:pt x="1490" y="2730"/>
                </a:cubicBezTo>
                <a:lnTo>
                  <a:pt x="1490" y="2730"/>
                </a:lnTo>
                <a:cubicBezTo>
                  <a:pt x="1490" y="3479"/>
                  <a:pt x="1802" y="4166"/>
                  <a:pt x="2293" y="4657"/>
                </a:cubicBezTo>
                <a:lnTo>
                  <a:pt x="2293" y="4657"/>
                </a:lnTo>
                <a:cubicBezTo>
                  <a:pt x="2534" y="4907"/>
                  <a:pt x="2828" y="5103"/>
                  <a:pt x="3149" y="5237"/>
                </a:cubicBezTo>
                <a:lnTo>
                  <a:pt x="3149" y="5237"/>
                </a:lnTo>
                <a:lnTo>
                  <a:pt x="2730" y="5237"/>
                </a:lnTo>
                <a:cubicBezTo>
                  <a:pt x="2043" y="5237"/>
                  <a:pt x="1410" y="4960"/>
                  <a:pt x="955" y="4505"/>
                </a:cubicBezTo>
                <a:lnTo>
                  <a:pt x="955" y="4505"/>
                </a:lnTo>
                <a:cubicBezTo>
                  <a:pt x="500" y="4050"/>
                  <a:pt x="223" y="3417"/>
                  <a:pt x="223" y="2730"/>
                </a:cubicBezTo>
                <a:lnTo>
                  <a:pt x="223" y="2730"/>
                </a:lnTo>
                <a:cubicBezTo>
                  <a:pt x="223" y="2043"/>
                  <a:pt x="500" y="1410"/>
                  <a:pt x="955" y="955"/>
                </a:cubicBezTo>
                <a:lnTo>
                  <a:pt x="955" y="955"/>
                </a:lnTo>
                <a:cubicBezTo>
                  <a:pt x="1410" y="500"/>
                  <a:pt x="2043" y="223"/>
                  <a:pt x="2730" y="223"/>
                </a:cubicBezTo>
                <a:lnTo>
                  <a:pt x="2730" y="223"/>
                </a:lnTo>
                <a:lnTo>
                  <a:pt x="3149" y="223"/>
                </a:lnTo>
                <a:lnTo>
                  <a:pt x="3149" y="223"/>
                </a:lnTo>
                <a:moveTo>
                  <a:pt x="14827" y="2364"/>
                </a:moveTo>
                <a:cubicBezTo>
                  <a:pt x="13846" y="2650"/>
                  <a:pt x="13007" y="3167"/>
                  <a:pt x="12169" y="3693"/>
                </a:cubicBezTo>
                <a:lnTo>
                  <a:pt x="12169" y="3693"/>
                </a:lnTo>
                <a:cubicBezTo>
                  <a:pt x="10955" y="4443"/>
                  <a:pt x="9742" y="5201"/>
                  <a:pt x="8056" y="5237"/>
                </a:cubicBezTo>
                <a:lnTo>
                  <a:pt x="8056" y="5237"/>
                </a:lnTo>
                <a:cubicBezTo>
                  <a:pt x="8948" y="4987"/>
                  <a:pt x="9715" y="4550"/>
                  <a:pt x="10456" y="4095"/>
                </a:cubicBezTo>
                <a:lnTo>
                  <a:pt x="10456" y="4095"/>
                </a:lnTo>
                <a:cubicBezTo>
                  <a:pt x="10465" y="4086"/>
                  <a:pt x="10465" y="4086"/>
                  <a:pt x="10465" y="4086"/>
                </a:cubicBezTo>
                <a:lnTo>
                  <a:pt x="10465" y="4086"/>
                </a:lnTo>
                <a:cubicBezTo>
                  <a:pt x="10581" y="4015"/>
                  <a:pt x="10688" y="3952"/>
                  <a:pt x="10795" y="3881"/>
                </a:cubicBezTo>
                <a:lnTo>
                  <a:pt x="10795" y="3881"/>
                </a:lnTo>
                <a:cubicBezTo>
                  <a:pt x="11990" y="3131"/>
                  <a:pt x="13186" y="2391"/>
                  <a:pt x="14827" y="2364"/>
                </a:cubicBezTo>
                <a:lnTo>
                  <a:pt x="14827" y="2364"/>
                </a:lnTo>
                <a:lnTo>
                  <a:pt x="14827" y="2364"/>
                </a:lnTo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43"/>
          <p:cNvSpPr/>
          <p:nvPr/>
        </p:nvSpPr>
        <p:spPr>
          <a:xfrm rot="10800000" flipH="1">
            <a:off x="4870932" y="783442"/>
            <a:ext cx="741976" cy="334058"/>
          </a:xfrm>
          <a:custGeom>
            <a:avLst/>
            <a:gdLst/>
            <a:ahLst/>
            <a:cxnLst/>
            <a:rect l="l" t="t" r="r" b="b"/>
            <a:pathLst>
              <a:path w="19440" h="8725" extrusionOk="0">
                <a:moveTo>
                  <a:pt x="4229" y="0"/>
                </a:moveTo>
                <a:cubicBezTo>
                  <a:pt x="4095" y="0"/>
                  <a:pt x="3961" y="9"/>
                  <a:pt x="3836" y="27"/>
                </a:cubicBezTo>
                <a:lnTo>
                  <a:pt x="3836" y="27"/>
                </a:lnTo>
                <a:cubicBezTo>
                  <a:pt x="3819" y="9"/>
                  <a:pt x="3792" y="0"/>
                  <a:pt x="3765" y="0"/>
                </a:cubicBezTo>
                <a:lnTo>
                  <a:pt x="3765" y="0"/>
                </a:lnTo>
                <a:lnTo>
                  <a:pt x="2730" y="0"/>
                </a:lnTo>
                <a:cubicBezTo>
                  <a:pt x="1981" y="0"/>
                  <a:pt x="1294" y="303"/>
                  <a:pt x="803" y="803"/>
                </a:cubicBezTo>
                <a:lnTo>
                  <a:pt x="803" y="803"/>
                </a:lnTo>
                <a:cubicBezTo>
                  <a:pt x="304" y="1294"/>
                  <a:pt x="0" y="1981"/>
                  <a:pt x="0" y="2730"/>
                </a:cubicBezTo>
                <a:lnTo>
                  <a:pt x="0" y="2730"/>
                </a:lnTo>
                <a:cubicBezTo>
                  <a:pt x="0" y="3479"/>
                  <a:pt x="304" y="4166"/>
                  <a:pt x="803" y="4657"/>
                </a:cubicBezTo>
                <a:lnTo>
                  <a:pt x="803" y="4657"/>
                </a:lnTo>
                <a:cubicBezTo>
                  <a:pt x="1294" y="5156"/>
                  <a:pt x="1981" y="5460"/>
                  <a:pt x="2730" y="5460"/>
                </a:cubicBezTo>
                <a:lnTo>
                  <a:pt x="2730" y="5460"/>
                </a:lnTo>
                <a:lnTo>
                  <a:pt x="4229" y="5460"/>
                </a:lnTo>
                <a:lnTo>
                  <a:pt x="4782" y="5460"/>
                </a:lnTo>
                <a:cubicBezTo>
                  <a:pt x="4639" y="5540"/>
                  <a:pt x="4514" y="5638"/>
                  <a:pt x="4398" y="5754"/>
                </a:cubicBezTo>
                <a:lnTo>
                  <a:pt x="4398" y="5754"/>
                </a:lnTo>
                <a:cubicBezTo>
                  <a:pt x="4086" y="6066"/>
                  <a:pt x="3890" y="6504"/>
                  <a:pt x="3890" y="6976"/>
                </a:cubicBezTo>
                <a:lnTo>
                  <a:pt x="3890" y="6976"/>
                </a:lnTo>
                <a:cubicBezTo>
                  <a:pt x="3890" y="7458"/>
                  <a:pt x="4086" y="7895"/>
                  <a:pt x="4398" y="8207"/>
                </a:cubicBezTo>
                <a:lnTo>
                  <a:pt x="4398" y="8207"/>
                </a:lnTo>
                <a:cubicBezTo>
                  <a:pt x="4720" y="8529"/>
                  <a:pt x="5148" y="8725"/>
                  <a:pt x="5630" y="8725"/>
                </a:cubicBezTo>
                <a:lnTo>
                  <a:pt x="5630" y="8725"/>
                </a:lnTo>
                <a:lnTo>
                  <a:pt x="6272" y="8725"/>
                </a:lnTo>
                <a:cubicBezTo>
                  <a:pt x="6655" y="8725"/>
                  <a:pt x="7003" y="8564"/>
                  <a:pt x="7262" y="8306"/>
                </a:cubicBezTo>
                <a:lnTo>
                  <a:pt x="7262" y="8306"/>
                </a:lnTo>
                <a:cubicBezTo>
                  <a:pt x="7512" y="8056"/>
                  <a:pt x="7672" y="7708"/>
                  <a:pt x="7672" y="7324"/>
                </a:cubicBezTo>
                <a:lnTo>
                  <a:pt x="7672" y="7324"/>
                </a:lnTo>
                <a:cubicBezTo>
                  <a:pt x="7672" y="6941"/>
                  <a:pt x="7512" y="6584"/>
                  <a:pt x="7262" y="6334"/>
                </a:cubicBezTo>
                <a:lnTo>
                  <a:pt x="7262" y="6334"/>
                </a:lnTo>
                <a:cubicBezTo>
                  <a:pt x="7003" y="6084"/>
                  <a:pt x="6655" y="5924"/>
                  <a:pt x="6272" y="5924"/>
                </a:cubicBezTo>
                <a:lnTo>
                  <a:pt x="6272" y="5924"/>
                </a:lnTo>
                <a:cubicBezTo>
                  <a:pt x="5986" y="5924"/>
                  <a:pt x="5728" y="6040"/>
                  <a:pt x="5549" y="6227"/>
                </a:cubicBezTo>
                <a:lnTo>
                  <a:pt x="5549" y="6227"/>
                </a:lnTo>
                <a:cubicBezTo>
                  <a:pt x="5362" y="6414"/>
                  <a:pt x="5246" y="6673"/>
                  <a:pt x="5246" y="6950"/>
                </a:cubicBezTo>
                <a:lnTo>
                  <a:pt x="5246" y="6950"/>
                </a:lnTo>
                <a:cubicBezTo>
                  <a:pt x="5246" y="7235"/>
                  <a:pt x="5362" y="7494"/>
                  <a:pt x="5549" y="7681"/>
                </a:cubicBezTo>
                <a:lnTo>
                  <a:pt x="5549" y="7681"/>
                </a:lnTo>
                <a:cubicBezTo>
                  <a:pt x="5683" y="7815"/>
                  <a:pt x="5853" y="7913"/>
                  <a:pt x="6040" y="7958"/>
                </a:cubicBezTo>
                <a:lnTo>
                  <a:pt x="6040" y="7958"/>
                </a:lnTo>
                <a:cubicBezTo>
                  <a:pt x="6076" y="8047"/>
                  <a:pt x="6165" y="8118"/>
                  <a:pt x="6272" y="8118"/>
                </a:cubicBezTo>
                <a:lnTo>
                  <a:pt x="6272" y="8118"/>
                </a:lnTo>
                <a:cubicBezTo>
                  <a:pt x="6415" y="8118"/>
                  <a:pt x="6522" y="8011"/>
                  <a:pt x="6522" y="7868"/>
                </a:cubicBezTo>
                <a:lnTo>
                  <a:pt x="6522" y="7868"/>
                </a:lnTo>
                <a:cubicBezTo>
                  <a:pt x="6522" y="7735"/>
                  <a:pt x="6415" y="7619"/>
                  <a:pt x="6272" y="7619"/>
                </a:cubicBezTo>
                <a:lnTo>
                  <a:pt x="6272" y="7619"/>
                </a:lnTo>
                <a:cubicBezTo>
                  <a:pt x="6183" y="7619"/>
                  <a:pt x="6111" y="7663"/>
                  <a:pt x="6067" y="7735"/>
                </a:cubicBezTo>
                <a:lnTo>
                  <a:pt x="6067" y="7735"/>
                </a:lnTo>
                <a:cubicBezTo>
                  <a:pt x="5924" y="7690"/>
                  <a:pt x="5799" y="7619"/>
                  <a:pt x="5701" y="7520"/>
                </a:cubicBezTo>
                <a:lnTo>
                  <a:pt x="5701" y="7520"/>
                </a:lnTo>
                <a:cubicBezTo>
                  <a:pt x="5558" y="7378"/>
                  <a:pt x="5469" y="7173"/>
                  <a:pt x="5469" y="6950"/>
                </a:cubicBezTo>
                <a:lnTo>
                  <a:pt x="5469" y="6950"/>
                </a:lnTo>
                <a:cubicBezTo>
                  <a:pt x="5469" y="6727"/>
                  <a:pt x="5558" y="6530"/>
                  <a:pt x="5701" y="6379"/>
                </a:cubicBezTo>
                <a:lnTo>
                  <a:pt x="5701" y="6379"/>
                </a:lnTo>
                <a:cubicBezTo>
                  <a:pt x="5853" y="6236"/>
                  <a:pt x="6049" y="6147"/>
                  <a:pt x="6272" y="6147"/>
                </a:cubicBezTo>
                <a:lnTo>
                  <a:pt x="6272" y="6147"/>
                </a:lnTo>
                <a:cubicBezTo>
                  <a:pt x="6593" y="6147"/>
                  <a:pt x="6887" y="6280"/>
                  <a:pt x="7101" y="6495"/>
                </a:cubicBezTo>
                <a:lnTo>
                  <a:pt x="7101" y="6495"/>
                </a:lnTo>
                <a:cubicBezTo>
                  <a:pt x="7316" y="6709"/>
                  <a:pt x="7449" y="7003"/>
                  <a:pt x="7449" y="7324"/>
                </a:cubicBezTo>
                <a:lnTo>
                  <a:pt x="7449" y="7324"/>
                </a:lnTo>
                <a:cubicBezTo>
                  <a:pt x="7449" y="7645"/>
                  <a:pt x="7316" y="7940"/>
                  <a:pt x="7101" y="8154"/>
                </a:cubicBezTo>
                <a:lnTo>
                  <a:pt x="7101" y="8154"/>
                </a:lnTo>
                <a:cubicBezTo>
                  <a:pt x="6887" y="8368"/>
                  <a:pt x="6593" y="8502"/>
                  <a:pt x="6272" y="8502"/>
                </a:cubicBezTo>
                <a:lnTo>
                  <a:pt x="6272" y="8502"/>
                </a:lnTo>
                <a:lnTo>
                  <a:pt x="5630" y="8502"/>
                </a:lnTo>
                <a:cubicBezTo>
                  <a:pt x="5210" y="8502"/>
                  <a:pt x="4836" y="8323"/>
                  <a:pt x="4559" y="8056"/>
                </a:cubicBezTo>
                <a:lnTo>
                  <a:pt x="4559" y="8056"/>
                </a:lnTo>
                <a:cubicBezTo>
                  <a:pt x="4282" y="7779"/>
                  <a:pt x="4113" y="7396"/>
                  <a:pt x="4113" y="6976"/>
                </a:cubicBezTo>
                <a:lnTo>
                  <a:pt x="4113" y="6976"/>
                </a:lnTo>
                <a:cubicBezTo>
                  <a:pt x="4113" y="6566"/>
                  <a:pt x="4282" y="6182"/>
                  <a:pt x="4559" y="5906"/>
                </a:cubicBezTo>
                <a:lnTo>
                  <a:pt x="4559" y="5906"/>
                </a:lnTo>
                <a:cubicBezTo>
                  <a:pt x="4836" y="5629"/>
                  <a:pt x="5210" y="5460"/>
                  <a:pt x="5630" y="5460"/>
                </a:cubicBezTo>
                <a:lnTo>
                  <a:pt x="5630" y="5460"/>
                </a:lnTo>
                <a:lnTo>
                  <a:pt x="6450" y="5460"/>
                </a:lnTo>
                <a:lnTo>
                  <a:pt x="7940" y="5460"/>
                </a:lnTo>
                <a:cubicBezTo>
                  <a:pt x="9751" y="5460"/>
                  <a:pt x="11018" y="4666"/>
                  <a:pt x="12285" y="3881"/>
                </a:cubicBezTo>
                <a:lnTo>
                  <a:pt x="12285" y="3881"/>
                </a:lnTo>
                <a:cubicBezTo>
                  <a:pt x="13409" y="3185"/>
                  <a:pt x="14524" y="2489"/>
                  <a:pt x="16005" y="2382"/>
                </a:cubicBezTo>
                <a:lnTo>
                  <a:pt x="16005" y="2382"/>
                </a:lnTo>
                <a:cubicBezTo>
                  <a:pt x="15871" y="2453"/>
                  <a:pt x="15755" y="2552"/>
                  <a:pt x="15648" y="2650"/>
                </a:cubicBezTo>
                <a:lnTo>
                  <a:pt x="15648" y="2650"/>
                </a:lnTo>
                <a:cubicBezTo>
                  <a:pt x="15336" y="2971"/>
                  <a:pt x="15139" y="3408"/>
                  <a:pt x="15139" y="3881"/>
                </a:cubicBezTo>
                <a:lnTo>
                  <a:pt x="15139" y="3881"/>
                </a:lnTo>
                <a:cubicBezTo>
                  <a:pt x="15139" y="4362"/>
                  <a:pt x="15336" y="4800"/>
                  <a:pt x="15648" y="5112"/>
                </a:cubicBezTo>
                <a:lnTo>
                  <a:pt x="15648" y="5112"/>
                </a:lnTo>
                <a:cubicBezTo>
                  <a:pt x="15960" y="5424"/>
                  <a:pt x="16397" y="5620"/>
                  <a:pt x="16879" y="5620"/>
                </a:cubicBezTo>
                <a:lnTo>
                  <a:pt x="16879" y="5620"/>
                </a:lnTo>
                <a:lnTo>
                  <a:pt x="17521" y="5620"/>
                </a:lnTo>
                <a:cubicBezTo>
                  <a:pt x="17905" y="5620"/>
                  <a:pt x="18253" y="5469"/>
                  <a:pt x="18512" y="5210"/>
                </a:cubicBezTo>
                <a:lnTo>
                  <a:pt x="18512" y="5210"/>
                </a:lnTo>
                <a:cubicBezTo>
                  <a:pt x="18761" y="4960"/>
                  <a:pt x="18922" y="4612"/>
                  <a:pt x="18922" y="4220"/>
                </a:cubicBezTo>
                <a:lnTo>
                  <a:pt x="18922" y="4220"/>
                </a:lnTo>
                <a:cubicBezTo>
                  <a:pt x="18922" y="3836"/>
                  <a:pt x="18761" y="3488"/>
                  <a:pt x="18512" y="3238"/>
                </a:cubicBezTo>
                <a:lnTo>
                  <a:pt x="18512" y="3238"/>
                </a:lnTo>
                <a:cubicBezTo>
                  <a:pt x="18253" y="2980"/>
                  <a:pt x="17905" y="2828"/>
                  <a:pt x="17521" y="2828"/>
                </a:cubicBezTo>
                <a:lnTo>
                  <a:pt x="17521" y="2828"/>
                </a:lnTo>
                <a:cubicBezTo>
                  <a:pt x="17236" y="2828"/>
                  <a:pt x="16977" y="2944"/>
                  <a:pt x="16790" y="3131"/>
                </a:cubicBezTo>
                <a:lnTo>
                  <a:pt x="16790" y="3131"/>
                </a:lnTo>
                <a:cubicBezTo>
                  <a:pt x="16611" y="3310"/>
                  <a:pt x="16495" y="3568"/>
                  <a:pt x="16495" y="3854"/>
                </a:cubicBezTo>
                <a:lnTo>
                  <a:pt x="16495" y="3854"/>
                </a:lnTo>
                <a:cubicBezTo>
                  <a:pt x="16495" y="4139"/>
                  <a:pt x="16611" y="4398"/>
                  <a:pt x="16790" y="4577"/>
                </a:cubicBezTo>
                <a:lnTo>
                  <a:pt x="16790" y="4577"/>
                </a:lnTo>
                <a:cubicBezTo>
                  <a:pt x="16924" y="4710"/>
                  <a:pt x="17093" y="4809"/>
                  <a:pt x="17289" y="4853"/>
                </a:cubicBezTo>
                <a:lnTo>
                  <a:pt x="17289" y="4853"/>
                </a:lnTo>
                <a:cubicBezTo>
                  <a:pt x="17316" y="4951"/>
                  <a:pt x="17414" y="5023"/>
                  <a:pt x="17521" y="5023"/>
                </a:cubicBezTo>
                <a:lnTo>
                  <a:pt x="17521" y="5023"/>
                </a:lnTo>
                <a:cubicBezTo>
                  <a:pt x="17655" y="5023"/>
                  <a:pt x="17771" y="4907"/>
                  <a:pt x="17771" y="4773"/>
                </a:cubicBezTo>
                <a:lnTo>
                  <a:pt x="17771" y="4773"/>
                </a:lnTo>
                <a:cubicBezTo>
                  <a:pt x="17771" y="4630"/>
                  <a:pt x="17655" y="4523"/>
                  <a:pt x="17521" y="4523"/>
                </a:cubicBezTo>
                <a:lnTo>
                  <a:pt x="17521" y="4523"/>
                </a:lnTo>
                <a:cubicBezTo>
                  <a:pt x="17432" y="4523"/>
                  <a:pt x="17361" y="4568"/>
                  <a:pt x="17316" y="4630"/>
                </a:cubicBezTo>
                <a:lnTo>
                  <a:pt x="17316" y="4630"/>
                </a:lnTo>
                <a:cubicBezTo>
                  <a:pt x="17173" y="4594"/>
                  <a:pt x="17048" y="4523"/>
                  <a:pt x="16950" y="4425"/>
                </a:cubicBezTo>
                <a:lnTo>
                  <a:pt x="16950" y="4425"/>
                </a:lnTo>
                <a:cubicBezTo>
                  <a:pt x="16808" y="4273"/>
                  <a:pt x="16709" y="4077"/>
                  <a:pt x="16709" y="3854"/>
                </a:cubicBezTo>
                <a:lnTo>
                  <a:pt x="16709" y="3854"/>
                </a:lnTo>
                <a:cubicBezTo>
                  <a:pt x="16709" y="3631"/>
                  <a:pt x="16808" y="3435"/>
                  <a:pt x="16950" y="3283"/>
                </a:cubicBezTo>
                <a:lnTo>
                  <a:pt x="16950" y="3283"/>
                </a:lnTo>
                <a:cubicBezTo>
                  <a:pt x="17093" y="3140"/>
                  <a:pt x="17298" y="3051"/>
                  <a:pt x="17521" y="3051"/>
                </a:cubicBezTo>
                <a:lnTo>
                  <a:pt x="17521" y="3051"/>
                </a:lnTo>
                <a:cubicBezTo>
                  <a:pt x="17842" y="3051"/>
                  <a:pt x="18137" y="3176"/>
                  <a:pt x="18351" y="3390"/>
                </a:cubicBezTo>
                <a:lnTo>
                  <a:pt x="18351" y="3390"/>
                </a:lnTo>
                <a:cubicBezTo>
                  <a:pt x="18565" y="3604"/>
                  <a:pt x="18699" y="3899"/>
                  <a:pt x="18699" y="4220"/>
                </a:cubicBezTo>
                <a:lnTo>
                  <a:pt x="18699" y="4220"/>
                </a:lnTo>
                <a:cubicBezTo>
                  <a:pt x="18699" y="4550"/>
                  <a:pt x="18565" y="4844"/>
                  <a:pt x="18351" y="5058"/>
                </a:cubicBezTo>
                <a:lnTo>
                  <a:pt x="18351" y="5058"/>
                </a:lnTo>
                <a:cubicBezTo>
                  <a:pt x="18137" y="5263"/>
                  <a:pt x="17842" y="5397"/>
                  <a:pt x="17521" y="5397"/>
                </a:cubicBezTo>
                <a:lnTo>
                  <a:pt x="17521" y="5397"/>
                </a:lnTo>
                <a:lnTo>
                  <a:pt x="16879" y="5397"/>
                </a:lnTo>
                <a:cubicBezTo>
                  <a:pt x="16460" y="5397"/>
                  <a:pt x="16085" y="5228"/>
                  <a:pt x="15808" y="4951"/>
                </a:cubicBezTo>
                <a:lnTo>
                  <a:pt x="15808" y="4951"/>
                </a:lnTo>
                <a:cubicBezTo>
                  <a:pt x="15532" y="4684"/>
                  <a:pt x="15362" y="4300"/>
                  <a:pt x="15362" y="3881"/>
                </a:cubicBezTo>
                <a:lnTo>
                  <a:pt x="15362" y="3881"/>
                </a:lnTo>
                <a:cubicBezTo>
                  <a:pt x="15362" y="3461"/>
                  <a:pt x="15532" y="3087"/>
                  <a:pt x="15808" y="2810"/>
                </a:cubicBezTo>
                <a:lnTo>
                  <a:pt x="15808" y="2810"/>
                </a:lnTo>
                <a:cubicBezTo>
                  <a:pt x="16085" y="2534"/>
                  <a:pt x="16460" y="2364"/>
                  <a:pt x="16879" y="2364"/>
                </a:cubicBezTo>
                <a:lnTo>
                  <a:pt x="16879" y="2364"/>
                </a:lnTo>
                <a:lnTo>
                  <a:pt x="17120" y="2364"/>
                </a:lnTo>
                <a:lnTo>
                  <a:pt x="18610" y="2364"/>
                </a:lnTo>
                <a:lnTo>
                  <a:pt x="18966" y="2364"/>
                </a:lnTo>
                <a:cubicBezTo>
                  <a:pt x="19002" y="2444"/>
                  <a:pt x="19091" y="2507"/>
                  <a:pt x="19190" y="2507"/>
                </a:cubicBezTo>
                <a:lnTo>
                  <a:pt x="19190" y="2507"/>
                </a:lnTo>
                <a:cubicBezTo>
                  <a:pt x="19323" y="2507"/>
                  <a:pt x="19439" y="2391"/>
                  <a:pt x="19439" y="2257"/>
                </a:cubicBezTo>
                <a:lnTo>
                  <a:pt x="19439" y="2257"/>
                </a:lnTo>
                <a:cubicBezTo>
                  <a:pt x="19439" y="2114"/>
                  <a:pt x="19323" y="2007"/>
                  <a:pt x="19190" y="2007"/>
                </a:cubicBezTo>
                <a:lnTo>
                  <a:pt x="19190" y="2007"/>
                </a:lnTo>
                <a:cubicBezTo>
                  <a:pt x="19091" y="2007"/>
                  <a:pt x="19002" y="2061"/>
                  <a:pt x="18966" y="2141"/>
                </a:cubicBezTo>
                <a:lnTo>
                  <a:pt x="18966" y="2141"/>
                </a:lnTo>
                <a:lnTo>
                  <a:pt x="18610" y="2141"/>
                </a:lnTo>
                <a:lnTo>
                  <a:pt x="17120" y="2141"/>
                </a:lnTo>
                <a:lnTo>
                  <a:pt x="16879" y="2141"/>
                </a:lnTo>
                <a:lnTo>
                  <a:pt x="16406" y="2141"/>
                </a:lnTo>
                <a:lnTo>
                  <a:pt x="14907" y="2141"/>
                </a:lnTo>
                <a:cubicBezTo>
                  <a:pt x="13168" y="2141"/>
                  <a:pt x="11928" y="2917"/>
                  <a:pt x="10679" y="3693"/>
                </a:cubicBezTo>
                <a:lnTo>
                  <a:pt x="10679" y="3693"/>
                </a:lnTo>
                <a:cubicBezTo>
                  <a:pt x="10572" y="3756"/>
                  <a:pt x="10474" y="3818"/>
                  <a:pt x="10376" y="3881"/>
                </a:cubicBezTo>
                <a:lnTo>
                  <a:pt x="10376" y="3881"/>
                </a:lnTo>
                <a:cubicBezTo>
                  <a:pt x="10063" y="3872"/>
                  <a:pt x="9778" y="3738"/>
                  <a:pt x="9573" y="3533"/>
                </a:cubicBezTo>
                <a:lnTo>
                  <a:pt x="9573" y="3533"/>
                </a:lnTo>
                <a:cubicBezTo>
                  <a:pt x="9359" y="3319"/>
                  <a:pt x="9225" y="3024"/>
                  <a:pt x="9225" y="2703"/>
                </a:cubicBezTo>
                <a:lnTo>
                  <a:pt x="9225" y="2703"/>
                </a:lnTo>
                <a:cubicBezTo>
                  <a:pt x="9225" y="2382"/>
                  <a:pt x="9359" y="2088"/>
                  <a:pt x="9573" y="1874"/>
                </a:cubicBezTo>
                <a:lnTo>
                  <a:pt x="9573" y="1874"/>
                </a:lnTo>
                <a:cubicBezTo>
                  <a:pt x="9787" y="1659"/>
                  <a:pt x="10081" y="1526"/>
                  <a:pt x="10402" y="1526"/>
                </a:cubicBezTo>
                <a:lnTo>
                  <a:pt x="10402" y="1526"/>
                </a:lnTo>
                <a:cubicBezTo>
                  <a:pt x="10625" y="1526"/>
                  <a:pt x="10830" y="1624"/>
                  <a:pt x="10973" y="1766"/>
                </a:cubicBezTo>
                <a:lnTo>
                  <a:pt x="10973" y="1766"/>
                </a:lnTo>
                <a:cubicBezTo>
                  <a:pt x="11125" y="1909"/>
                  <a:pt x="11214" y="2114"/>
                  <a:pt x="11214" y="2337"/>
                </a:cubicBezTo>
                <a:lnTo>
                  <a:pt x="11214" y="2337"/>
                </a:lnTo>
                <a:cubicBezTo>
                  <a:pt x="11214" y="2560"/>
                  <a:pt x="11125" y="2757"/>
                  <a:pt x="10973" y="2908"/>
                </a:cubicBezTo>
                <a:lnTo>
                  <a:pt x="10973" y="2908"/>
                </a:lnTo>
                <a:cubicBezTo>
                  <a:pt x="10875" y="3006"/>
                  <a:pt x="10750" y="3078"/>
                  <a:pt x="10616" y="3114"/>
                </a:cubicBezTo>
                <a:lnTo>
                  <a:pt x="10616" y="3114"/>
                </a:lnTo>
                <a:cubicBezTo>
                  <a:pt x="10572" y="3051"/>
                  <a:pt x="10491" y="3006"/>
                  <a:pt x="10402" y="3006"/>
                </a:cubicBezTo>
                <a:lnTo>
                  <a:pt x="10402" y="3006"/>
                </a:lnTo>
                <a:cubicBezTo>
                  <a:pt x="10268" y="3006"/>
                  <a:pt x="10152" y="3114"/>
                  <a:pt x="10152" y="3256"/>
                </a:cubicBezTo>
                <a:lnTo>
                  <a:pt x="10152" y="3256"/>
                </a:lnTo>
                <a:cubicBezTo>
                  <a:pt x="10152" y="3390"/>
                  <a:pt x="10268" y="3506"/>
                  <a:pt x="10402" y="3506"/>
                </a:cubicBezTo>
                <a:lnTo>
                  <a:pt x="10402" y="3506"/>
                </a:lnTo>
                <a:cubicBezTo>
                  <a:pt x="10509" y="3506"/>
                  <a:pt x="10607" y="3435"/>
                  <a:pt x="10643" y="3337"/>
                </a:cubicBezTo>
                <a:lnTo>
                  <a:pt x="10643" y="3337"/>
                </a:lnTo>
                <a:cubicBezTo>
                  <a:pt x="10830" y="3292"/>
                  <a:pt x="11000" y="3194"/>
                  <a:pt x="11134" y="3060"/>
                </a:cubicBezTo>
                <a:lnTo>
                  <a:pt x="11134" y="3060"/>
                </a:lnTo>
                <a:cubicBezTo>
                  <a:pt x="11321" y="2873"/>
                  <a:pt x="11437" y="2623"/>
                  <a:pt x="11437" y="2337"/>
                </a:cubicBezTo>
                <a:lnTo>
                  <a:pt x="11437" y="2337"/>
                </a:lnTo>
                <a:cubicBezTo>
                  <a:pt x="11437" y="2052"/>
                  <a:pt x="11321" y="1793"/>
                  <a:pt x="11134" y="1606"/>
                </a:cubicBezTo>
                <a:lnTo>
                  <a:pt x="11134" y="1606"/>
                </a:lnTo>
                <a:cubicBezTo>
                  <a:pt x="10946" y="1419"/>
                  <a:pt x="10688" y="1303"/>
                  <a:pt x="10402" y="1303"/>
                </a:cubicBezTo>
                <a:lnTo>
                  <a:pt x="10402" y="1303"/>
                </a:lnTo>
                <a:cubicBezTo>
                  <a:pt x="10019" y="1303"/>
                  <a:pt x="9671" y="1463"/>
                  <a:pt x="9412" y="1722"/>
                </a:cubicBezTo>
                <a:lnTo>
                  <a:pt x="9412" y="1722"/>
                </a:lnTo>
                <a:cubicBezTo>
                  <a:pt x="9162" y="1972"/>
                  <a:pt x="9002" y="2320"/>
                  <a:pt x="9002" y="2703"/>
                </a:cubicBezTo>
                <a:lnTo>
                  <a:pt x="9002" y="2703"/>
                </a:lnTo>
                <a:cubicBezTo>
                  <a:pt x="9002" y="3087"/>
                  <a:pt x="9162" y="3444"/>
                  <a:pt x="9412" y="3693"/>
                </a:cubicBezTo>
                <a:lnTo>
                  <a:pt x="9412" y="3693"/>
                </a:lnTo>
                <a:cubicBezTo>
                  <a:pt x="9590" y="3872"/>
                  <a:pt x="9822" y="4006"/>
                  <a:pt x="10072" y="4068"/>
                </a:cubicBezTo>
                <a:lnTo>
                  <a:pt x="10072" y="4068"/>
                </a:lnTo>
                <a:cubicBezTo>
                  <a:pt x="9020" y="4693"/>
                  <a:pt x="7913" y="5237"/>
                  <a:pt x="6450" y="5237"/>
                </a:cubicBezTo>
                <a:lnTo>
                  <a:pt x="6450" y="5237"/>
                </a:lnTo>
                <a:lnTo>
                  <a:pt x="5630" y="5237"/>
                </a:lnTo>
                <a:lnTo>
                  <a:pt x="4229" y="5237"/>
                </a:lnTo>
                <a:cubicBezTo>
                  <a:pt x="3533" y="5237"/>
                  <a:pt x="2909" y="4960"/>
                  <a:pt x="2454" y="4505"/>
                </a:cubicBezTo>
                <a:lnTo>
                  <a:pt x="2454" y="4505"/>
                </a:lnTo>
                <a:cubicBezTo>
                  <a:pt x="1999" y="4050"/>
                  <a:pt x="1713" y="3417"/>
                  <a:pt x="1713" y="2730"/>
                </a:cubicBezTo>
                <a:lnTo>
                  <a:pt x="1713" y="2730"/>
                </a:lnTo>
                <a:cubicBezTo>
                  <a:pt x="1713" y="2043"/>
                  <a:pt x="1999" y="1410"/>
                  <a:pt x="2454" y="955"/>
                </a:cubicBezTo>
                <a:lnTo>
                  <a:pt x="2454" y="955"/>
                </a:lnTo>
                <a:cubicBezTo>
                  <a:pt x="2909" y="500"/>
                  <a:pt x="3533" y="223"/>
                  <a:pt x="4229" y="223"/>
                </a:cubicBezTo>
                <a:lnTo>
                  <a:pt x="4229" y="223"/>
                </a:lnTo>
                <a:lnTo>
                  <a:pt x="5255" y="223"/>
                </a:lnTo>
                <a:cubicBezTo>
                  <a:pt x="5665" y="223"/>
                  <a:pt x="6031" y="384"/>
                  <a:pt x="6299" y="651"/>
                </a:cubicBezTo>
                <a:lnTo>
                  <a:pt x="6299" y="651"/>
                </a:lnTo>
                <a:cubicBezTo>
                  <a:pt x="6566" y="919"/>
                  <a:pt x="6736" y="1294"/>
                  <a:pt x="6736" y="1695"/>
                </a:cubicBezTo>
                <a:lnTo>
                  <a:pt x="6736" y="1695"/>
                </a:lnTo>
                <a:cubicBezTo>
                  <a:pt x="6736" y="2105"/>
                  <a:pt x="6566" y="2471"/>
                  <a:pt x="6299" y="2739"/>
                </a:cubicBezTo>
                <a:lnTo>
                  <a:pt x="6299" y="2739"/>
                </a:lnTo>
                <a:cubicBezTo>
                  <a:pt x="6031" y="3006"/>
                  <a:pt x="5665" y="3176"/>
                  <a:pt x="5255" y="3176"/>
                </a:cubicBezTo>
                <a:lnTo>
                  <a:pt x="5255" y="3176"/>
                </a:lnTo>
                <a:cubicBezTo>
                  <a:pt x="4978" y="3176"/>
                  <a:pt x="4720" y="3060"/>
                  <a:pt x="4532" y="2873"/>
                </a:cubicBezTo>
                <a:lnTo>
                  <a:pt x="4532" y="2873"/>
                </a:lnTo>
                <a:cubicBezTo>
                  <a:pt x="4354" y="2694"/>
                  <a:pt x="4238" y="2436"/>
                  <a:pt x="4238" y="2150"/>
                </a:cubicBezTo>
                <a:lnTo>
                  <a:pt x="4238" y="2150"/>
                </a:lnTo>
                <a:cubicBezTo>
                  <a:pt x="4238" y="1874"/>
                  <a:pt x="4354" y="1615"/>
                  <a:pt x="4532" y="1436"/>
                </a:cubicBezTo>
                <a:lnTo>
                  <a:pt x="4532" y="1436"/>
                </a:lnTo>
                <a:cubicBezTo>
                  <a:pt x="4675" y="1294"/>
                  <a:pt x="4853" y="1196"/>
                  <a:pt x="5050" y="1151"/>
                </a:cubicBezTo>
                <a:lnTo>
                  <a:pt x="5050" y="1151"/>
                </a:lnTo>
                <a:cubicBezTo>
                  <a:pt x="5094" y="1222"/>
                  <a:pt x="5166" y="1276"/>
                  <a:pt x="5255" y="1276"/>
                </a:cubicBezTo>
                <a:lnTo>
                  <a:pt x="5255" y="1276"/>
                </a:lnTo>
                <a:cubicBezTo>
                  <a:pt x="5398" y="1276"/>
                  <a:pt x="5505" y="1160"/>
                  <a:pt x="5505" y="1026"/>
                </a:cubicBezTo>
                <a:lnTo>
                  <a:pt x="5505" y="1026"/>
                </a:lnTo>
                <a:cubicBezTo>
                  <a:pt x="5505" y="883"/>
                  <a:pt x="5398" y="776"/>
                  <a:pt x="5255" y="776"/>
                </a:cubicBezTo>
                <a:lnTo>
                  <a:pt x="5255" y="776"/>
                </a:lnTo>
                <a:cubicBezTo>
                  <a:pt x="5148" y="776"/>
                  <a:pt x="5059" y="839"/>
                  <a:pt x="5023" y="937"/>
                </a:cubicBezTo>
                <a:lnTo>
                  <a:pt x="5023" y="937"/>
                </a:lnTo>
                <a:cubicBezTo>
                  <a:pt x="4773" y="981"/>
                  <a:pt x="4550" y="1106"/>
                  <a:pt x="4381" y="1276"/>
                </a:cubicBezTo>
                <a:lnTo>
                  <a:pt x="4381" y="1276"/>
                </a:lnTo>
                <a:cubicBezTo>
                  <a:pt x="4158" y="1499"/>
                  <a:pt x="4015" y="1811"/>
                  <a:pt x="4015" y="2150"/>
                </a:cubicBezTo>
                <a:lnTo>
                  <a:pt x="4015" y="2150"/>
                </a:lnTo>
                <a:cubicBezTo>
                  <a:pt x="4015" y="2498"/>
                  <a:pt x="4158" y="2810"/>
                  <a:pt x="4381" y="3033"/>
                </a:cubicBezTo>
                <a:lnTo>
                  <a:pt x="4381" y="3033"/>
                </a:lnTo>
                <a:cubicBezTo>
                  <a:pt x="4604" y="3256"/>
                  <a:pt x="4916" y="3399"/>
                  <a:pt x="5255" y="3399"/>
                </a:cubicBezTo>
                <a:lnTo>
                  <a:pt x="5255" y="3399"/>
                </a:lnTo>
                <a:cubicBezTo>
                  <a:pt x="5728" y="3399"/>
                  <a:pt x="6147" y="3203"/>
                  <a:pt x="6459" y="2899"/>
                </a:cubicBezTo>
                <a:lnTo>
                  <a:pt x="6459" y="2899"/>
                </a:lnTo>
                <a:cubicBezTo>
                  <a:pt x="6771" y="2587"/>
                  <a:pt x="6959" y="2168"/>
                  <a:pt x="6959" y="1695"/>
                </a:cubicBezTo>
                <a:lnTo>
                  <a:pt x="6959" y="1695"/>
                </a:lnTo>
                <a:cubicBezTo>
                  <a:pt x="6959" y="1231"/>
                  <a:pt x="6771" y="803"/>
                  <a:pt x="6459" y="500"/>
                </a:cubicBezTo>
                <a:lnTo>
                  <a:pt x="6459" y="500"/>
                </a:lnTo>
                <a:cubicBezTo>
                  <a:pt x="6147" y="187"/>
                  <a:pt x="5728" y="0"/>
                  <a:pt x="5255" y="0"/>
                </a:cubicBezTo>
                <a:lnTo>
                  <a:pt x="5255" y="0"/>
                </a:lnTo>
                <a:close/>
                <a:moveTo>
                  <a:pt x="3149" y="223"/>
                </a:moveTo>
                <a:cubicBezTo>
                  <a:pt x="2828" y="357"/>
                  <a:pt x="2534" y="553"/>
                  <a:pt x="2293" y="803"/>
                </a:cubicBezTo>
                <a:lnTo>
                  <a:pt x="2293" y="803"/>
                </a:lnTo>
                <a:cubicBezTo>
                  <a:pt x="1802" y="1294"/>
                  <a:pt x="1490" y="1981"/>
                  <a:pt x="1490" y="2730"/>
                </a:cubicBezTo>
                <a:lnTo>
                  <a:pt x="1490" y="2730"/>
                </a:lnTo>
                <a:cubicBezTo>
                  <a:pt x="1490" y="3479"/>
                  <a:pt x="1802" y="4166"/>
                  <a:pt x="2293" y="4657"/>
                </a:cubicBezTo>
                <a:lnTo>
                  <a:pt x="2293" y="4657"/>
                </a:lnTo>
                <a:cubicBezTo>
                  <a:pt x="2534" y="4907"/>
                  <a:pt x="2828" y="5103"/>
                  <a:pt x="3149" y="5237"/>
                </a:cubicBezTo>
                <a:lnTo>
                  <a:pt x="3149" y="5237"/>
                </a:lnTo>
                <a:lnTo>
                  <a:pt x="2730" y="5237"/>
                </a:lnTo>
                <a:cubicBezTo>
                  <a:pt x="2043" y="5237"/>
                  <a:pt x="1410" y="4960"/>
                  <a:pt x="955" y="4505"/>
                </a:cubicBezTo>
                <a:lnTo>
                  <a:pt x="955" y="4505"/>
                </a:lnTo>
                <a:cubicBezTo>
                  <a:pt x="500" y="4050"/>
                  <a:pt x="223" y="3417"/>
                  <a:pt x="223" y="2730"/>
                </a:cubicBezTo>
                <a:lnTo>
                  <a:pt x="223" y="2730"/>
                </a:lnTo>
                <a:cubicBezTo>
                  <a:pt x="223" y="2043"/>
                  <a:pt x="500" y="1410"/>
                  <a:pt x="955" y="955"/>
                </a:cubicBezTo>
                <a:lnTo>
                  <a:pt x="955" y="955"/>
                </a:lnTo>
                <a:cubicBezTo>
                  <a:pt x="1410" y="500"/>
                  <a:pt x="2043" y="223"/>
                  <a:pt x="2730" y="223"/>
                </a:cubicBezTo>
                <a:lnTo>
                  <a:pt x="2730" y="223"/>
                </a:lnTo>
                <a:lnTo>
                  <a:pt x="3149" y="223"/>
                </a:lnTo>
                <a:lnTo>
                  <a:pt x="3149" y="223"/>
                </a:lnTo>
                <a:moveTo>
                  <a:pt x="14827" y="2364"/>
                </a:moveTo>
                <a:cubicBezTo>
                  <a:pt x="13846" y="2650"/>
                  <a:pt x="13007" y="3167"/>
                  <a:pt x="12169" y="3693"/>
                </a:cubicBezTo>
                <a:lnTo>
                  <a:pt x="12169" y="3693"/>
                </a:lnTo>
                <a:cubicBezTo>
                  <a:pt x="10955" y="4443"/>
                  <a:pt x="9742" y="5201"/>
                  <a:pt x="8056" y="5237"/>
                </a:cubicBezTo>
                <a:lnTo>
                  <a:pt x="8056" y="5237"/>
                </a:lnTo>
                <a:cubicBezTo>
                  <a:pt x="8948" y="4987"/>
                  <a:pt x="9715" y="4550"/>
                  <a:pt x="10456" y="4095"/>
                </a:cubicBezTo>
                <a:lnTo>
                  <a:pt x="10456" y="4095"/>
                </a:lnTo>
                <a:cubicBezTo>
                  <a:pt x="10465" y="4086"/>
                  <a:pt x="10465" y="4086"/>
                  <a:pt x="10465" y="4086"/>
                </a:cubicBezTo>
                <a:lnTo>
                  <a:pt x="10465" y="4086"/>
                </a:lnTo>
                <a:cubicBezTo>
                  <a:pt x="10581" y="4015"/>
                  <a:pt x="10688" y="3952"/>
                  <a:pt x="10795" y="3881"/>
                </a:cubicBezTo>
                <a:lnTo>
                  <a:pt x="10795" y="3881"/>
                </a:lnTo>
                <a:cubicBezTo>
                  <a:pt x="11990" y="3131"/>
                  <a:pt x="13186" y="2391"/>
                  <a:pt x="14827" y="2364"/>
                </a:cubicBezTo>
                <a:lnTo>
                  <a:pt x="14827" y="2364"/>
                </a:lnTo>
                <a:lnTo>
                  <a:pt x="14827" y="2364"/>
                </a:lnTo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43"/>
          <p:cNvSpPr/>
          <p:nvPr/>
        </p:nvSpPr>
        <p:spPr>
          <a:xfrm>
            <a:off x="5446368" y="4057897"/>
            <a:ext cx="2247775" cy="204898"/>
          </a:xfrm>
          <a:custGeom>
            <a:avLst/>
            <a:gdLst/>
            <a:ahLst/>
            <a:cxnLst/>
            <a:rect l="l" t="t" r="r" b="b"/>
            <a:pathLst>
              <a:path w="47479" h="4328" extrusionOk="0">
                <a:moveTo>
                  <a:pt x="25425" y="1"/>
                </a:moveTo>
                <a:cubicBezTo>
                  <a:pt x="25310" y="1"/>
                  <a:pt x="25078" y="45"/>
                  <a:pt x="24855" y="179"/>
                </a:cubicBezTo>
                <a:lnTo>
                  <a:pt x="24855" y="179"/>
                </a:lnTo>
                <a:cubicBezTo>
                  <a:pt x="24685" y="268"/>
                  <a:pt x="24524" y="402"/>
                  <a:pt x="24391" y="589"/>
                </a:cubicBezTo>
                <a:lnTo>
                  <a:pt x="24391" y="589"/>
                </a:lnTo>
                <a:cubicBezTo>
                  <a:pt x="24007" y="1125"/>
                  <a:pt x="23650" y="1580"/>
                  <a:pt x="23650" y="1580"/>
                </a:cubicBezTo>
                <a:lnTo>
                  <a:pt x="23650" y="1580"/>
                </a:lnTo>
                <a:cubicBezTo>
                  <a:pt x="23650" y="1580"/>
                  <a:pt x="23293" y="2035"/>
                  <a:pt x="22901" y="2588"/>
                </a:cubicBezTo>
                <a:lnTo>
                  <a:pt x="22901" y="2588"/>
                </a:lnTo>
                <a:cubicBezTo>
                  <a:pt x="22794" y="2739"/>
                  <a:pt x="22651" y="2846"/>
                  <a:pt x="22517" y="2927"/>
                </a:cubicBezTo>
                <a:lnTo>
                  <a:pt x="22517" y="2927"/>
                </a:lnTo>
                <a:cubicBezTo>
                  <a:pt x="22321" y="3034"/>
                  <a:pt x="22143" y="3078"/>
                  <a:pt x="22053" y="3078"/>
                </a:cubicBezTo>
                <a:lnTo>
                  <a:pt x="22053" y="3078"/>
                </a:lnTo>
                <a:cubicBezTo>
                  <a:pt x="22053" y="3078"/>
                  <a:pt x="22053" y="3078"/>
                  <a:pt x="22044" y="3078"/>
                </a:cubicBezTo>
                <a:lnTo>
                  <a:pt x="22044" y="3078"/>
                </a:lnTo>
                <a:lnTo>
                  <a:pt x="21045" y="3078"/>
                </a:lnTo>
                <a:cubicBezTo>
                  <a:pt x="20715" y="3078"/>
                  <a:pt x="20412" y="2945"/>
                  <a:pt x="20198" y="2722"/>
                </a:cubicBezTo>
                <a:lnTo>
                  <a:pt x="20198" y="2722"/>
                </a:lnTo>
                <a:cubicBezTo>
                  <a:pt x="19984" y="2507"/>
                  <a:pt x="19841" y="2213"/>
                  <a:pt x="19841" y="1883"/>
                </a:cubicBezTo>
                <a:lnTo>
                  <a:pt x="19841" y="1883"/>
                </a:lnTo>
                <a:cubicBezTo>
                  <a:pt x="19841" y="1553"/>
                  <a:pt x="19984" y="1250"/>
                  <a:pt x="20198" y="1036"/>
                </a:cubicBezTo>
                <a:lnTo>
                  <a:pt x="20198" y="1036"/>
                </a:lnTo>
                <a:cubicBezTo>
                  <a:pt x="20412" y="813"/>
                  <a:pt x="20715" y="679"/>
                  <a:pt x="21045" y="679"/>
                </a:cubicBezTo>
                <a:lnTo>
                  <a:pt x="21045" y="679"/>
                </a:lnTo>
                <a:cubicBezTo>
                  <a:pt x="21268" y="679"/>
                  <a:pt x="21473" y="768"/>
                  <a:pt x="21616" y="920"/>
                </a:cubicBezTo>
                <a:lnTo>
                  <a:pt x="21616" y="920"/>
                </a:lnTo>
                <a:cubicBezTo>
                  <a:pt x="21759" y="1062"/>
                  <a:pt x="21857" y="1267"/>
                  <a:pt x="21857" y="1491"/>
                </a:cubicBezTo>
                <a:lnTo>
                  <a:pt x="21857" y="1491"/>
                </a:lnTo>
                <a:cubicBezTo>
                  <a:pt x="21857" y="1714"/>
                  <a:pt x="21759" y="1910"/>
                  <a:pt x="21616" y="2061"/>
                </a:cubicBezTo>
                <a:lnTo>
                  <a:pt x="21616" y="2061"/>
                </a:lnTo>
                <a:cubicBezTo>
                  <a:pt x="21473" y="2204"/>
                  <a:pt x="21268" y="2293"/>
                  <a:pt x="21045" y="2293"/>
                </a:cubicBezTo>
                <a:lnTo>
                  <a:pt x="21045" y="2293"/>
                </a:lnTo>
                <a:cubicBezTo>
                  <a:pt x="20920" y="2293"/>
                  <a:pt x="20813" y="2249"/>
                  <a:pt x="20733" y="2160"/>
                </a:cubicBezTo>
                <a:lnTo>
                  <a:pt x="20733" y="2160"/>
                </a:lnTo>
                <a:cubicBezTo>
                  <a:pt x="20653" y="2079"/>
                  <a:pt x="20599" y="1972"/>
                  <a:pt x="20599" y="1847"/>
                </a:cubicBezTo>
                <a:lnTo>
                  <a:pt x="20599" y="1847"/>
                </a:lnTo>
                <a:cubicBezTo>
                  <a:pt x="20599" y="1731"/>
                  <a:pt x="20653" y="1615"/>
                  <a:pt x="20733" y="1535"/>
                </a:cubicBezTo>
                <a:lnTo>
                  <a:pt x="20733" y="1535"/>
                </a:lnTo>
                <a:cubicBezTo>
                  <a:pt x="20751" y="1517"/>
                  <a:pt x="20769" y="1499"/>
                  <a:pt x="20787" y="1491"/>
                </a:cubicBezTo>
                <a:lnTo>
                  <a:pt x="20787" y="1491"/>
                </a:lnTo>
                <a:cubicBezTo>
                  <a:pt x="20849" y="1571"/>
                  <a:pt x="20938" y="1615"/>
                  <a:pt x="21045" y="1615"/>
                </a:cubicBezTo>
                <a:lnTo>
                  <a:pt x="21045" y="1615"/>
                </a:lnTo>
                <a:cubicBezTo>
                  <a:pt x="21224" y="1615"/>
                  <a:pt x="21366" y="1473"/>
                  <a:pt x="21366" y="1294"/>
                </a:cubicBezTo>
                <a:lnTo>
                  <a:pt x="21366" y="1294"/>
                </a:lnTo>
                <a:cubicBezTo>
                  <a:pt x="21366" y="1116"/>
                  <a:pt x="21224" y="973"/>
                  <a:pt x="21045" y="973"/>
                </a:cubicBezTo>
                <a:lnTo>
                  <a:pt x="21045" y="973"/>
                </a:lnTo>
                <a:cubicBezTo>
                  <a:pt x="20876" y="973"/>
                  <a:pt x="20733" y="1098"/>
                  <a:pt x="20724" y="1267"/>
                </a:cubicBezTo>
                <a:lnTo>
                  <a:pt x="20724" y="1267"/>
                </a:lnTo>
                <a:cubicBezTo>
                  <a:pt x="20671" y="1294"/>
                  <a:pt x="20617" y="1339"/>
                  <a:pt x="20572" y="1375"/>
                </a:cubicBezTo>
                <a:lnTo>
                  <a:pt x="20572" y="1375"/>
                </a:lnTo>
                <a:cubicBezTo>
                  <a:pt x="20456" y="1499"/>
                  <a:pt x="20376" y="1669"/>
                  <a:pt x="20376" y="1847"/>
                </a:cubicBezTo>
                <a:lnTo>
                  <a:pt x="20376" y="1847"/>
                </a:lnTo>
                <a:cubicBezTo>
                  <a:pt x="20376" y="2035"/>
                  <a:pt x="20456" y="2204"/>
                  <a:pt x="20572" y="2320"/>
                </a:cubicBezTo>
                <a:lnTo>
                  <a:pt x="20572" y="2320"/>
                </a:lnTo>
                <a:cubicBezTo>
                  <a:pt x="20697" y="2445"/>
                  <a:pt x="20858" y="2516"/>
                  <a:pt x="21045" y="2516"/>
                </a:cubicBezTo>
                <a:lnTo>
                  <a:pt x="21045" y="2516"/>
                </a:lnTo>
                <a:cubicBezTo>
                  <a:pt x="21331" y="2516"/>
                  <a:pt x="21589" y="2400"/>
                  <a:pt x="21777" y="2213"/>
                </a:cubicBezTo>
                <a:lnTo>
                  <a:pt x="21777" y="2213"/>
                </a:lnTo>
                <a:cubicBezTo>
                  <a:pt x="21964" y="2026"/>
                  <a:pt x="22080" y="1767"/>
                  <a:pt x="22080" y="1491"/>
                </a:cubicBezTo>
                <a:lnTo>
                  <a:pt x="22080" y="1491"/>
                </a:lnTo>
                <a:cubicBezTo>
                  <a:pt x="22080" y="1205"/>
                  <a:pt x="21964" y="946"/>
                  <a:pt x="21777" y="759"/>
                </a:cubicBezTo>
                <a:lnTo>
                  <a:pt x="21777" y="759"/>
                </a:lnTo>
                <a:cubicBezTo>
                  <a:pt x="21589" y="572"/>
                  <a:pt x="21331" y="456"/>
                  <a:pt x="21045" y="456"/>
                </a:cubicBezTo>
                <a:lnTo>
                  <a:pt x="21045" y="456"/>
                </a:lnTo>
                <a:cubicBezTo>
                  <a:pt x="20653" y="456"/>
                  <a:pt x="20296" y="616"/>
                  <a:pt x="20037" y="875"/>
                </a:cubicBezTo>
                <a:lnTo>
                  <a:pt x="20037" y="875"/>
                </a:lnTo>
                <a:cubicBezTo>
                  <a:pt x="19778" y="1134"/>
                  <a:pt x="19627" y="1491"/>
                  <a:pt x="19627" y="1883"/>
                </a:cubicBezTo>
                <a:lnTo>
                  <a:pt x="19627" y="1883"/>
                </a:lnTo>
                <a:cubicBezTo>
                  <a:pt x="19627" y="2267"/>
                  <a:pt x="19778" y="2623"/>
                  <a:pt x="20037" y="2882"/>
                </a:cubicBezTo>
                <a:lnTo>
                  <a:pt x="20037" y="2882"/>
                </a:lnTo>
                <a:cubicBezTo>
                  <a:pt x="20296" y="3141"/>
                  <a:pt x="20653" y="3301"/>
                  <a:pt x="21045" y="3301"/>
                </a:cubicBezTo>
                <a:lnTo>
                  <a:pt x="21045" y="3301"/>
                </a:lnTo>
                <a:lnTo>
                  <a:pt x="22053" y="3301"/>
                </a:lnTo>
                <a:cubicBezTo>
                  <a:pt x="22160" y="3301"/>
                  <a:pt x="22392" y="3257"/>
                  <a:pt x="22624" y="3123"/>
                </a:cubicBezTo>
                <a:lnTo>
                  <a:pt x="22624" y="3123"/>
                </a:lnTo>
                <a:cubicBezTo>
                  <a:pt x="22785" y="3025"/>
                  <a:pt x="22945" y="2900"/>
                  <a:pt x="23079" y="2713"/>
                </a:cubicBezTo>
                <a:lnTo>
                  <a:pt x="23079" y="2713"/>
                </a:lnTo>
                <a:cubicBezTo>
                  <a:pt x="23463" y="2177"/>
                  <a:pt x="23820" y="1722"/>
                  <a:pt x="23829" y="1722"/>
                </a:cubicBezTo>
                <a:lnTo>
                  <a:pt x="23829" y="1722"/>
                </a:lnTo>
                <a:cubicBezTo>
                  <a:pt x="23829" y="1722"/>
                  <a:pt x="24177" y="1267"/>
                  <a:pt x="24578" y="714"/>
                </a:cubicBezTo>
                <a:lnTo>
                  <a:pt x="24578" y="714"/>
                </a:lnTo>
                <a:cubicBezTo>
                  <a:pt x="24685" y="563"/>
                  <a:pt x="24828" y="456"/>
                  <a:pt x="24962" y="375"/>
                </a:cubicBezTo>
                <a:lnTo>
                  <a:pt x="24962" y="375"/>
                </a:lnTo>
                <a:cubicBezTo>
                  <a:pt x="25158" y="259"/>
                  <a:pt x="25336" y="224"/>
                  <a:pt x="25417" y="224"/>
                </a:cubicBezTo>
                <a:lnTo>
                  <a:pt x="25417" y="224"/>
                </a:lnTo>
                <a:cubicBezTo>
                  <a:pt x="25425" y="224"/>
                  <a:pt x="25425" y="224"/>
                  <a:pt x="25425" y="224"/>
                </a:cubicBezTo>
                <a:lnTo>
                  <a:pt x="25425" y="224"/>
                </a:lnTo>
                <a:lnTo>
                  <a:pt x="26425" y="224"/>
                </a:lnTo>
                <a:cubicBezTo>
                  <a:pt x="26755" y="224"/>
                  <a:pt x="27058" y="358"/>
                  <a:pt x="27272" y="572"/>
                </a:cubicBezTo>
                <a:lnTo>
                  <a:pt x="27272" y="572"/>
                </a:lnTo>
                <a:cubicBezTo>
                  <a:pt x="27495" y="795"/>
                  <a:pt x="27629" y="1089"/>
                  <a:pt x="27629" y="1419"/>
                </a:cubicBezTo>
                <a:lnTo>
                  <a:pt x="27629" y="1419"/>
                </a:lnTo>
                <a:cubicBezTo>
                  <a:pt x="27629" y="1749"/>
                  <a:pt x="27495" y="2053"/>
                  <a:pt x="27272" y="2267"/>
                </a:cubicBezTo>
                <a:lnTo>
                  <a:pt x="27272" y="2267"/>
                </a:lnTo>
                <a:cubicBezTo>
                  <a:pt x="27058" y="2490"/>
                  <a:pt x="26755" y="2623"/>
                  <a:pt x="26425" y="2623"/>
                </a:cubicBezTo>
                <a:lnTo>
                  <a:pt x="26425" y="2623"/>
                </a:lnTo>
                <a:cubicBezTo>
                  <a:pt x="26211" y="2623"/>
                  <a:pt x="26005" y="2534"/>
                  <a:pt x="25863" y="2383"/>
                </a:cubicBezTo>
                <a:lnTo>
                  <a:pt x="25863" y="2383"/>
                </a:lnTo>
                <a:cubicBezTo>
                  <a:pt x="25711" y="2240"/>
                  <a:pt x="25622" y="2035"/>
                  <a:pt x="25622" y="1812"/>
                </a:cubicBezTo>
                <a:lnTo>
                  <a:pt x="25622" y="1812"/>
                </a:lnTo>
                <a:cubicBezTo>
                  <a:pt x="25622" y="1589"/>
                  <a:pt x="25711" y="1392"/>
                  <a:pt x="25863" y="1241"/>
                </a:cubicBezTo>
                <a:lnTo>
                  <a:pt x="25863" y="1241"/>
                </a:lnTo>
                <a:cubicBezTo>
                  <a:pt x="26005" y="1098"/>
                  <a:pt x="26211" y="1009"/>
                  <a:pt x="26425" y="1009"/>
                </a:cubicBezTo>
                <a:lnTo>
                  <a:pt x="26425" y="1009"/>
                </a:lnTo>
                <a:cubicBezTo>
                  <a:pt x="26550" y="1009"/>
                  <a:pt x="26666" y="1053"/>
                  <a:pt x="26746" y="1134"/>
                </a:cubicBezTo>
                <a:lnTo>
                  <a:pt x="26746" y="1134"/>
                </a:lnTo>
                <a:cubicBezTo>
                  <a:pt x="26826" y="1214"/>
                  <a:pt x="26871" y="1330"/>
                  <a:pt x="26871" y="1455"/>
                </a:cubicBezTo>
                <a:lnTo>
                  <a:pt x="26871" y="1455"/>
                </a:lnTo>
                <a:cubicBezTo>
                  <a:pt x="26871" y="1571"/>
                  <a:pt x="26826" y="1687"/>
                  <a:pt x="26746" y="1767"/>
                </a:cubicBezTo>
                <a:lnTo>
                  <a:pt x="26746" y="1767"/>
                </a:lnTo>
                <a:cubicBezTo>
                  <a:pt x="26728" y="1785"/>
                  <a:pt x="26710" y="1803"/>
                  <a:pt x="26692" y="1812"/>
                </a:cubicBezTo>
                <a:lnTo>
                  <a:pt x="26692" y="1812"/>
                </a:lnTo>
                <a:cubicBezTo>
                  <a:pt x="26630" y="1731"/>
                  <a:pt x="26532" y="1687"/>
                  <a:pt x="26425" y="1687"/>
                </a:cubicBezTo>
                <a:lnTo>
                  <a:pt x="26425" y="1687"/>
                </a:lnTo>
                <a:cubicBezTo>
                  <a:pt x="26246" y="1687"/>
                  <a:pt x="26103" y="1830"/>
                  <a:pt x="26103" y="2008"/>
                </a:cubicBezTo>
                <a:lnTo>
                  <a:pt x="26103" y="2008"/>
                </a:lnTo>
                <a:cubicBezTo>
                  <a:pt x="26103" y="2186"/>
                  <a:pt x="26246" y="2329"/>
                  <a:pt x="26425" y="2329"/>
                </a:cubicBezTo>
                <a:lnTo>
                  <a:pt x="26425" y="2329"/>
                </a:lnTo>
                <a:cubicBezTo>
                  <a:pt x="26603" y="2329"/>
                  <a:pt x="26737" y="2204"/>
                  <a:pt x="26755" y="2035"/>
                </a:cubicBezTo>
                <a:lnTo>
                  <a:pt x="26755" y="2035"/>
                </a:lnTo>
                <a:cubicBezTo>
                  <a:pt x="26808" y="2008"/>
                  <a:pt x="26853" y="1963"/>
                  <a:pt x="26897" y="1919"/>
                </a:cubicBezTo>
                <a:lnTo>
                  <a:pt x="26897" y="1919"/>
                </a:lnTo>
                <a:cubicBezTo>
                  <a:pt x="27022" y="1803"/>
                  <a:pt x="27094" y="1633"/>
                  <a:pt x="27094" y="1455"/>
                </a:cubicBezTo>
                <a:lnTo>
                  <a:pt x="27094" y="1455"/>
                </a:lnTo>
                <a:cubicBezTo>
                  <a:pt x="27094" y="1267"/>
                  <a:pt x="27022" y="1098"/>
                  <a:pt x="26897" y="982"/>
                </a:cubicBezTo>
                <a:lnTo>
                  <a:pt x="26897" y="982"/>
                </a:lnTo>
                <a:cubicBezTo>
                  <a:pt x="26781" y="857"/>
                  <a:pt x="26612" y="786"/>
                  <a:pt x="26425" y="786"/>
                </a:cubicBezTo>
                <a:lnTo>
                  <a:pt x="26425" y="786"/>
                </a:lnTo>
                <a:cubicBezTo>
                  <a:pt x="26148" y="786"/>
                  <a:pt x="25889" y="902"/>
                  <a:pt x="25702" y="1089"/>
                </a:cubicBezTo>
                <a:lnTo>
                  <a:pt x="25702" y="1089"/>
                </a:lnTo>
                <a:cubicBezTo>
                  <a:pt x="25515" y="1276"/>
                  <a:pt x="25399" y="1535"/>
                  <a:pt x="25399" y="1812"/>
                </a:cubicBezTo>
                <a:lnTo>
                  <a:pt x="25399" y="1812"/>
                </a:lnTo>
                <a:cubicBezTo>
                  <a:pt x="25399" y="2097"/>
                  <a:pt x="25515" y="2356"/>
                  <a:pt x="25702" y="2543"/>
                </a:cubicBezTo>
                <a:lnTo>
                  <a:pt x="25702" y="2543"/>
                </a:lnTo>
                <a:cubicBezTo>
                  <a:pt x="25889" y="2731"/>
                  <a:pt x="26148" y="2846"/>
                  <a:pt x="26425" y="2846"/>
                </a:cubicBezTo>
                <a:lnTo>
                  <a:pt x="26425" y="2846"/>
                </a:lnTo>
                <a:cubicBezTo>
                  <a:pt x="26817" y="2846"/>
                  <a:pt x="27174" y="2686"/>
                  <a:pt x="27433" y="2427"/>
                </a:cubicBezTo>
                <a:lnTo>
                  <a:pt x="27433" y="2427"/>
                </a:lnTo>
                <a:cubicBezTo>
                  <a:pt x="27691" y="2169"/>
                  <a:pt x="27852" y="1812"/>
                  <a:pt x="27852" y="1419"/>
                </a:cubicBezTo>
                <a:lnTo>
                  <a:pt x="27852" y="1419"/>
                </a:lnTo>
                <a:cubicBezTo>
                  <a:pt x="27852" y="1036"/>
                  <a:pt x="27691" y="679"/>
                  <a:pt x="27433" y="420"/>
                </a:cubicBezTo>
                <a:lnTo>
                  <a:pt x="27433" y="420"/>
                </a:lnTo>
                <a:cubicBezTo>
                  <a:pt x="27174" y="161"/>
                  <a:pt x="26817" y="1"/>
                  <a:pt x="26425" y="1"/>
                </a:cubicBezTo>
                <a:lnTo>
                  <a:pt x="26425" y="1"/>
                </a:lnTo>
                <a:close/>
                <a:moveTo>
                  <a:pt x="44356" y="1615"/>
                </a:moveTo>
                <a:lnTo>
                  <a:pt x="44356" y="1615"/>
                </a:lnTo>
                <a:lnTo>
                  <a:pt x="42893" y="1615"/>
                </a:lnTo>
                <a:lnTo>
                  <a:pt x="40020" y="1615"/>
                </a:lnTo>
                <a:lnTo>
                  <a:pt x="28521" y="1615"/>
                </a:lnTo>
                <a:cubicBezTo>
                  <a:pt x="28459" y="1615"/>
                  <a:pt x="28414" y="1660"/>
                  <a:pt x="28414" y="1722"/>
                </a:cubicBezTo>
                <a:lnTo>
                  <a:pt x="28414" y="1722"/>
                </a:lnTo>
                <a:cubicBezTo>
                  <a:pt x="28414" y="1785"/>
                  <a:pt x="28459" y="1830"/>
                  <a:pt x="28521" y="1830"/>
                </a:cubicBezTo>
                <a:lnTo>
                  <a:pt x="28521" y="1830"/>
                </a:lnTo>
                <a:lnTo>
                  <a:pt x="40020" y="1830"/>
                </a:lnTo>
                <a:lnTo>
                  <a:pt x="42893" y="1830"/>
                </a:lnTo>
                <a:cubicBezTo>
                  <a:pt x="43080" y="1830"/>
                  <a:pt x="43241" y="1910"/>
                  <a:pt x="43357" y="2026"/>
                </a:cubicBezTo>
                <a:lnTo>
                  <a:pt x="43357" y="2026"/>
                </a:lnTo>
                <a:cubicBezTo>
                  <a:pt x="43482" y="2142"/>
                  <a:pt x="43553" y="2311"/>
                  <a:pt x="43553" y="2490"/>
                </a:cubicBezTo>
                <a:lnTo>
                  <a:pt x="43553" y="2490"/>
                </a:lnTo>
                <a:cubicBezTo>
                  <a:pt x="43553" y="2668"/>
                  <a:pt x="43482" y="2838"/>
                  <a:pt x="43357" y="2954"/>
                </a:cubicBezTo>
                <a:lnTo>
                  <a:pt x="43357" y="2954"/>
                </a:lnTo>
                <a:cubicBezTo>
                  <a:pt x="43312" y="3007"/>
                  <a:pt x="43250" y="3043"/>
                  <a:pt x="43187" y="3078"/>
                </a:cubicBezTo>
                <a:lnTo>
                  <a:pt x="43187" y="3078"/>
                </a:lnTo>
                <a:cubicBezTo>
                  <a:pt x="43125" y="2980"/>
                  <a:pt x="43018" y="2918"/>
                  <a:pt x="42893" y="2918"/>
                </a:cubicBezTo>
                <a:lnTo>
                  <a:pt x="42893" y="2918"/>
                </a:lnTo>
                <a:cubicBezTo>
                  <a:pt x="42714" y="2918"/>
                  <a:pt x="42563" y="3070"/>
                  <a:pt x="42563" y="3257"/>
                </a:cubicBezTo>
                <a:lnTo>
                  <a:pt x="42563" y="3257"/>
                </a:lnTo>
                <a:cubicBezTo>
                  <a:pt x="42563" y="3444"/>
                  <a:pt x="42714" y="3596"/>
                  <a:pt x="42893" y="3596"/>
                </a:cubicBezTo>
                <a:lnTo>
                  <a:pt x="42893" y="3596"/>
                </a:lnTo>
                <a:cubicBezTo>
                  <a:pt x="43071" y="3596"/>
                  <a:pt x="43205" y="3462"/>
                  <a:pt x="43232" y="3301"/>
                </a:cubicBezTo>
                <a:lnTo>
                  <a:pt x="43232" y="3301"/>
                </a:lnTo>
                <a:cubicBezTo>
                  <a:pt x="43339" y="3257"/>
                  <a:pt x="43437" y="3194"/>
                  <a:pt x="43517" y="3114"/>
                </a:cubicBezTo>
                <a:lnTo>
                  <a:pt x="43517" y="3114"/>
                </a:lnTo>
                <a:cubicBezTo>
                  <a:pt x="43678" y="2954"/>
                  <a:pt x="43776" y="2731"/>
                  <a:pt x="43776" y="2490"/>
                </a:cubicBezTo>
                <a:lnTo>
                  <a:pt x="43776" y="2490"/>
                </a:lnTo>
                <a:cubicBezTo>
                  <a:pt x="43776" y="2249"/>
                  <a:pt x="43678" y="2026"/>
                  <a:pt x="43517" y="1865"/>
                </a:cubicBezTo>
                <a:lnTo>
                  <a:pt x="43517" y="1865"/>
                </a:lnTo>
                <a:cubicBezTo>
                  <a:pt x="43508" y="1856"/>
                  <a:pt x="43491" y="1847"/>
                  <a:pt x="43482" y="1830"/>
                </a:cubicBezTo>
                <a:lnTo>
                  <a:pt x="43482" y="1830"/>
                </a:lnTo>
                <a:lnTo>
                  <a:pt x="44356" y="1830"/>
                </a:lnTo>
                <a:lnTo>
                  <a:pt x="44356" y="1830"/>
                </a:lnTo>
                <a:lnTo>
                  <a:pt x="46122" y="1830"/>
                </a:lnTo>
                <a:cubicBezTo>
                  <a:pt x="46435" y="1830"/>
                  <a:pt x="46711" y="1963"/>
                  <a:pt x="46916" y="2169"/>
                </a:cubicBezTo>
                <a:lnTo>
                  <a:pt x="46916" y="2169"/>
                </a:lnTo>
                <a:cubicBezTo>
                  <a:pt x="47130" y="2374"/>
                  <a:pt x="47255" y="2659"/>
                  <a:pt x="47255" y="2971"/>
                </a:cubicBezTo>
                <a:lnTo>
                  <a:pt x="47255" y="2971"/>
                </a:lnTo>
                <a:cubicBezTo>
                  <a:pt x="47255" y="3275"/>
                  <a:pt x="47130" y="3560"/>
                  <a:pt x="46916" y="3765"/>
                </a:cubicBezTo>
                <a:lnTo>
                  <a:pt x="46916" y="3765"/>
                </a:lnTo>
                <a:cubicBezTo>
                  <a:pt x="46711" y="3971"/>
                  <a:pt x="46435" y="4104"/>
                  <a:pt x="46122" y="4104"/>
                </a:cubicBezTo>
                <a:lnTo>
                  <a:pt x="46122" y="4104"/>
                </a:lnTo>
                <a:cubicBezTo>
                  <a:pt x="45935" y="4104"/>
                  <a:pt x="45774" y="4024"/>
                  <a:pt x="45658" y="3908"/>
                </a:cubicBezTo>
                <a:lnTo>
                  <a:pt x="45658" y="3908"/>
                </a:lnTo>
                <a:cubicBezTo>
                  <a:pt x="45534" y="3792"/>
                  <a:pt x="45462" y="3623"/>
                  <a:pt x="45462" y="3444"/>
                </a:cubicBezTo>
                <a:lnTo>
                  <a:pt x="45462" y="3444"/>
                </a:lnTo>
                <a:cubicBezTo>
                  <a:pt x="45462" y="3266"/>
                  <a:pt x="45534" y="3096"/>
                  <a:pt x="45658" y="2980"/>
                </a:cubicBezTo>
                <a:lnTo>
                  <a:pt x="45658" y="2980"/>
                </a:lnTo>
                <a:cubicBezTo>
                  <a:pt x="45703" y="2927"/>
                  <a:pt x="45765" y="2891"/>
                  <a:pt x="45837" y="2855"/>
                </a:cubicBezTo>
                <a:lnTo>
                  <a:pt x="45837" y="2855"/>
                </a:lnTo>
                <a:cubicBezTo>
                  <a:pt x="45890" y="2954"/>
                  <a:pt x="45997" y="3016"/>
                  <a:pt x="46122" y="3016"/>
                </a:cubicBezTo>
                <a:lnTo>
                  <a:pt x="46122" y="3016"/>
                </a:lnTo>
                <a:cubicBezTo>
                  <a:pt x="46310" y="3016"/>
                  <a:pt x="46452" y="2864"/>
                  <a:pt x="46452" y="2677"/>
                </a:cubicBezTo>
                <a:lnTo>
                  <a:pt x="46452" y="2677"/>
                </a:lnTo>
                <a:cubicBezTo>
                  <a:pt x="46452" y="2490"/>
                  <a:pt x="46310" y="2338"/>
                  <a:pt x="46122" y="2338"/>
                </a:cubicBezTo>
                <a:lnTo>
                  <a:pt x="46122" y="2338"/>
                </a:lnTo>
                <a:cubicBezTo>
                  <a:pt x="45944" y="2338"/>
                  <a:pt x="45810" y="2472"/>
                  <a:pt x="45783" y="2632"/>
                </a:cubicBezTo>
                <a:lnTo>
                  <a:pt x="45783" y="2632"/>
                </a:lnTo>
                <a:cubicBezTo>
                  <a:pt x="45676" y="2677"/>
                  <a:pt x="45578" y="2739"/>
                  <a:pt x="45498" y="2829"/>
                </a:cubicBezTo>
                <a:lnTo>
                  <a:pt x="45498" y="2829"/>
                </a:lnTo>
                <a:cubicBezTo>
                  <a:pt x="45337" y="2980"/>
                  <a:pt x="45239" y="3203"/>
                  <a:pt x="45239" y="3444"/>
                </a:cubicBezTo>
                <a:lnTo>
                  <a:pt x="45239" y="3444"/>
                </a:lnTo>
                <a:cubicBezTo>
                  <a:pt x="45239" y="3685"/>
                  <a:pt x="45337" y="3908"/>
                  <a:pt x="45498" y="4069"/>
                </a:cubicBezTo>
                <a:lnTo>
                  <a:pt x="45498" y="4069"/>
                </a:lnTo>
                <a:cubicBezTo>
                  <a:pt x="45658" y="4220"/>
                  <a:pt x="45881" y="4327"/>
                  <a:pt x="46122" y="4327"/>
                </a:cubicBezTo>
                <a:lnTo>
                  <a:pt x="46122" y="4327"/>
                </a:lnTo>
                <a:cubicBezTo>
                  <a:pt x="46488" y="4327"/>
                  <a:pt x="46836" y="4167"/>
                  <a:pt x="47077" y="3926"/>
                </a:cubicBezTo>
                <a:lnTo>
                  <a:pt x="47077" y="3926"/>
                </a:lnTo>
                <a:cubicBezTo>
                  <a:pt x="47327" y="3676"/>
                  <a:pt x="47478" y="3337"/>
                  <a:pt x="47478" y="2971"/>
                </a:cubicBezTo>
                <a:lnTo>
                  <a:pt x="47478" y="2971"/>
                </a:lnTo>
                <a:cubicBezTo>
                  <a:pt x="47478" y="2597"/>
                  <a:pt x="47327" y="2258"/>
                  <a:pt x="47077" y="2008"/>
                </a:cubicBezTo>
                <a:lnTo>
                  <a:pt x="47077" y="2008"/>
                </a:lnTo>
                <a:cubicBezTo>
                  <a:pt x="46836" y="1767"/>
                  <a:pt x="46488" y="1615"/>
                  <a:pt x="46122" y="1615"/>
                </a:cubicBezTo>
                <a:lnTo>
                  <a:pt x="46122" y="1615"/>
                </a:lnTo>
                <a:lnTo>
                  <a:pt x="44356" y="1615"/>
                </a:lnTo>
                <a:close/>
                <a:moveTo>
                  <a:pt x="7450" y="1615"/>
                </a:moveTo>
                <a:lnTo>
                  <a:pt x="4577" y="1615"/>
                </a:lnTo>
                <a:lnTo>
                  <a:pt x="3123" y="1615"/>
                </a:lnTo>
                <a:lnTo>
                  <a:pt x="3114" y="1615"/>
                </a:lnTo>
                <a:lnTo>
                  <a:pt x="1356" y="1615"/>
                </a:lnTo>
                <a:cubicBezTo>
                  <a:pt x="982" y="1615"/>
                  <a:pt x="643" y="1767"/>
                  <a:pt x="393" y="2008"/>
                </a:cubicBezTo>
                <a:lnTo>
                  <a:pt x="393" y="2008"/>
                </a:lnTo>
                <a:cubicBezTo>
                  <a:pt x="152" y="2258"/>
                  <a:pt x="0" y="2597"/>
                  <a:pt x="0" y="2971"/>
                </a:cubicBezTo>
                <a:lnTo>
                  <a:pt x="0" y="2971"/>
                </a:lnTo>
                <a:cubicBezTo>
                  <a:pt x="0" y="3337"/>
                  <a:pt x="152" y="3676"/>
                  <a:pt x="393" y="3926"/>
                </a:cubicBezTo>
                <a:lnTo>
                  <a:pt x="393" y="3926"/>
                </a:lnTo>
                <a:cubicBezTo>
                  <a:pt x="643" y="4167"/>
                  <a:pt x="982" y="4327"/>
                  <a:pt x="1356" y="4327"/>
                </a:cubicBezTo>
                <a:lnTo>
                  <a:pt x="1356" y="4327"/>
                </a:lnTo>
                <a:cubicBezTo>
                  <a:pt x="1597" y="4327"/>
                  <a:pt x="1820" y="4220"/>
                  <a:pt x="1972" y="4069"/>
                </a:cubicBezTo>
                <a:lnTo>
                  <a:pt x="1972" y="4069"/>
                </a:lnTo>
                <a:cubicBezTo>
                  <a:pt x="2133" y="3908"/>
                  <a:pt x="2231" y="3685"/>
                  <a:pt x="2231" y="3444"/>
                </a:cubicBezTo>
                <a:lnTo>
                  <a:pt x="2231" y="3444"/>
                </a:lnTo>
                <a:cubicBezTo>
                  <a:pt x="2231" y="3203"/>
                  <a:pt x="2133" y="2980"/>
                  <a:pt x="1972" y="2829"/>
                </a:cubicBezTo>
                <a:lnTo>
                  <a:pt x="1972" y="2829"/>
                </a:lnTo>
                <a:cubicBezTo>
                  <a:pt x="1892" y="2739"/>
                  <a:pt x="1794" y="2677"/>
                  <a:pt x="1687" y="2632"/>
                </a:cubicBezTo>
                <a:lnTo>
                  <a:pt x="1687" y="2632"/>
                </a:lnTo>
                <a:cubicBezTo>
                  <a:pt x="1669" y="2472"/>
                  <a:pt x="1526" y="2338"/>
                  <a:pt x="1356" y="2338"/>
                </a:cubicBezTo>
                <a:lnTo>
                  <a:pt x="1356" y="2338"/>
                </a:lnTo>
                <a:cubicBezTo>
                  <a:pt x="1169" y="2338"/>
                  <a:pt x="1017" y="2490"/>
                  <a:pt x="1017" y="2677"/>
                </a:cubicBezTo>
                <a:lnTo>
                  <a:pt x="1017" y="2677"/>
                </a:lnTo>
                <a:cubicBezTo>
                  <a:pt x="1017" y="2864"/>
                  <a:pt x="1169" y="3016"/>
                  <a:pt x="1356" y="3016"/>
                </a:cubicBezTo>
                <a:lnTo>
                  <a:pt x="1356" y="3016"/>
                </a:lnTo>
                <a:cubicBezTo>
                  <a:pt x="1472" y="3016"/>
                  <a:pt x="1580" y="2954"/>
                  <a:pt x="1642" y="2855"/>
                </a:cubicBezTo>
                <a:lnTo>
                  <a:pt x="1642" y="2855"/>
                </a:lnTo>
                <a:cubicBezTo>
                  <a:pt x="1704" y="2891"/>
                  <a:pt x="1767" y="2927"/>
                  <a:pt x="1820" y="2980"/>
                </a:cubicBezTo>
                <a:lnTo>
                  <a:pt x="1820" y="2980"/>
                </a:lnTo>
                <a:cubicBezTo>
                  <a:pt x="1936" y="3096"/>
                  <a:pt x="2008" y="3266"/>
                  <a:pt x="2008" y="3444"/>
                </a:cubicBezTo>
                <a:lnTo>
                  <a:pt x="2008" y="3444"/>
                </a:lnTo>
                <a:cubicBezTo>
                  <a:pt x="2008" y="3623"/>
                  <a:pt x="1936" y="3792"/>
                  <a:pt x="1820" y="3908"/>
                </a:cubicBezTo>
                <a:lnTo>
                  <a:pt x="1820" y="3908"/>
                </a:lnTo>
                <a:cubicBezTo>
                  <a:pt x="1695" y="4024"/>
                  <a:pt x="1535" y="4104"/>
                  <a:pt x="1356" y="4104"/>
                </a:cubicBezTo>
                <a:lnTo>
                  <a:pt x="1356" y="4104"/>
                </a:lnTo>
                <a:cubicBezTo>
                  <a:pt x="1044" y="4104"/>
                  <a:pt x="759" y="3971"/>
                  <a:pt x="554" y="3765"/>
                </a:cubicBezTo>
                <a:lnTo>
                  <a:pt x="554" y="3765"/>
                </a:lnTo>
                <a:cubicBezTo>
                  <a:pt x="348" y="3560"/>
                  <a:pt x="224" y="3275"/>
                  <a:pt x="224" y="2971"/>
                </a:cubicBezTo>
                <a:lnTo>
                  <a:pt x="224" y="2971"/>
                </a:lnTo>
                <a:cubicBezTo>
                  <a:pt x="224" y="2659"/>
                  <a:pt x="348" y="2374"/>
                  <a:pt x="554" y="2169"/>
                </a:cubicBezTo>
                <a:lnTo>
                  <a:pt x="554" y="2169"/>
                </a:lnTo>
                <a:cubicBezTo>
                  <a:pt x="759" y="1963"/>
                  <a:pt x="1044" y="1830"/>
                  <a:pt x="1356" y="1830"/>
                </a:cubicBezTo>
                <a:lnTo>
                  <a:pt x="1356" y="1830"/>
                </a:lnTo>
                <a:lnTo>
                  <a:pt x="3123" y="1830"/>
                </a:lnTo>
                <a:lnTo>
                  <a:pt x="3123" y="1830"/>
                </a:lnTo>
                <a:lnTo>
                  <a:pt x="3997" y="1830"/>
                </a:lnTo>
                <a:cubicBezTo>
                  <a:pt x="3979" y="1847"/>
                  <a:pt x="3970" y="1856"/>
                  <a:pt x="3961" y="1865"/>
                </a:cubicBezTo>
                <a:lnTo>
                  <a:pt x="3961" y="1865"/>
                </a:lnTo>
                <a:cubicBezTo>
                  <a:pt x="3801" y="2026"/>
                  <a:pt x="3703" y="2249"/>
                  <a:pt x="3703" y="2490"/>
                </a:cubicBezTo>
                <a:lnTo>
                  <a:pt x="3703" y="2490"/>
                </a:lnTo>
                <a:cubicBezTo>
                  <a:pt x="3703" y="2731"/>
                  <a:pt x="3801" y="2954"/>
                  <a:pt x="3961" y="3114"/>
                </a:cubicBezTo>
                <a:lnTo>
                  <a:pt x="3961" y="3114"/>
                </a:lnTo>
                <a:cubicBezTo>
                  <a:pt x="4042" y="3194"/>
                  <a:pt x="4140" y="3257"/>
                  <a:pt x="4247" y="3301"/>
                </a:cubicBezTo>
                <a:lnTo>
                  <a:pt x="4247" y="3301"/>
                </a:lnTo>
                <a:cubicBezTo>
                  <a:pt x="4265" y="3462"/>
                  <a:pt x="4407" y="3596"/>
                  <a:pt x="4577" y="3596"/>
                </a:cubicBezTo>
                <a:lnTo>
                  <a:pt x="4577" y="3596"/>
                </a:lnTo>
                <a:cubicBezTo>
                  <a:pt x="4764" y="3596"/>
                  <a:pt x="4916" y="3444"/>
                  <a:pt x="4916" y="3257"/>
                </a:cubicBezTo>
                <a:lnTo>
                  <a:pt x="4916" y="3257"/>
                </a:lnTo>
                <a:cubicBezTo>
                  <a:pt x="4916" y="3070"/>
                  <a:pt x="4764" y="2918"/>
                  <a:pt x="4577" y="2918"/>
                </a:cubicBezTo>
                <a:lnTo>
                  <a:pt x="4577" y="2918"/>
                </a:lnTo>
                <a:cubicBezTo>
                  <a:pt x="4461" y="2918"/>
                  <a:pt x="4354" y="2980"/>
                  <a:pt x="4292" y="3078"/>
                </a:cubicBezTo>
                <a:lnTo>
                  <a:pt x="4292" y="3078"/>
                </a:lnTo>
                <a:cubicBezTo>
                  <a:pt x="4229" y="3043"/>
                  <a:pt x="4167" y="3007"/>
                  <a:pt x="4113" y="2954"/>
                </a:cubicBezTo>
                <a:lnTo>
                  <a:pt x="4113" y="2954"/>
                </a:lnTo>
                <a:cubicBezTo>
                  <a:pt x="3997" y="2838"/>
                  <a:pt x="3926" y="2668"/>
                  <a:pt x="3926" y="2490"/>
                </a:cubicBezTo>
                <a:lnTo>
                  <a:pt x="3926" y="2490"/>
                </a:lnTo>
                <a:cubicBezTo>
                  <a:pt x="3926" y="2311"/>
                  <a:pt x="3997" y="2142"/>
                  <a:pt x="4113" y="2026"/>
                </a:cubicBezTo>
                <a:lnTo>
                  <a:pt x="4113" y="2026"/>
                </a:lnTo>
                <a:cubicBezTo>
                  <a:pt x="4229" y="1910"/>
                  <a:pt x="4399" y="1830"/>
                  <a:pt x="4577" y="1830"/>
                </a:cubicBezTo>
                <a:lnTo>
                  <a:pt x="4577" y="1830"/>
                </a:lnTo>
                <a:lnTo>
                  <a:pt x="7450" y="1830"/>
                </a:lnTo>
                <a:lnTo>
                  <a:pt x="18949" y="1830"/>
                </a:lnTo>
                <a:cubicBezTo>
                  <a:pt x="19011" y="1830"/>
                  <a:pt x="19065" y="1785"/>
                  <a:pt x="19065" y="1722"/>
                </a:cubicBezTo>
                <a:lnTo>
                  <a:pt x="19065" y="1722"/>
                </a:lnTo>
                <a:cubicBezTo>
                  <a:pt x="19065" y="1660"/>
                  <a:pt x="19011" y="1615"/>
                  <a:pt x="18949" y="1615"/>
                </a:cubicBezTo>
                <a:lnTo>
                  <a:pt x="18949" y="1615"/>
                </a:lnTo>
                <a:lnTo>
                  <a:pt x="7450" y="161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4" name="Google Shape;1304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63550" y="1414975"/>
            <a:ext cx="2416800" cy="3119299"/>
          </a:xfrm>
          <a:prstGeom prst="rect">
            <a:avLst/>
          </a:prstGeom>
          <a:noFill/>
          <a:ln>
            <a:noFill/>
          </a:ln>
        </p:spPr>
      </p:pic>
      <p:sp>
        <p:nvSpPr>
          <p:cNvPr id="1305" name="Google Shape;1305;p66"/>
          <p:cNvSpPr/>
          <p:nvPr/>
        </p:nvSpPr>
        <p:spPr>
          <a:xfrm>
            <a:off x="2750825" y="1190150"/>
            <a:ext cx="3642300" cy="3642300"/>
          </a:xfrm>
          <a:prstGeom prst="ellipse">
            <a:avLst/>
          </a:prstGeom>
          <a:gradFill>
            <a:gsLst>
              <a:gs pos="0">
                <a:srgbClr val="990000">
                  <a:alpha val="68627"/>
                </a:srgbClr>
              </a:gs>
              <a:gs pos="62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06" name="Google Shape;1306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63600" y="1414975"/>
            <a:ext cx="2416800" cy="3119299"/>
          </a:xfrm>
          <a:prstGeom prst="rect">
            <a:avLst/>
          </a:prstGeom>
          <a:noFill/>
          <a:ln>
            <a:noFill/>
          </a:ln>
        </p:spPr>
      </p:pic>
      <p:sp>
        <p:nvSpPr>
          <p:cNvPr id="1307" name="Google Shape;1307;p66"/>
          <p:cNvSpPr/>
          <p:nvPr/>
        </p:nvSpPr>
        <p:spPr>
          <a:xfrm>
            <a:off x="1426815" y="1294587"/>
            <a:ext cx="572700" cy="572700"/>
          </a:xfrm>
          <a:prstGeom prst="ellipse">
            <a:avLst/>
          </a:prstGeom>
          <a:gradFill>
            <a:gsLst>
              <a:gs pos="0">
                <a:srgbClr val="990000">
                  <a:alpha val="68627"/>
                </a:srgbClr>
              </a:gs>
              <a:gs pos="62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8" name="Google Shape;1308;p66"/>
          <p:cNvSpPr/>
          <p:nvPr/>
        </p:nvSpPr>
        <p:spPr>
          <a:xfrm>
            <a:off x="7144365" y="1294587"/>
            <a:ext cx="572700" cy="572700"/>
          </a:xfrm>
          <a:prstGeom prst="ellipse">
            <a:avLst/>
          </a:prstGeom>
          <a:gradFill>
            <a:gsLst>
              <a:gs pos="0">
                <a:srgbClr val="990000">
                  <a:alpha val="68627"/>
                </a:srgbClr>
              </a:gs>
              <a:gs pos="62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9" name="Google Shape;1309;p66"/>
          <p:cNvSpPr/>
          <p:nvPr/>
        </p:nvSpPr>
        <p:spPr>
          <a:xfrm>
            <a:off x="1426815" y="3081212"/>
            <a:ext cx="572700" cy="572700"/>
          </a:xfrm>
          <a:prstGeom prst="ellipse">
            <a:avLst/>
          </a:prstGeom>
          <a:gradFill>
            <a:gsLst>
              <a:gs pos="0">
                <a:srgbClr val="990000">
                  <a:alpha val="68627"/>
                </a:srgbClr>
              </a:gs>
              <a:gs pos="62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0" name="Google Shape;1310;p66"/>
          <p:cNvSpPr/>
          <p:nvPr/>
        </p:nvSpPr>
        <p:spPr>
          <a:xfrm>
            <a:off x="7144365" y="3081212"/>
            <a:ext cx="572700" cy="572700"/>
          </a:xfrm>
          <a:prstGeom prst="ellipse">
            <a:avLst/>
          </a:prstGeom>
          <a:gradFill>
            <a:gsLst>
              <a:gs pos="0">
                <a:srgbClr val="990000">
                  <a:alpha val="68627"/>
                </a:srgbClr>
              </a:gs>
              <a:gs pos="62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66"/>
          <p:cNvSpPr txBox="1"/>
          <p:nvPr/>
        </p:nvSpPr>
        <p:spPr>
          <a:xfrm>
            <a:off x="6437725" y="328613"/>
            <a:ext cx="1986000" cy="2448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dirty="0">
                <a:solidFill>
                  <a:srgbClr val="F1ECCC"/>
                </a:solidFill>
                <a:latin typeface="Catamaran"/>
                <a:ea typeface="Catamaran"/>
                <a:cs typeface="Catamaran"/>
                <a:sym typeface="Catamaran"/>
              </a:rPr>
              <a:t>Елизабет отказва да се омъжи и заявява, че нейн приоритет е да се грижи за държавата си</a:t>
            </a:r>
            <a:r>
              <a:rPr lang="en-US" dirty="0">
                <a:solidFill>
                  <a:srgbClr val="F1ECCC"/>
                </a:solidFill>
                <a:latin typeface="Catamaran"/>
                <a:ea typeface="Catamaran"/>
                <a:cs typeface="Catamaran"/>
                <a:sym typeface="Catamaran"/>
              </a:rPr>
              <a:t>. </a:t>
            </a:r>
            <a:r>
              <a:rPr lang="bg-BG" dirty="0">
                <a:solidFill>
                  <a:srgbClr val="F1ECCC"/>
                </a:solidFill>
                <a:latin typeface="Catamaran"/>
                <a:ea typeface="Catamaran"/>
                <a:cs typeface="Catamaran"/>
                <a:sym typeface="Catamaran"/>
              </a:rPr>
              <a:t>Тя няма наследници и слага край на династията „Тюдор“. Известна е също като </a:t>
            </a:r>
            <a:r>
              <a:rPr lang="en-US" dirty="0">
                <a:solidFill>
                  <a:srgbClr val="F1ECCC"/>
                </a:solidFill>
                <a:latin typeface="Catamaran"/>
                <a:ea typeface="Catamaran"/>
                <a:cs typeface="Catamaran"/>
                <a:sym typeface="Catamaran"/>
              </a:rPr>
              <a:t>The Virgin Queen.</a:t>
            </a:r>
            <a:endParaRPr lang="bg-BG" dirty="0">
              <a:solidFill>
                <a:srgbClr val="F1ECCC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bg-BG" dirty="0">
              <a:solidFill>
                <a:srgbClr val="F1ECCC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bg-BG" dirty="0">
              <a:solidFill>
                <a:srgbClr val="F1ECCC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rgbClr val="F1ECCC"/>
                </a:solidFill>
                <a:latin typeface="Catamaran"/>
                <a:ea typeface="Catamaran"/>
                <a:cs typeface="Catamaran"/>
                <a:sym typeface="Catamaran"/>
              </a:rPr>
              <a:t>Фактът, че Елизабет доживява 69 години, е голямо постижение за времето си, но това не означава, че тя не е страдала от сериозни заболяване и дори е била на косъм от смъртта.</a:t>
            </a:r>
            <a:endParaRPr dirty="0">
              <a:solidFill>
                <a:srgbClr val="F1ECCC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1316" name="Google Shape;1316;p66"/>
          <p:cNvSpPr txBox="1"/>
          <p:nvPr/>
        </p:nvSpPr>
        <p:spPr>
          <a:xfrm>
            <a:off x="720000" y="796637"/>
            <a:ext cx="2030775" cy="2263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600" dirty="0">
                <a:solidFill>
                  <a:srgbClr val="F1ECCC"/>
                </a:solidFill>
                <a:latin typeface="Catamaran"/>
                <a:ea typeface="Catamaran"/>
                <a:cs typeface="Catamaran"/>
                <a:sym typeface="Catamaran"/>
              </a:rPr>
              <a:t>Елизабет</a:t>
            </a:r>
            <a:r>
              <a:rPr lang="en-US" sz="1600" dirty="0">
                <a:solidFill>
                  <a:srgbClr val="F1ECCC"/>
                </a:solidFill>
                <a:latin typeface="Catamaran"/>
                <a:ea typeface="Catamaran"/>
                <a:cs typeface="Catamaran"/>
                <a:sym typeface="Catamaran"/>
              </a:rPr>
              <a:t> I </a:t>
            </a:r>
            <a:r>
              <a:rPr lang="bg-BG" sz="1600" dirty="0">
                <a:solidFill>
                  <a:srgbClr val="F1ECCC"/>
                </a:solidFill>
                <a:latin typeface="Catamaran"/>
                <a:ea typeface="Catamaran"/>
                <a:cs typeface="Catamaran"/>
                <a:sym typeface="Catamaran"/>
              </a:rPr>
              <a:t>се възкачва на трона, когато е на 25г. след смъртта на Мери.</a:t>
            </a:r>
            <a:endParaRPr sz="1600" dirty="0">
              <a:solidFill>
                <a:srgbClr val="F1ECCC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1318" name="Google Shape;1318;p66"/>
          <p:cNvSpPr txBox="1"/>
          <p:nvPr/>
        </p:nvSpPr>
        <p:spPr>
          <a:xfrm>
            <a:off x="720175" y="2299856"/>
            <a:ext cx="1986000" cy="2263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600" dirty="0">
                <a:solidFill>
                  <a:srgbClr val="F1ECCC"/>
                </a:solidFill>
                <a:latin typeface="Catamaran"/>
                <a:ea typeface="Catamaran"/>
                <a:cs typeface="Catamaran"/>
                <a:sym typeface="Catamaran"/>
              </a:rPr>
              <a:t>Народът е скептичен, но управлението й води Англия към голям просперитет</a:t>
            </a:r>
            <a:endParaRPr sz="1600" dirty="0">
              <a:solidFill>
                <a:srgbClr val="F1ECCC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48"/>
          <p:cNvSpPr txBox="1">
            <a:spLocks noGrp="1"/>
          </p:cNvSpPr>
          <p:nvPr>
            <p:ph type="subTitle" idx="1"/>
          </p:nvPr>
        </p:nvSpPr>
        <p:spPr>
          <a:xfrm>
            <a:off x="865508" y="1426933"/>
            <a:ext cx="3289004" cy="12019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dirty="0"/>
              <a:t>Елизабет остава протестантка, но е   толерантна и към римокатолиците и иска и двете религии да съществуват в кралството й, за разлика от управлението на сестра й. </a:t>
            </a:r>
            <a:r>
              <a:rPr lang="en-US" dirty="0"/>
              <a:t> </a:t>
            </a:r>
            <a:r>
              <a:rPr lang="bg-BG" dirty="0"/>
              <a:t>В това време католическата църква е бясна от начина на управление на Елизабет и изготвя заговори за свалянето й от трона. Заговорниците обаче биват хванати и екзекутирани. Сред тях е и братовчедката на Елизабет - Мери</a:t>
            </a:r>
            <a:endParaRPr dirty="0"/>
          </a:p>
        </p:txBody>
      </p:sp>
      <p:sp>
        <p:nvSpPr>
          <p:cNvPr id="820" name="Google Shape;820;p48"/>
          <p:cNvSpPr/>
          <p:nvPr/>
        </p:nvSpPr>
        <p:spPr>
          <a:xfrm>
            <a:off x="905115" y="3919079"/>
            <a:ext cx="804900" cy="804900"/>
          </a:xfrm>
          <a:prstGeom prst="ellipse">
            <a:avLst/>
          </a:prstGeom>
          <a:gradFill>
            <a:gsLst>
              <a:gs pos="0">
                <a:srgbClr val="990000">
                  <a:alpha val="68627"/>
                </a:srgbClr>
              </a:gs>
              <a:gs pos="62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" name="Google Shape;824;p48"/>
          <p:cNvSpPr/>
          <p:nvPr/>
        </p:nvSpPr>
        <p:spPr>
          <a:xfrm flipH="1">
            <a:off x="7466692" y="3290513"/>
            <a:ext cx="804900" cy="804900"/>
          </a:xfrm>
          <a:prstGeom prst="ellipse">
            <a:avLst/>
          </a:prstGeom>
          <a:gradFill>
            <a:gsLst>
              <a:gs pos="0">
                <a:srgbClr val="990000">
                  <a:alpha val="68627"/>
                </a:srgbClr>
              </a:gs>
              <a:gs pos="62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5" name="Google Shape;825;p48"/>
          <p:cNvGrpSpPr/>
          <p:nvPr/>
        </p:nvGrpSpPr>
        <p:grpSpPr>
          <a:xfrm rot="5400000" flipH="1">
            <a:off x="7086455" y="3673660"/>
            <a:ext cx="758091" cy="38526"/>
            <a:chOff x="927100" y="2495050"/>
            <a:chExt cx="673200" cy="38533"/>
          </a:xfrm>
        </p:grpSpPr>
        <p:cxnSp>
          <p:nvCxnSpPr>
            <p:cNvPr id="826" name="Google Shape;826;p48"/>
            <p:cNvCxnSpPr/>
            <p:nvPr/>
          </p:nvCxnSpPr>
          <p:spPr>
            <a:xfrm>
              <a:off x="927100" y="2495050"/>
              <a:ext cx="6732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48"/>
            <p:cNvCxnSpPr/>
            <p:nvPr/>
          </p:nvCxnSpPr>
          <p:spPr>
            <a:xfrm>
              <a:off x="927100" y="2533583"/>
              <a:ext cx="6732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34" name="Google Shape;834;p48"/>
          <p:cNvGrpSpPr/>
          <p:nvPr/>
        </p:nvGrpSpPr>
        <p:grpSpPr>
          <a:xfrm>
            <a:off x="1045893" y="3528248"/>
            <a:ext cx="498826" cy="1056689"/>
            <a:chOff x="2254118" y="4192173"/>
            <a:chExt cx="498826" cy="1056689"/>
          </a:xfrm>
        </p:grpSpPr>
        <p:sp>
          <p:nvSpPr>
            <p:cNvPr id="835" name="Google Shape;835;p48"/>
            <p:cNvSpPr/>
            <p:nvPr/>
          </p:nvSpPr>
          <p:spPr>
            <a:xfrm>
              <a:off x="2499117" y="4205463"/>
              <a:ext cx="16673" cy="14417"/>
            </a:xfrm>
            <a:custGeom>
              <a:avLst/>
              <a:gdLst/>
              <a:ahLst/>
              <a:cxnLst/>
              <a:rect l="l" t="t" r="r" b="b"/>
              <a:pathLst>
                <a:path w="473" h="409" extrusionOk="0">
                  <a:moveTo>
                    <a:pt x="238" y="0"/>
                  </a:moveTo>
                  <a:cubicBezTo>
                    <a:pt x="158" y="0"/>
                    <a:pt x="79" y="49"/>
                    <a:pt x="45" y="123"/>
                  </a:cubicBezTo>
                  <a:cubicBezTo>
                    <a:pt x="0" y="230"/>
                    <a:pt x="54" y="355"/>
                    <a:pt x="161" y="400"/>
                  </a:cubicBezTo>
                  <a:cubicBezTo>
                    <a:pt x="188" y="409"/>
                    <a:pt x="214" y="409"/>
                    <a:pt x="241" y="409"/>
                  </a:cubicBezTo>
                  <a:cubicBezTo>
                    <a:pt x="321" y="409"/>
                    <a:pt x="393" y="364"/>
                    <a:pt x="428" y="284"/>
                  </a:cubicBezTo>
                  <a:cubicBezTo>
                    <a:pt x="473" y="177"/>
                    <a:pt x="419" y="61"/>
                    <a:pt x="312" y="16"/>
                  </a:cubicBezTo>
                  <a:cubicBezTo>
                    <a:pt x="289" y="5"/>
                    <a:pt x="263" y="0"/>
                    <a:pt x="2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8"/>
            <p:cNvSpPr/>
            <p:nvPr/>
          </p:nvSpPr>
          <p:spPr>
            <a:xfrm>
              <a:off x="2362940" y="4206062"/>
              <a:ext cx="16391" cy="14453"/>
            </a:xfrm>
            <a:custGeom>
              <a:avLst/>
              <a:gdLst/>
              <a:ahLst/>
              <a:cxnLst/>
              <a:rect l="l" t="t" r="r" b="b"/>
              <a:pathLst>
                <a:path w="465" h="410" extrusionOk="0">
                  <a:moveTo>
                    <a:pt x="236" y="0"/>
                  </a:moveTo>
                  <a:cubicBezTo>
                    <a:pt x="208" y="0"/>
                    <a:pt x="180" y="6"/>
                    <a:pt x="152" y="17"/>
                  </a:cubicBezTo>
                  <a:cubicBezTo>
                    <a:pt x="45" y="53"/>
                    <a:pt x="0" y="178"/>
                    <a:pt x="36" y="285"/>
                  </a:cubicBezTo>
                  <a:cubicBezTo>
                    <a:pt x="72" y="365"/>
                    <a:pt x="152" y="410"/>
                    <a:pt x="232" y="410"/>
                  </a:cubicBezTo>
                  <a:cubicBezTo>
                    <a:pt x="259" y="410"/>
                    <a:pt x="286" y="401"/>
                    <a:pt x="313" y="392"/>
                  </a:cubicBezTo>
                  <a:cubicBezTo>
                    <a:pt x="420" y="347"/>
                    <a:pt x="464" y="231"/>
                    <a:pt x="420" y="124"/>
                  </a:cubicBezTo>
                  <a:cubicBezTo>
                    <a:pt x="387" y="45"/>
                    <a:pt x="315" y="0"/>
                    <a:pt x="2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8"/>
            <p:cNvSpPr/>
            <p:nvPr/>
          </p:nvSpPr>
          <p:spPr>
            <a:xfrm>
              <a:off x="2431822" y="4192173"/>
              <a:ext cx="14805" cy="14840"/>
            </a:xfrm>
            <a:custGeom>
              <a:avLst/>
              <a:gdLst/>
              <a:ahLst/>
              <a:cxnLst/>
              <a:rect l="l" t="t" r="r" b="b"/>
              <a:pathLst>
                <a:path w="420" h="421" extrusionOk="0">
                  <a:moveTo>
                    <a:pt x="214" y="1"/>
                  </a:moveTo>
                  <a:cubicBezTo>
                    <a:pt x="98" y="1"/>
                    <a:pt x="0" y="99"/>
                    <a:pt x="0" y="215"/>
                  </a:cubicBezTo>
                  <a:cubicBezTo>
                    <a:pt x="0" y="322"/>
                    <a:pt x="98" y="420"/>
                    <a:pt x="214" y="420"/>
                  </a:cubicBezTo>
                  <a:cubicBezTo>
                    <a:pt x="321" y="420"/>
                    <a:pt x="419" y="322"/>
                    <a:pt x="419" y="215"/>
                  </a:cubicBezTo>
                  <a:cubicBezTo>
                    <a:pt x="419" y="99"/>
                    <a:pt x="321" y="1"/>
                    <a:pt x="2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48"/>
            <p:cNvSpPr/>
            <p:nvPr/>
          </p:nvSpPr>
          <p:spPr>
            <a:xfrm>
              <a:off x="2266386" y="4302581"/>
              <a:ext cx="16708" cy="14488"/>
            </a:xfrm>
            <a:custGeom>
              <a:avLst/>
              <a:gdLst/>
              <a:ahLst/>
              <a:cxnLst/>
              <a:rect l="l" t="t" r="r" b="b"/>
              <a:pathLst>
                <a:path w="474" h="411" extrusionOk="0">
                  <a:moveTo>
                    <a:pt x="233" y="1"/>
                  </a:moveTo>
                  <a:cubicBezTo>
                    <a:pt x="155" y="1"/>
                    <a:pt x="78" y="46"/>
                    <a:pt x="45" y="125"/>
                  </a:cubicBezTo>
                  <a:cubicBezTo>
                    <a:pt x="1" y="232"/>
                    <a:pt x="54" y="357"/>
                    <a:pt x="161" y="393"/>
                  </a:cubicBezTo>
                  <a:cubicBezTo>
                    <a:pt x="188" y="410"/>
                    <a:pt x="215" y="410"/>
                    <a:pt x="233" y="410"/>
                  </a:cubicBezTo>
                  <a:cubicBezTo>
                    <a:pt x="322" y="410"/>
                    <a:pt x="393" y="366"/>
                    <a:pt x="429" y="286"/>
                  </a:cubicBezTo>
                  <a:cubicBezTo>
                    <a:pt x="473" y="179"/>
                    <a:pt x="420" y="63"/>
                    <a:pt x="313" y="18"/>
                  </a:cubicBezTo>
                  <a:cubicBezTo>
                    <a:pt x="287" y="6"/>
                    <a:pt x="260" y="1"/>
                    <a:pt x="2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48"/>
            <p:cNvSpPr/>
            <p:nvPr/>
          </p:nvSpPr>
          <p:spPr>
            <a:xfrm>
              <a:off x="2266703" y="4438934"/>
              <a:ext cx="16391" cy="14629"/>
            </a:xfrm>
            <a:custGeom>
              <a:avLst/>
              <a:gdLst/>
              <a:ahLst/>
              <a:cxnLst/>
              <a:rect l="l" t="t" r="r" b="b"/>
              <a:pathLst>
                <a:path w="465" h="415" extrusionOk="0">
                  <a:moveTo>
                    <a:pt x="226" y="1"/>
                  </a:moveTo>
                  <a:cubicBezTo>
                    <a:pt x="201" y="1"/>
                    <a:pt x="177" y="5"/>
                    <a:pt x="152" y="13"/>
                  </a:cubicBezTo>
                  <a:cubicBezTo>
                    <a:pt x="45" y="57"/>
                    <a:pt x="1" y="182"/>
                    <a:pt x="45" y="289"/>
                  </a:cubicBezTo>
                  <a:cubicBezTo>
                    <a:pt x="72" y="370"/>
                    <a:pt x="152" y="414"/>
                    <a:pt x="232" y="414"/>
                  </a:cubicBezTo>
                  <a:cubicBezTo>
                    <a:pt x="259" y="414"/>
                    <a:pt x="286" y="405"/>
                    <a:pt x="313" y="396"/>
                  </a:cubicBezTo>
                  <a:cubicBezTo>
                    <a:pt x="420" y="352"/>
                    <a:pt x="464" y="236"/>
                    <a:pt x="420" y="129"/>
                  </a:cubicBezTo>
                  <a:cubicBezTo>
                    <a:pt x="385" y="46"/>
                    <a:pt x="308" y="1"/>
                    <a:pt x="2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8"/>
            <p:cNvSpPr/>
            <p:nvPr/>
          </p:nvSpPr>
          <p:spPr>
            <a:xfrm>
              <a:off x="2254118" y="4370793"/>
              <a:ext cx="14523" cy="14523"/>
            </a:xfrm>
            <a:custGeom>
              <a:avLst/>
              <a:gdLst/>
              <a:ahLst/>
              <a:cxnLst/>
              <a:rect l="l" t="t" r="r" b="b"/>
              <a:pathLst>
                <a:path w="412" h="412" extrusionOk="0">
                  <a:moveTo>
                    <a:pt x="206" y="1"/>
                  </a:moveTo>
                  <a:cubicBezTo>
                    <a:pt x="90" y="1"/>
                    <a:pt x="1" y="90"/>
                    <a:pt x="1" y="206"/>
                  </a:cubicBezTo>
                  <a:cubicBezTo>
                    <a:pt x="1" y="322"/>
                    <a:pt x="90" y="411"/>
                    <a:pt x="206" y="411"/>
                  </a:cubicBezTo>
                  <a:cubicBezTo>
                    <a:pt x="322" y="411"/>
                    <a:pt x="411" y="322"/>
                    <a:pt x="411" y="206"/>
                  </a:cubicBezTo>
                  <a:cubicBezTo>
                    <a:pt x="411" y="90"/>
                    <a:pt x="322" y="1"/>
                    <a:pt x="2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48"/>
            <p:cNvSpPr/>
            <p:nvPr/>
          </p:nvSpPr>
          <p:spPr>
            <a:xfrm>
              <a:off x="2305691" y="4496676"/>
              <a:ext cx="16074" cy="14735"/>
            </a:xfrm>
            <a:custGeom>
              <a:avLst/>
              <a:gdLst/>
              <a:ahLst/>
              <a:cxnLst/>
              <a:rect l="l" t="t" r="r" b="b"/>
              <a:pathLst>
                <a:path w="456" h="418" extrusionOk="0">
                  <a:moveTo>
                    <a:pt x="224" y="1"/>
                  </a:moveTo>
                  <a:cubicBezTo>
                    <a:pt x="172" y="1"/>
                    <a:pt x="121" y="21"/>
                    <a:pt x="81" y="61"/>
                  </a:cubicBezTo>
                  <a:cubicBezTo>
                    <a:pt x="1" y="141"/>
                    <a:pt x="1" y="275"/>
                    <a:pt x="81" y="355"/>
                  </a:cubicBezTo>
                  <a:cubicBezTo>
                    <a:pt x="117" y="391"/>
                    <a:pt x="170" y="418"/>
                    <a:pt x="224" y="418"/>
                  </a:cubicBezTo>
                  <a:cubicBezTo>
                    <a:pt x="277" y="418"/>
                    <a:pt x="331" y="391"/>
                    <a:pt x="367" y="355"/>
                  </a:cubicBezTo>
                  <a:cubicBezTo>
                    <a:pt x="456" y="275"/>
                    <a:pt x="447" y="141"/>
                    <a:pt x="367" y="61"/>
                  </a:cubicBezTo>
                  <a:cubicBezTo>
                    <a:pt x="326" y="21"/>
                    <a:pt x="275" y="1"/>
                    <a:pt x="2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48"/>
            <p:cNvSpPr/>
            <p:nvPr/>
          </p:nvSpPr>
          <p:spPr>
            <a:xfrm>
              <a:off x="2499434" y="4535312"/>
              <a:ext cx="16673" cy="14453"/>
            </a:xfrm>
            <a:custGeom>
              <a:avLst/>
              <a:gdLst/>
              <a:ahLst/>
              <a:cxnLst/>
              <a:rect l="l" t="t" r="r" b="b"/>
              <a:pathLst>
                <a:path w="473" h="410" extrusionOk="0">
                  <a:moveTo>
                    <a:pt x="245" y="0"/>
                  </a:moveTo>
                  <a:cubicBezTo>
                    <a:pt x="217" y="0"/>
                    <a:pt x="189" y="6"/>
                    <a:pt x="161" y="17"/>
                  </a:cubicBezTo>
                  <a:cubicBezTo>
                    <a:pt x="54" y="62"/>
                    <a:pt x="0" y="178"/>
                    <a:pt x="45" y="285"/>
                  </a:cubicBezTo>
                  <a:cubicBezTo>
                    <a:pt x="80" y="365"/>
                    <a:pt x="161" y="410"/>
                    <a:pt x="241" y="410"/>
                  </a:cubicBezTo>
                  <a:cubicBezTo>
                    <a:pt x="268" y="410"/>
                    <a:pt x="295" y="410"/>
                    <a:pt x="321" y="392"/>
                  </a:cubicBezTo>
                  <a:cubicBezTo>
                    <a:pt x="419" y="356"/>
                    <a:pt x="473" y="232"/>
                    <a:pt x="428" y="125"/>
                  </a:cubicBezTo>
                  <a:cubicBezTo>
                    <a:pt x="395" y="45"/>
                    <a:pt x="323" y="0"/>
                    <a:pt x="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8"/>
            <p:cNvSpPr/>
            <p:nvPr/>
          </p:nvSpPr>
          <p:spPr>
            <a:xfrm>
              <a:off x="2305374" y="4244768"/>
              <a:ext cx="16074" cy="14417"/>
            </a:xfrm>
            <a:custGeom>
              <a:avLst/>
              <a:gdLst/>
              <a:ahLst/>
              <a:cxnLst/>
              <a:rect l="l" t="t" r="r" b="b"/>
              <a:pathLst>
                <a:path w="456" h="409" extrusionOk="0">
                  <a:moveTo>
                    <a:pt x="228" y="1"/>
                  </a:moveTo>
                  <a:cubicBezTo>
                    <a:pt x="175" y="1"/>
                    <a:pt x="121" y="21"/>
                    <a:pt x="81" y="61"/>
                  </a:cubicBezTo>
                  <a:cubicBezTo>
                    <a:pt x="1" y="141"/>
                    <a:pt x="1" y="275"/>
                    <a:pt x="81" y="355"/>
                  </a:cubicBezTo>
                  <a:cubicBezTo>
                    <a:pt x="117" y="391"/>
                    <a:pt x="170" y="409"/>
                    <a:pt x="224" y="409"/>
                  </a:cubicBezTo>
                  <a:cubicBezTo>
                    <a:pt x="277" y="409"/>
                    <a:pt x="331" y="391"/>
                    <a:pt x="376" y="347"/>
                  </a:cubicBezTo>
                  <a:cubicBezTo>
                    <a:pt x="456" y="266"/>
                    <a:pt x="456" y="141"/>
                    <a:pt x="376" y="61"/>
                  </a:cubicBezTo>
                  <a:cubicBezTo>
                    <a:pt x="335" y="21"/>
                    <a:pt x="282" y="1"/>
                    <a:pt x="2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48"/>
            <p:cNvSpPr/>
            <p:nvPr/>
          </p:nvSpPr>
          <p:spPr>
            <a:xfrm>
              <a:off x="2363257" y="4535347"/>
              <a:ext cx="16391" cy="14417"/>
            </a:xfrm>
            <a:custGeom>
              <a:avLst/>
              <a:gdLst/>
              <a:ahLst/>
              <a:cxnLst/>
              <a:rect l="l" t="t" r="r" b="b"/>
              <a:pathLst>
                <a:path w="465" h="409" extrusionOk="0">
                  <a:moveTo>
                    <a:pt x="233" y="1"/>
                  </a:moveTo>
                  <a:cubicBezTo>
                    <a:pt x="150" y="1"/>
                    <a:pt x="72" y="49"/>
                    <a:pt x="45" y="124"/>
                  </a:cubicBezTo>
                  <a:cubicBezTo>
                    <a:pt x="0" y="231"/>
                    <a:pt x="45" y="355"/>
                    <a:pt x="152" y="400"/>
                  </a:cubicBezTo>
                  <a:cubicBezTo>
                    <a:pt x="179" y="409"/>
                    <a:pt x="205" y="409"/>
                    <a:pt x="232" y="409"/>
                  </a:cubicBezTo>
                  <a:cubicBezTo>
                    <a:pt x="313" y="409"/>
                    <a:pt x="393" y="364"/>
                    <a:pt x="420" y="284"/>
                  </a:cubicBezTo>
                  <a:cubicBezTo>
                    <a:pt x="464" y="177"/>
                    <a:pt x="420" y="61"/>
                    <a:pt x="313" y="16"/>
                  </a:cubicBezTo>
                  <a:cubicBezTo>
                    <a:pt x="286" y="6"/>
                    <a:pt x="259" y="1"/>
                    <a:pt x="2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8"/>
            <p:cNvSpPr/>
            <p:nvPr/>
          </p:nvSpPr>
          <p:spPr>
            <a:xfrm>
              <a:off x="2432421" y="4548813"/>
              <a:ext cx="14523" cy="14488"/>
            </a:xfrm>
            <a:custGeom>
              <a:avLst/>
              <a:gdLst/>
              <a:ahLst/>
              <a:cxnLst/>
              <a:rect l="l" t="t" r="r" b="b"/>
              <a:pathLst>
                <a:path w="412" h="411" extrusionOk="0">
                  <a:moveTo>
                    <a:pt x="206" y="0"/>
                  </a:moveTo>
                  <a:cubicBezTo>
                    <a:pt x="90" y="0"/>
                    <a:pt x="1" y="89"/>
                    <a:pt x="1" y="205"/>
                  </a:cubicBezTo>
                  <a:cubicBezTo>
                    <a:pt x="1" y="321"/>
                    <a:pt x="90" y="411"/>
                    <a:pt x="206" y="411"/>
                  </a:cubicBezTo>
                  <a:cubicBezTo>
                    <a:pt x="322" y="411"/>
                    <a:pt x="411" y="321"/>
                    <a:pt x="411" y="205"/>
                  </a:cubicBezTo>
                  <a:cubicBezTo>
                    <a:pt x="411" y="89"/>
                    <a:pt x="322" y="0"/>
                    <a:pt x="2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48"/>
            <p:cNvSpPr/>
            <p:nvPr/>
          </p:nvSpPr>
          <p:spPr>
            <a:xfrm>
              <a:off x="2557599" y="4496676"/>
              <a:ext cx="16074" cy="14417"/>
            </a:xfrm>
            <a:custGeom>
              <a:avLst/>
              <a:gdLst/>
              <a:ahLst/>
              <a:cxnLst/>
              <a:rect l="l" t="t" r="r" b="b"/>
              <a:pathLst>
                <a:path w="456" h="409" extrusionOk="0">
                  <a:moveTo>
                    <a:pt x="228" y="1"/>
                  </a:moveTo>
                  <a:cubicBezTo>
                    <a:pt x="174" y="1"/>
                    <a:pt x="121" y="21"/>
                    <a:pt x="81" y="61"/>
                  </a:cubicBezTo>
                  <a:cubicBezTo>
                    <a:pt x="1" y="141"/>
                    <a:pt x="1" y="266"/>
                    <a:pt x="81" y="346"/>
                  </a:cubicBezTo>
                  <a:cubicBezTo>
                    <a:pt x="125" y="391"/>
                    <a:pt x="179" y="409"/>
                    <a:pt x="224" y="409"/>
                  </a:cubicBezTo>
                  <a:cubicBezTo>
                    <a:pt x="277" y="409"/>
                    <a:pt x="331" y="391"/>
                    <a:pt x="375" y="346"/>
                  </a:cubicBezTo>
                  <a:cubicBezTo>
                    <a:pt x="455" y="266"/>
                    <a:pt x="455" y="141"/>
                    <a:pt x="375" y="61"/>
                  </a:cubicBezTo>
                  <a:cubicBezTo>
                    <a:pt x="335" y="21"/>
                    <a:pt x="282" y="1"/>
                    <a:pt x="2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7" name="Google Shape;847;p48"/>
            <p:cNvSpPr/>
            <p:nvPr/>
          </p:nvSpPr>
          <p:spPr>
            <a:xfrm>
              <a:off x="2597222" y="4531187"/>
              <a:ext cx="47200" cy="47200"/>
            </a:xfrm>
            <a:custGeom>
              <a:avLst/>
              <a:gdLst/>
              <a:ahLst/>
              <a:cxnLst/>
              <a:rect l="l" t="t" r="r" b="b"/>
              <a:pathLst>
                <a:path w="1339" h="1339" extrusionOk="0">
                  <a:moveTo>
                    <a:pt x="670" y="420"/>
                  </a:moveTo>
                  <a:cubicBezTo>
                    <a:pt x="812" y="420"/>
                    <a:pt x="928" y="527"/>
                    <a:pt x="928" y="670"/>
                  </a:cubicBezTo>
                  <a:cubicBezTo>
                    <a:pt x="928" y="812"/>
                    <a:pt x="812" y="928"/>
                    <a:pt x="670" y="928"/>
                  </a:cubicBezTo>
                  <a:cubicBezTo>
                    <a:pt x="527" y="928"/>
                    <a:pt x="411" y="812"/>
                    <a:pt x="411" y="670"/>
                  </a:cubicBezTo>
                  <a:cubicBezTo>
                    <a:pt x="411" y="527"/>
                    <a:pt x="527" y="420"/>
                    <a:pt x="670" y="420"/>
                  </a:cubicBezTo>
                  <a:close/>
                  <a:moveTo>
                    <a:pt x="670" y="1"/>
                  </a:moveTo>
                  <a:cubicBezTo>
                    <a:pt x="304" y="1"/>
                    <a:pt x="1" y="304"/>
                    <a:pt x="1" y="670"/>
                  </a:cubicBezTo>
                  <a:cubicBezTo>
                    <a:pt x="1" y="1044"/>
                    <a:pt x="304" y="1339"/>
                    <a:pt x="670" y="1339"/>
                  </a:cubicBezTo>
                  <a:cubicBezTo>
                    <a:pt x="1035" y="1339"/>
                    <a:pt x="1339" y="1044"/>
                    <a:pt x="1339" y="670"/>
                  </a:cubicBezTo>
                  <a:cubicBezTo>
                    <a:pt x="1339" y="304"/>
                    <a:pt x="1035" y="1"/>
                    <a:pt x="6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48"/>
            <p:cNvSpPr/>
            <p:nvPr/>
          </p:nvSpPr>
          <p:spPr>
            <a:xfrm>
              <a:off x="2256060" y="4752859"/>
              <a:ext cx="496884" cy="496003"/>
            </a:xfrm>
            <a:custGeom>
              <a:avLst/>
              <a:gdLst/>
              <a:ahLst/>
              <a:cxnLst/>
              <a:rect l="l" t="t" r="r" b="b"/>
              <a:pathLst>
                <a:path w="14096" h="14071" extrusionOk="0">
                  <a:moveTo>
                    <a:pt x="6013" y="3525"/>
                  </a:moveTo>
                  <a:cubicBezTo>
                    <a:pt x="6789" y="3525"/>
                    <a:pt x="7548" y="3748"/>
                    <a:pt x="8208" y="4167"/>
                  </a:cubicBezTo>
                  <a:cubicBezTo>
                    <a:pt x="8529" y="4372"/>
                    <a:pt x="8823" y="4622"/>
                    <a:pt x="9082" y="4907"/>
                  </a:cubicBezTo>
                  <a:lnTo>
                    <a:pt x="2944" y="4907"/>
                  </a:lnTo>
                  <a:cubicBezTo>
                    <a:pt x="3694" y="4060"/>
                    <a:pt x="4791" y="3525"/>
                    <a:pt x="6013" y="3525"/>
                  </a:cubicBezTo>
                  <a:close/>
                  <a:moveTo>
                    <a:pt x="9412" y="5318"/>
                  </a:moveTo>
                  <a:cubicBezTo>
                    <a:pt x="9519" y="5469"/>
                    <a:pt x="9608" y="5621"/>
                    <a:pt x="9689" y="5782"/>
                  </a:cubicBezTo>
                  <a:lnTo>
                    <a:pt x="9787" y="7441"/>
                  </a:lnTo>
                  <a:lnTo>
                    <a:pt x="7458" y="7441"/>
                  </a:lnTo>
                  <a:cubicBezTo>
                    <a:pt x="7360" y="6727"/>
                    <a:pt x="6745" y="6183"/>
                    <a:pt x="6013" y="6183"/>
                  </a:cubicBezTo>
                  <a:cubicBezTo>
                    <a:pt x="5273" y="6183"/>
                    <a:pt x="4666" y="6727"/>
                    <a:pt x="4559" y="7441"/>
                  </a:cubicBezTo>
                  <a:lnTo>
                    <a:pt x="1892" y="7441"/>
                  </a:lnTo>
                  <a:cubicBezTo>
                    <a:pt x="1927" y="6656"/>
                    <a:pt x="2186" y="5924"/>
                    <a:pt x="2605" y="5318"/>
                  </a:cubicBezTo>
                  <a:close/>
                  <a:moveTo>
                    <a:pt x="6013" y="6584"/>
                  </a:moveTo>
                  <a:cubicBezTo>
                    <a:pt x="6584" y="6584"/>
                    <a:pt x="7057" y="7057"/>
                    <a:pt x="7057" y="7628"/>
                  </a:cubicBezTo>
                  <a:cubicBezTo>
                    <a:pt x="7057" y="8208"/>
                    <a:pt x="6584" y="8681"/>
                    <a:pt x="6013" y="8681"/>
                  </a:cubicBezTo>
                  <a:cubicBezTo>
                    <a:pt x="5433" y="8681"/>
                    <a:pt x="4960" y="8208"/>
                    <a:pt x="4960" y="7628"/>
                  </a:cubicBezTo>
                  <a:cubicBezTo>
                    <a:pt x="4960" y="7057"/>
                    <a:pt x="5433" y="6584"/>
                    <a:pt x="6013" y="6584"/>
                  </a:cubicBezTo>
                  <a:close/>
                  <a:moveTo>
                    <a:pt x="13105" y="8378"/>
                  </a:moveTo>
                  <a:cubicBezTo>
                    <a:pt x="13391" y="8378"/>
                    <a:pt x="13632" y="8592"/>
                    <a:pt x="13641" y="8877"/>
                  </a:cubicBezTo>
                  <a:cubicBezTo>
                    <a:pt x="13650" y="9172"/>
                    <a:pt x="13418" y="9421"/>
                    <a:pt x="13123" y="9421"/>
                  </a:cubicBezTo>
                  <a:lnTo>
                    <a:pt x="9198" y="9421"/>
                  </a:lnTo>
                  <a:cubicBezTo>
                    <a:pt x="8912" y="9421"/>
                    <a:pt x="8672" y="9198"/>
                    <a:pt x="8663" y="8913"/>
                  </a:cubicBezTo>
                  <a:cubicBezTo>
                    <a:pt x="8654" y="8618"/>
                    <a:pt x="8895" y="8378"/>
                    <a:pt x="9189" y="8378"/>
                  </a:cubicBezTo>
                  <a:close/>
                  <a:moveTo>
                    <a:pt x="11731" y="9832"/>
                  </a:moveTo>
                  <a:lnTo>
                    <a:pt x="11731" y="11330"/>
                  </a:lnTo>
                  <a:cubicBezTo>
                    <a:pt x="11553" y="11250"/>
                    <a:pt x="11357" y="11206"/>
                    <a:pt x="11152" y="11206"/>
                  </a:cubicBezTo>
                  <a:cubicBezTo>
                    <a:pt x="10946" y="11206"/>
                    <a:pt x="10750" y="11250"/>
                    <a:pt x="10572" y="11330"/>
                  </a:cubicBezTo>
                  <a:lnTo>
                    <a:pt x="10572" y="9832"/>
                  </a:lnTo>
                  <a:close/>
                  <a:moveTo>
                    <a:pt x="9796" y="7824"/>
                  </a:moveTo>
                  <a:lnTo>
                    <a:pt x="9805" y="7958"/>
                  </a:lnTo>
                  <a:lnTo>
                    <a:pt x="9198" y="7958"/>
                  </a:lnTo>
                  <a:cubicBezTo>
                    <a:pt x="8645" y="7958"/>
                    <a:pt x="8208" y="8413"/>
                    <a:pt x="8243" y="8957"/>
                  </a:cubicBezTo>
                  <a:cubicBezTo>
                    <a:pt x="8270" y="9448"/>
                    <a:pt x="8681" y="9832"/>
                    <a:pt x="9171" y="9832"/>
                  </a:cubicBezTo>
                  <a:lnTo>
                    <a:pt x="9474" y="9832"/>
                  </a:lnTo>
                  <a:cubicBezTo>
                    <a:pt x="9448" y="9867"/>
                    <a:pt x="9421" y="9903"/>
                    <a:pt x="9403" y="9939"/>
                  </a:cubicBezTo>
                  <a:lnTo>
                    <a:pt x="4488" y="9939"/>
                  </a:lnTo>
                  <a:cubicBezTo>
                    <a:pt x="4381" y="9939"/>
                    <a:pt x="4291" y="10019"/>
                    <a:pt x="4274" y="10126"/>
                  </a:cubicBezTo>
                  <a:cubicBezTo>
                    <a:pt x="4265" y="10251"/>
                    <a:pt x="4363" y="10358"/>
                    <a:pt x="4479" y="10358"/>
                  </a:cubicBezTo>
                  <a:lnTo>
                    <a:pt x="9082" y="10358"/>
                  </a:lnTo>
                  <a:cubicBezTo>
                    <a:pt x="8306" y="11223"/>
                    <a:pt x="7200" y="11732"/>
                    <a:pt x="6013" y="11732"/>
                  </a:cubicBezTo>
                  <a:cubicBezTo>
                    <a:pt x="4791" y="11732"/>
                    <a:pt x="3694" y="11197"/>
                    <a:pt x="2944" y="10358"/>
                  </a:cubicBezTo>
                  <a:lnTo>
                    <a:pt x="3506" y="10358"/>
                  </a:lnTo>
                  <a:cubicBezTo>
                    <a:pt x="3613" y="10358"/>
                    <a:pt x="3711" y="10278"/>
                    <a:pt x="3720" y="10180"/>
                  </a:cubicBezTo>
                  <a:cubicBezTo>
                    <a:pt x="3738" y="10046"/>
                    <a:pt x="3640" y="9939"/>
                    <a:pt x="3515" y="9939"/>
                  </a:cubicBezTo>
                  <a:lnTo>
                    <a:pt x="2623" y="9939"/>
                  </a:lnTo>
                  <a:cubicBezTo>
                    <a:pt x="2204" y="9332"/>
                    <a:pt x="1945" y="8610"/>
                    <a:pt x="1901" y="7824"/>
                  </a:cubicBezTo>
                  <a:lnTo>
                    <a:pt x="4568" y="7824"/>
                  </a:lnTo>
                  <a:cubicBezTo>
                    <a:pt x="4568" y="7824"/>
                    <a:pt x="5273" y="9091"/>
                    <a:pt x="6013" y="9091"/>
                  </a:cubicBezTo>
                  <a:cubicBezTo>
                    <a:pt x="6745" y="9091"/>
                    <a:pt x="7351" y="8547"/>
                    <a:pt x="7449" y="7824"/>
                  </a:cubicBezTo>
                  <a:close/>
                  <a:moveTo>
                    <a:pt x="11152" y="11625"/>
                  </a:moveTo>
                  <a:cubicBezTo>
                    <a:pt x="11723" y="11625"/>
                    <a:pt x="12178" y="12089"/>
                    <a:pt x="12178" y="12651"/>
                  </a:cubicBezTo>
                  <a:cubicBezTo>
                    <a:pt x="12178" y="13222"/>
                    <a:pt x="11723" y="13677"/>
                    <a:pt x="11152" y="13677"/>
                  </a:cubicBezTo>
                  <a:cubicBezTo>
                    <a:pt x="10590" y="13677"/>
                    <a:pt x="10126" y="13222"/>
                    <a:pt x="10126" y="12651"/>
                  </a:cubicBezTo>
                  <a:cubicBezTo>
                    <a:pt x="10126" y="12089"/>
                    <a:pt x="10590" y="11625"/>
                    <a:pt x="11152" y="11625"/>
                  </a:cubicBezTo>
                  <a:close/>
                  <a:moveTo>
                    <a:pt x="11152" y="1"/>
                  </a:moveTo>
                  <a:cubicBezTo>
                    <a:pt x="11105" y="1"/>
                    <a:pt x="11058" y="19"/>
                    <a:pt x="11018" y="54"/>
                  </a:cubicBezTo>
                  <a:lnTo>
                    <a:pt x="9501" y="1321"/>
                  </a:lnTo>
                  <a:cubicBezTo>
                    <a:pt x="9448" y="1366"/>
                    <a:pt x="9421" y="1428"/>
                    <a:pt x="9430" y="1491"/>
                  </a:cubicBezTo>
                  <a:lnTo>
                    <a:pt x="9501" y="2704"/>
                  </a:lnTo>
                  <a:cubicBezTo>
                    <a:pt x="8484" y="1990"/>
                    <a:pt x="7262" y="1598"/>
                    <a:pt x="6013" y="1598"/>
                  </a:cubicBezTo>
                  <a:cubicBezTo>
                    <a:pt x="5059" y="1598"/>
                    <a:pt x="4140" y="1812"/>
                    <a:pt x="3292" y="2240"/>
                  </a:cubicBezTo>
                  <a:cubicBezTo>
                    <a:pt x="2489" y="2641"/>
                    <a:pt x="1767" y="3239"/>
                    <a:pt x="1214" y="3962"/>
                  </a:cubicBezTo>
                  <a:cubicBezTo>
                    <a:pt x="1142" y="4051"/>
                    <a:pt x="1160" y="4185"/>
                    <a:pt x="1249" y="4247"/>
                  </a:cubicBezTo>
                  <a:cubicBezTo>
                    <a:pt x="1294" y="4283"/>
                    <a:pt x="1338" y="4292"/>
                    <a:pt x="1383" y="4292"/>
                  </a:cubicBezTo>
                  <a:cubicBezTo>
                    <a:pt x="1446" y="4292"/>
                    <a:pt x="1499" y="4265"/>
                    <a:pt x="1544" y="4211"/>
                  </a:cubicBezTo>
                  <a:cubicBezTo>
                    <a:pt x="2061" y="3542"/>
                    <a:pt x="2730" y="2989"/>
                    <a:pt x="3480" y="2606"/>
                  </a:cubicBezTo>
                  <a:cubicBezTo>
                    <a:pt x="4265" y="2213"/>
                    <a:pt x="5121" y="2008"/>
                    <a:pt x="6013" y="2008"/>
                  </a:cubicBezTo>
                  <a:cubicBezTo>
                    <a:pt x="7289" y="2008"/>
                    <a:pt x="8538" y="2445"/>
                    <a:pt x="9528" y="3248"/>
                  </a:cubicBezTo>
                  <a:lnTo>
                    <a:pt x="9564" y="3846"/>
                  </a:lnTo>
                  <a:cubicBezTo>
                    <a:pt x="9519" y="3846"/>
                    <a:pt x="9466" y="3864"/>
                    <a:pt x="9430" y="3899"/>
                  </a:cubicBezTo>
                  <a:cubicBezTo>
                    <a:pt x="9350" y="3988"/>
                    <a:pt x="9350" y="4113"/>
                    <a:pt x="9430" y="4194"/>
                  </a:cubicBezTo>
                  <a:cubicBezTo>
                    <a:pt x="9474" y="4238"/>
                    <a:pt x="9528" y="4256"/>
                    <a:pt x="9582" y="4256"/>
                  </a:cubicBezTo>
                  <a:lnTo>
                    <a:pt x="9590" y="4256"/>
                  </a:lnTo>
                  <a:lnTo>
                    <a:pt x="9626" y="4916"/>
                  </a:lnTo>
                  <a:cubicBezTo>
                    <a:pt x="9296" y="4479"/>
                    <a:pt x="8895" y="4104"/>
                    <a:pt x="8431" y="3810"/>
                  </a:cubicBezTo>
                  <a:cubicBezTo>
                    <a:pt x="7708" y="3355"/>
                    <a:pt x="6870" y="3114"/>
                    <a:pt x="6013" y="3114"/>
                  </a:cubicBezTo>
                  <a:cubicBezTo>
                    <a:pt x="3515" y="3114"/>
                    <a:pt x="1490" y="5139"/>
                    <a:pt x="1490" y="7628"/>
                  </a:cubicBezTo>
                  <a:cubicBezTo>
                    <a:pt x="1490" y="10126"/>
                    <a:pt x="3515" y="12151"/>
                    <a:pt x="6013" y="12151"/>
                  </a:cubicBezTo>
                  <a:cubicBezTo>
                    <a:pt x="7655" y="12151"/>
                    <a:pt x="9153" y="11268"/>
                    <a:pt x="9956" y="9832"/>
                  </a:cubicBezTo>
                  <a:lnTo>
                    <a:pt x="10161" y="9832"/>
                  </a:lnTo>
                  <a:lnTo>
                    <a:pt x="10161" y="11411"/>
                  </a:lnTo>
                  <a:cubicBezTo>
                    <a:pt x="9100" y="12570"/>
                    <a:pt x="7592" y="13240"/>
                    <a:pt x="6022" y="13240"/>
                  </a:cubicBezTo>
                  <a:cubicBezTo>
                    <a:pt x="2926" y="13240"/>
                    <a:pt x="411" y="10724"/>
                    <a:pt x="411" y="7628"/>
                  </a:cubicBezTo>
                  <a:cubicBezTo>
                    <a:pt x="411" y="6709"/>
                    <a:pt x="643" y="5799"/>
                    <a:pt x="1071" y="4997"/>
                  </a:cubicBezTo>
                  <a:cubicBezTo>
                    <a:pt x="1124" y="4898"/>
                    <a:pt x="1080" y="4773"/>
                    <a:pt x="982" y="4720"/>
                  </a:cubicBezTo>
                  <a:cubicBezTo>
                    <a:pt x="951" y="4703"/>
                    <a:pt x="917" y="4695"/>
                    <a:pt x="884" y="4695"/>
                  </a:cubicBezTo>
                  <a:cubicBezTo>
                    <a:pt x="812" y="4695"/>
                    <a:pt x="742" y="4733"/>
                    <a:pt x="705" y="4800"/>
                  </a:cubicBezTo>
                  <a:cubicBezTo>
                    <a:pt x="241" y="5666"/>
                    <a:pt x="0" y="6647"/>
                    <a:pt x="0" y="7628"/>
                  </a:cubicBezTo>
                  <a:cubicBezTo>
                    <a:pt x="0" y="9234"/>
                    <a:pt x="625" y="10751"/>
                    <a:pt x="1767" y="11884"/>
                  </a:cubicBezTo>
                  <a:cubicBezTo>
                    <a:pt x="2900" y="13025"/>
                    <a:pt x="4416" y="13650"/>
                    <a:pt x="6022" y="13650"/>
                  </a:cubicBezTo>
                  <a:cubicBezTo>
                    <a:pt x="7378" y="13650"/>
                    <a:pt x="8689" y="13186"/>
                    <a:pt x="9742" y="12356"/>
                  </a:cubicBezTo>
                  <a:lnTo>
                    <a:pt x="9742" y="12356"/>
                  </a:lnTo>
                  <a:cubicBezTo>
                    <a:pt x="9724" y="12446"/>
                    <a:pt x="9715" y="12544"/>
                    <a:pt x="9715" y="12633"/>
                  </a:cubicBezTo>
                  <a:cubicBezTo>
                    <a:pt x="9715" y="13424"/>
                    <a:pt x="10359" y="14071"/>
                    <a:pt x="11151" y="14071"/>
                  </a:cubicBezTo>
                  <a:cubicBezTo>
                    <a:pt x="11172" y="14071"/>
                    <a:pt x="11193" y="14070"/>
                    <a:pt x="11214" y="14069"/>
                  </a:cubicBezTo>
                  <a:cubicBezTo>
                    <a:pt x="11946" y="14033"/>
                    <a:pt x="12543" y="13445"/>
                    <a:pt x="12579" y="12713"/>
                  </a:cubicBezTo>
                  <a:cubicBezTo>
                    <a:pt x="12606" y="12276"/>
                    <a:pt x="12436" y="11875"/>
                    <a:pt x="12142" y="11598"/>
                  </a:cubicBezTo>
                  <a:lnTo>
                    <a:pt x="12142" y="9832"/>
                  </a:lnTo>
                  <a:lnTo>
                    <a:pt x="13105" y="9832"/>
                  </a:lnTo>
                  <a:cubicBezTo>
                    <a:pt x="13650" y="9832"/>
                    <a:pt x="14096" y="9386"/>
                    <a:pt x="14060" y="8833"/>
                  </a:cubicBezTo>
                  <a:cubicBezTo>
                    <a:pt x="14024" y="8351"/>
                    <a:pt x="13623" y="7958"/>
                    <a:pt x="13123" y="7958"/>
                  </a:cubicBezTo>
                  <a:lnTo>
                    <a:pt x="12517" y="7958"/>
                  </a:lnTo>
                  <a:lnTo>
                    <a:pt x="12766" y="3560"/>
                  </a:lnTo>
                  <a:cubicBezTo>
                    <a:pt x="12775" y="3444"/>
                    <a:pt x="12686" y="3346"/>
                    <a:pt x="12579" y="3337"/>
                  </a:cubicBezTo>
                  <a:cubicBezTo>
                    <a:pt x="12463" y="3337"/>
                    <a:pt x="12365" y="3417"/>
                    <a:pt x="12356" y="3533"/>
                  </a:cubicBezTo>
                  <a:lnTo>
                    <a:pt x="12097" y="7958"/>
                  </a:lnTo>
                  <a:lnTo>
                    <a:pt x="11375" y="7958"/>
                  </a:lnTo>
                  <a:lnTo>
                    <a:pt x="11375" y="2035"/>
                  </a:lnTo>
                  <a:cubicBezTo>
                    <a:pt x="11375" y="1928"/>
                    <a:pt x="11294" y="1830"/>
                    <a:pt x="11187" y="1821"/>
                  </a:cubicBezTo>
                  <a:cubicBezTo>
                    <a:pt x="11177" y="1819"/>
                    <a:pt x="11168" y="1819"/>
                    <a:pt x="11158" y="1819"/>
                  </a:cubicBezTo>
                  <a:cubicBezTo>
                    <a:pt x="11046" y="1819"/>
                    <a:pt x="10955" y="1911"/>
                    <a:pt x="10955" y="2026"/>
                  </a:cubicBezTo>
                  <a:lnTo>
                    <a:pt x="10955" y="7958"/>
                  </a:lnTo>
                  <a:lnTo>
                    <a:pt x="10215" y="7958"/>
                  </a:lnTo>
                  <a:lnTo>
                    <a:pt x="9849" y="1571"/>
                  </a:lnTo>
                  <a:lnTo>
                    <a:pt x="11152" y="482"/>
                  </a:lnTo>
                  <a:lnTo>
                    <a:pt x="12463" y="1571"/>
                  </a:lnTo>
                  <a:lnTo>
                    <a:pt x="12401" y="2579"/>
                  </a:lnTo>
                  <a:cubicBezTo>
                    <a:pt x="12392" y="2695"/>
                    <a:pt x="12481" y="2784"/>
                    <a:pt x="12597" y="2793"/>
                  </a:cubicBezTo>
                  <a:cubicBezTo>
                    <a:pt x="12602" y="2793"/>
                    <a:pt x="12608" y="2794"/>
                    <a:pt x="12613" y="2794"/>
                  </a:cubicBezTo>
                  <a:cubicBezTo>
                    <a:pt x="12722" y="2794"/>
                    <a:pt x="12811" y="2707"/>
                    <a:pt x="12811" y="2597"/>
                  </a:cubicBezTo>
                  <a:lnTo>
                    <a:pt x="12882" y="1491"/>
                  </a:lnTo>
                  <a:cubicBezTo>
                    <a:pt x="12882" y="1428"/>
                    <a:pt x="12856" y="1366"/>
                    <a:pt x="12802" y="1321"/>
                  </a:cubicBezTo>
                  <a:lnTo>
                    <a:pt x="11285" y="54"/>
                  </a:lnTo>
                  <a:cubicBezTo>
                    <a:pt x="11245" y="19"/>
                    <a:pt x="11198" y="1"/>
                    <a:pt x="11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849" name="Google Shape;849;p48"/>
          <p:cNvSpPr/>
          <p:nvPr/>
        </p:nvSpPr>
        <p:spPr>
          <a:xfrm>
            <a:off x="7630288" y="3444316"/>
            <a:ext cx="477708" cy="497201"/>
          </a:xfrm>
          <a:custGeom>
            <a:avLst/>
            <a:gdLst/>
            <a:ahLst/>
            <a:cxnLst/>
            <a:rect l="l" t="t" r="r" b="b"/>
            <a:pathLst>
              <a:path w="13552" h="14105" extrusionOk="0">
                <a:moveTo>
                  <a:pt x="2320" y="420"/>
                </a:moveTo>
                <a:cubicBezTo>
                  <a:pt x="2490" y="420"/>
                  <a:pt x="2641" y="536"/>
                  <a:pt x="2677" y="706"/>
                </a:cubicBezTo>
                <a:cubicBezTo>
                  <a:pt x="2722" y="938"/>
                  <a:pt x="2543" y="1134"/>
                  <a:pt x="2329" y="1134"/>
                </a:cubicBezTo>
                <a:lnTo>
                  <a:pt x="804" y="1134"/>
                </a:lnTo>
                <a:cubicBezTo>
                  <a:pt x="581" y="1134"/>
                  <a:pt x="411" y="938"/>
                  <a:pt x="456" y="706"/>
                </a:cubicBezTo>
                <a:cubicBezTo>
                  <a:pt x="483" y="536"/>
                  <a:pt x="634" y="420"/>
                  <a:pt x="813" y="420"/>
                </a:cubicBezTo>
                <a:close/>
                <a:moveTo>
                  <a:pt x="2374" y="2329"/>
                </a:moveTo>
                <a:lnTo>
                  <a:pt x="8404" y="3641"/>
                </a:lnTo>
                <a:lnTo>
                  <a:pt x="8404" y="6772"/>
                </a:lnTo>
                <a:lnTo>
                  <a:pt x="2374" y="8074"/>
                </a:lnTo>
                <a:lnTo>
                  <a:pt x="2374" y="2329"/>
                </a:lnTo>
                <a:close/>
                <a:moveTo>
                  <a:pt x="7896" y="7298"/>
                </a:moveTo>
                <a:lnTo>
                  <a:pt x="6201" y="8833"/>
                </a:lnTo>
                <a:lnTo>
                  <a:pt x="6201" y="7664"/>
                </a:lnTo>
                <a:lnTo>
                  <a:pt x="7896" y="7298"/>
                </a:lnTo>
                <a:close/>
                <a:moveTo>
                  <a:pt x="2329" y="9288"/>
                </a:moveTo>
                <a:cubicBezTo>
                  <a:pt x="2543" y="9288"/>
                  <a:pt x="2722" y="9484"/>
                  <a:pt x="2677" y="9707"/>
                </a:cubicBezTo>
                <a:cubicBezTo>
                  <a:pt x="2641" y="9876"/>
                  <a:pt x="2490" y="10001"/>
                  <a:pt x="2320" y="10001"/>
                </a:cubicBezTo>
                <a:lnTo>
                  <a:pt x="813" y="10001"/>
                </a:lnTo>
                <a:cubicBezTo>
                  <a:pt x="634" y="10001"/>
                  <a:pt x="483" y="9876"/>
                  <a:pt x="456" y="9707"/>
                </a:cubicBezTo>
                <a:cubicBezTo>
                  <a:pt x="411" y="9484"/>
                  <a:pt x="581" y="9288"/>
                  <a:pt x="804" y="9288"/>
                </a:cubicBezTo>
                <a:close/>
                <a:moveTo>
                  <a:pt x="1963" y="10412"/>
                </a:moveTo>
                <a:lnTo>
                  <a:pt x="1963" y="13686"/>
                </a:lnTo>
                <a:lnTo>
                  <a:pt x="1161" y="13686"/>
                </a:lnTo>
                <a:lnTo>
                  <a:pt x="1161" y="10412"/>
                </a:lnTo>
                <a:close/>
                <a:moveTo>
                  <a:pt x="822" y="1"/>
                </a:moveTo>
                <a:cubicBezTo>
                  <a:pt x="420" y="1"/>
                  <a:pt x="81" y="304"/>
                  <a:pt x="45" y="697"/>
                </a:cubicBezTo>
                <a:cubicBezTo>
                  <a:pt x="1" y="1134"/>
                  <a:pt x="331" y="1509"/>
                  <a:pt x="750" y="1544"/>
                </a:cubicBezTo>
                <a:lnTo>
                  <a:pt x="750" y="2231"/>
                </a:lnTo>
                <a:cubicBezTo>
                  <a:pt x="750" y="2329"/>
                  <a:pt x="831" y="2427"/>
                  <a:pt x="929" y="2436"/>
                </a:cubicBezTo>
                <a:cubicBezTo>
                  <a:pt x="939" y="2438"/>
                  <a:pt x="950" y="2438"/>
                  <a:pt x="960" y="2438"/>
                </a:cubicBezTo>
                <a:cubicBezTo>
                  <a:pt x="1077" y="2438"/>
                  <a:pt x="1161" y="2346"/>
                  <a:pt x="1161" y="2231"/>
                </a:cubicBezTo>
                <a:lnTo>
                  <a:pt x="1161" y="1544"/>
                </a:lnTo>
                <a:lnTo>
                  <a:pt x="1963" y="1544"/>
                </a:lnTo>
                <a:lnTo>
                  <a:pt x="1963" y="8868"/>
                </a:lnTo>
                <a:lnTo>
                  <a:pt x="1161" y="8868"/>
                </a:lnTo>
                <a:lnTo>
                  <a:pt x="1161" y="3212"/>
                </a:lnTo>
                <a:cubicBezTo>
                  <a:pt x="1161" y="3105"/>
                  <a:pt x="1089" y="3007"/>
                  <a:pt x="982" y="2998"/>
                </a:cubicBezTo>
                <a:cubicBezTo>
                  <a:pt x="972" y="2997"/>
                  <a:pt x="962" y="2996"/>
                  <a:pt x="953" y="2996"/>
                </a:cubicBezTo>
                <a:cubicBezTo>
                  <a:pt x="841" y="2996"/>
                  <a:pt x="750" y="3089"/>
                  <a:pt x="750" y="3204"/>
                </a:cubicBezTo>
                <a:lnTo>
                  <a:pt x="750" y="8868"/>
                </a:lnTo>
                <a:cubicBezTo>
                  <a:pt x="750" y="8868"/>
                  <a:pt x="37" y="9225"/>
                  <a:pt x="37" y="9636"/>
                </a:cubicBezTo>
                <a:cubicBezTo>
                  <a:pt x="37" y="10037"/>
                  <a:pt x="358" y="10376"/>
                  <a:pt x="777" y="10403"/>
                </a:cubicBezTo>
                <a:lnTo>
                  <a:pt x="777" y="13891"/>
                </a:lnTo>
                <a:cubicBezTo>
                  <a:pt x="750" y="14007"/>
                  <a:pt x="964" y="14105"/>
                  <a:pt x="964" y="14105"/>
                </a:cubicBezTo>
                <a:lnTo>
                  <a:pt x="2169" y="14105"/>
                </a:lnTo>
                <a:cubicBezTo>
                  <a:pt x="2169" y="14105"/>
                  <a:pt x="2374" y="14007"/>
                  <a:pt x="2347" y="13891"/>
                </a:cubicBezTo>
                <a:lnTo>
                  <a:pt x="2347" y="10403"/>
                </a:lnTo>
                <a:cubicBezTo>
                  <a:pt x="2775" y="10376"/>
                  <a:pt x="3088" y="10037"/>
                  <a:pt x="3088" y="9636"/>
                </a:cubicBezTo>
                <a:cubicBezTo>
                  <a:pt x="3088" y="9225"/>
                  <a:pt x="2374" y="8868"/>
                  <a:pt x="2374" y="8868"/>
                </a:cubicBezTo>
                <a:lnTo>
                  <a:pt x="2374" y="8494"/>
                </a:lnTo>
                <a:lnTo>
                  <a:pt x="5791" y="7753"/>
                </a:lnTo>
                <a:lnTo>
                  <a:pt x="5791" y="9279"/>
                </a:lnTo>
                <a:cubicBezTo>
                  <a:pt x="5791" y="9306"/>
                  <a:pt x="5800" y="9341"/>
                  <a:pt x="5808" y="9368"/>
                </a:cubicBezTo>
                <a:cubicBezTo>
                  <a:pt x="5844" y="9448"/>
                  <a:pt x="5916" y="9484"/>
                  <a:pt x="5996" y="9484"/>
                </a:cubicBezTo>
                <a:lnTo>
                  <a:pt x="6023" y="9484"/>
                </a:lnTo>
                <a:lnTo>
                  <a:pt x="9537" y="9082"/>
                </a:lnTo>
                <a:cubicBezTo>
                  <a:pt x="9645" y="9065"/>
                  <a:pt x="9734" y="8967"/>
                  <a:pt x="9725" y="8859"/>
                </a:cubicBezTo>
                <a:cubicBezTo>
                  <a:pt x="9717" y="8753"/>
                  <a:pt x="9627" y="8670"/>
                  <a:pt x="9523" y="8670"/>
                </a:cubicBezTo>
                <a:cubicBezTo>
                  <a:pt x="9513" y="8670"/>
                  <a:pt x="9503" y="8671"/>
                  <a:pt x="9493" y="8672"/>
                </a:cubicBezTo>
                <a:lnTo>
                  <a:pt x="6611" y="9002"/>
                </a:lnTo>
                <a:lnTo>
                  <a:pt x="8726" y="7102"/>
                </a:lnTo>
                <a:lnTo>
                  <a:pt x="8726" y="7093"/>
                </a:lnTo>
                <a:cubicBezTo>
                  <a:pt x="8770" y="7057"/>
                  <a:pt x="8788" y="7004"/>
                  <a:pt x="8788" y="6941"/>
                </a:cubicBezTo>
                <a:lnTo>
                  <a:pt x="8788" y="5621"/>
                </a:lnTo>
                <a:lnTo>
                  <a:pt x="13070" y="6121"/>
                </a:lnTo>
                <a:cubicBezTo>
                  <a:pt x="13088" y="6121"/>
                  <a:pt x="13124" y="6130"/>
                  <a:pt x="13124" y="6174"/>
                </a:cubicBezTo>
                <a:cubicBezTo>
                  <a:pt x="13124" y="6219"/>
                  <a:pt x="13088" y="6228"/>
                  <a:pt x="13079" y="6237"/>
                </a:cubicBezTo>
                <a:lnTo>
                  <a:pt x="10367" y="6799"/>
                </a:lnTo>
                <a:cubicBezTo>
                  <a:pt x="10180" y="6843"/>
                  <a:pt x="10055" y="7004"/>
                  <a:pt x="10055" y="7191"/>
                </a:cubicBezTo>
                <a:cubicBezTo>
                  <a:pt x="10055" y="7379"/>
                  <a:pt x="10180" y="7539"/>
                  <a:pt x="10367" y="7584"/>
                </a:cubicBezTo>
                <a:lnTo>
                  <a:pt x="13079" y="8146"/>
                </a:lnTo>
                <a:cubicBezTo>
                  <a:pt x="13088" y="8155"/>
                  <a:pt x="13124" y="8164"/>
                  <a:pt x="13124" y="8208"/>
                </a:cubicBezTo>
                <a:cubicBezTo>
                  <a:pt x="13124" y="8253"/>
                  <a:pt x="13088" y="8262"/>
                  <a:pt x="13070" y="8262"/>
                </a:cubicBezTo>
                <a:lnTo>
                  <a:pt x="10474" y="8565"/>
                </a:lnTo>
                <a:cubicBezTo>
                  <a:pt x="10358" y="8574"/>
                  <a:pt x="10278" y="8681"/>
                  <a:pt x="10296" y="8797"/>
                </a:cubicBezTo>
                <a:cubicBezTo>
                  <a:pt x="10305" y="8895"/>
                  <a:pt x="10394" y="8975"/>
                  <a:pt x="10501" y="8975"/>
                </a:cubicBezTo>
                <a:lnTo>
                  <a:pt x="10528" y="8975"/>
                </a:lnTo>
                <a:lnTo>
                  <a:pt x="13124" y="8672"/>
                </a:lnTo>
                <a:cubicBezTo>
                  <a:pt x="13356" y="8645"/>
                  <a:pt x="13525" y="8458"/>
                  <a:pt x="13534" y="8226"/>
                </a:cubicBezTo>
                <a:cubicBezTo>
                  <a:pt x="13552" y="7994"/>
                  <a:pt x="13391" y="7798"/>
                  <a:pt x="13168" y="7744"/>
                </a:cubicBezTo>
                <a:lnTo>
                  <a:pt x="10519" y="7191"/>
                </a:lnTo>
                <a:lnTo>
                  <a:pt x="13159" y="6638"/>
                </a:lnTo>
                <a:cubicBezTo>
                  <a:pt x="13391" y="6585"/>
                  <a:pt x="13543" y="6388"/>
                  <a:pt x="13534" y="6156"/>
                </a:cubicBezTo>
                <a:cubicBezTo>
                  <a:pt x="13525" y="5924"/>
                  <a:pt x="13356" y="5737"/>
                  <a:pt x="13124" y="5710"/>
                </a:cubicBezTo>
                <a:lnTo>
                  <a:pt x="8824" y="5211"/>
                </a:lnTo>
                <a:lnTo>
                  <a:pt x="8824" y="3418"/>
                </a:lnTo>
                <a:cubicBezTo>
                  <a:pt x="8824" y="3355"/>
                  <a:pt x="8779" y="3302"/>
                  <a:pt x="8717" y="3284"/>
                </a:cubicBezTo>
                <a:lnTo>
                  <a:pt x="2374" y="1910"/>
                </a:lnTo>
                <a:lnTo>
                  <a:pt x="2374" y="1544"/>
                </a:lnTo>
                <a:cubicBezTo>
                  <a:pt x="2963" y="1500"/>
                  <a:pt x="3364" y="804"/>
                  <a:pt x="2865" y="188"/>
                </a:cubicBezTo>
                <a:cubicBezTo>
                  <a:pt x="2766" y="72"/>
                  <a:pt x="2633" y="1"/>
                  <a:pt x="248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0" name="Google Shape;850;p48"/>
          <p:cNvSpPr/>
          <p:nvPr/>
        </p:nvSpPr>
        <p:spPr>
          <a:xfrm rot="5400000">
            <a:off x="3110926" y="2815586"/>
            <a:ext cx="2922101" cy="343922"/>
          </a:xfrm>
          <a:custGeom>
            <a:avLst/>
            <a:gdLst/>
            <a:ahLst/>
            <a:cxnLst/>
            <a:rect l="l" t="t" r="r" b="b"/>
            <a:pathLst>
              <a:path w="51930" h="6112" extrusionOk="0">
                <a:moveTo>
                  <a:pt x="49958" y="259"/>
                </a:moveTo>
                <a:cubicBezTo>
                  <a:pt x="49798" y="420"/>
                  <a:pt x="49699" y="643"/>
                  <a:pt x="49699" y="884"/>
                </a:cubicBezTo>
                <a:lnTo>
                  <a:pt x="49699" y="884"/>
                </a:lnTo>
                <a:cubicBezTo>
                  <a:pt x="49699" y="1125"/>
                  <a:pt x="49798" y="1339"/>
                  <a:pt x="49958" y="1499"/>
                </a:cubicBezTo>
                <a:lnTo>
                  <a:pt x="49958" y="1499"/>
                </a:lnTo>
                <a:cubicBezTo>
                  <a:pt x="50038" y="1580"/>
                  <a:pt x="50137" y="1651"/>
                  <a:pt x="50244" y="1696"/>
                </a:cubicBezTo>
                <a:lnTo>
                  <a:pt x="50244" y="1696"/>
                </a:lnTo>
                <a:cubicBezTo>
                  <a:pt x="50261" y="1856"/>
                  <a:pt x="50404" y="1981"/>
                  <a:pt x="50574" y="1981"/>
                </a:cubicBezTo>
                <a:lnTo>
                  <a:pt x="50574" y="1981"/>
                </a:lnTo>
                <a:cubicBezTo>
                  <a:pt x="50761" y="1981"/>
                  <a:pt x="50913" y="1838"/>
                  <a:pt x="50913" y="1651"/>
                </a:cubicBezTo>
                <a:lnTo>
                  <a:pt x="50913" y="1651"/>
                </a:lnTo>
                <a:cubicBezTo>
                  <a:pt x="50913" y="1464"/>
                  <a:pt x="50761" y="1312"/>
                  <a:pt x="50574" y="1312"/>
                </a:cubicBezTo>
                <a:lnTo>
                  <a:pt x="50574" y="1312"/>
                </a:lnTo>
                <a:cubicBezTo>
                  <a:pt x="50458" y="1312"/>
                  <a:pt x="50351" y="1374"/>
                  <a:pt x="50288" y="1473"/>
                </a:cubicBezTo>
                <a:lnTo>
                  <a:pt x="50288" y="1473"/>
                </a:lnTo>
                <a:cubicBezTo>
                  <a:pt x="50226" y="1437"/>
                  <a:pt x="50163" y="1392"/>
                  <a:pt x="50110" y="1348"/>
                </a:cubicBezTo>
                <a:lnTo>
                  <a:pt x="50110" y="1348"/>
                </a:lnTo>
                <a:cubicBezTo>
                  <a:pt x="49994" y="1223"/>
                  <a:pt x="49922" y="1062"/>
                  <a:pt x="49922" y="884"/>
                </a:cubicBezTo>
                <a:lnTo>
                  <a:pt x="49922" y="884"/>
                </a:lnTo>
                <a:cubicBezTo>
                  <a:pt x="49922" y="705"/>
                  <a:pt x="49994" y="536"/>
                  <a:pt x="50110" y="420"/>
                </a:cubicBezTo>
                <a:lnTo>
                  <a:pt x="50110" y="420"/>
                </a:lnTo>
                <a:cubicBezTo>
                  <a:pt x="50235" y="295"/>
                  <a:pt x="50395" y="224"/>
                  <a:pt x="50574" y="224"/>
                </a:cubicBezTo>
                <a:lnTo>
                  <a:pt x="50574" y="224"/>
                </a:lnTo>
                <a:cubicBezTo>
                  <a:pt x="50886" y="224"/>
                  <a:pt x="51171" y="349"/>
                  <a:pt x="51377" y="563"/>
                </a:cubicBezTo>
                <a:lnTo>
                  <a:pt x="51377" y="563"/>
                </a:lnTo>
                <a:cubicBezTo>
                  <a:pt x="51582" y="768"/>
                  <a:pt x="51707" y="1044"/>
                  <a:pt x="51707" y="1357"/>
                </a:cubicBezTo>
                <a:lnTo>
                  <a:pt x="51707" y="1357"/>
                </a:lnTo>
                <a:cubicBezTo>
                  <a:pt x="51707" y="1669"/>
                  <a:pt x="51582" y="1954"/>
                  <a:pt x="51377" y="2160"/>
                </a:cubicBezTo>
                <a:lnTo>
                  <a:pt x="51377" y="2160"/>
                </a:lnTo>
                <a:cubicBezTo>
                  <a:pt x="51171" y="2365"/>
                  <a:pt x="50886" y="2490"/>
                  <a:pt x="50574" y="2490"/>
                </a:cubicBezTo>
                <a:lnTo>
                  <a:pt x="50574" y="2490"/>
                </a:lnTo>
                <a:lnTo>
                  <a:pt x="48816" y="2490"/>
                </a:lnTo>
                <a:lnTo>
                  <a:pt x="47933" y="2490"/>
                </a:lnTo>
                <a:cubicBezTo>
                  <a:pt x="47951" y="2481"/>
                  <a:pt x="47960" y="2472"/>
                  <a:pt x="47978" y="2454"/>
                </a:cubicBezTo>
                <a:lnTo>
                  <a:pt x="47978" y="2454"/>
                </a:lnTo>
                <a:cubicBezTo>
                  <a:pt x="48138" y="2302"/>
                  <a:pt x="48236" y="2079"/>
                  <a:pt x="48236" y="1838"/>
                </a:cubicBezTo>
                <a:lnTo>
                  <a:pt x="48236" y="1838"/>
                </a:lnTo>
                <a:cubicBezTo>
                  <a:pt x="48236" y="1598"/>
                  <a:pt x="48138" y="1374"/>
                  <a:pt x="47978" y="1214"/>
                </a:cubicBezTo>
                <a:lnTo>
                  <a:pt x="47978" y="1214"/>
                </a:lnTo>
                <a:cubicBezTo>
                  <a:pt x="47897" y="1134"/>
                  <a:pt x="47799" y="1071"/>
                  <a:pt x="47692" y="1027"/>
                </a:cubicBezTo>
                <a:lnTo>
                  <a:pt x="47692" y="1027"/>
                </a:lnTo>
                <a:cubicBezTo>
                  <a:pt x="47665" y="857"/>
                  <a:pt x="47523" y="732"/>
                  <a:pt x="47353" y="732"/>
                </a:cubicBezTo>
                <a:lnTo>
                  <a:pt x="47353" y="732"/>
                </a:lnTo>
                <a:cubicBezTo>
                  <a:pt x="47166" y="732"/>
                  <a:pt x="47014" y="884"/>
                  <a:pt x="47014" y="1071"/>
                </a:cubicBezTo>
                <a:lnTo>
                  <a:pt x="47014" y="1071"/>
                </a:lnTo>
                <a:cubicBezTo>
                  <a:pt x="47014" y="1259"/>
                  <a:pt x="47166" y="1410"/>
                  <a:pt x="47353" y="1410"/>
                </a:cubicBezTo>
                <a:lnTo>
                  <a:pt x="47353" y="1410"/>
                </a:lnTo>
                <a:cubicBezTo>
                  <a:pt x="47478" y="1410"/>
                  <a:pt x="47585" y="1339"/>
                  <a:pt x="47639" y="1250"/>
                </a:cubicBezTo>
                <a:lnTo>
                  <a:pt x="47639" y="1250"/>
                </a:lnTo>
                <a:cubicBezTo>
                  <a:pt x="47710" y="1276"/>
                  <a:pt x="47764" y="1321"/>
                  <a:pt x="47817" y="1374"/>
                </a:cubicBezTo>
                <a:lnTo>
                  <a:pt x="47817" y="1374"/>
                </a:lnTo>
                <a:cubicBezTo>
                  <a:pt x="47933" y="1490"/>
                  <a:pt x="48013" y="1660"/>
                  <a:pt x="48013" y="1838"/>
                </a:cubicBezTo>
                <a:lnTo>
                  <a:pt x="48013" y="1838"/>
                </a:lnTo>
                <a:cubicBezTo>
                  <a:pt x="48013" y="2017"/>
                  <a:pt x="47933" y="2177"/>
                  <a:pt x="47817" y="2302"/>
                </a:cubicBezTo>
                <a:lnTo>
                  <a:pt x="47817" y="2302"/>
                </a:lnTo>
                <a:cubicBezTo>
                  <a:pt x="47701" y="2418"/>
                  <a:pt x="47532" y="2490"/>
                  <a:pt x="47353" y="2490"/>
                </a:cubicBezTo>
                <a:lnTo>
                  <a:pt x="47353" y="2490"/>
                </a:lnTo>
                <a:lnTo>
                  <a:pt x="45970" y="2490"/>
                </a:lnTo>
                <a:lnTo>
                  <a:pt x="45970" y="2490"/>
                </a:lnTo>
                <a:cubicBezTo>
                  <a:pt x="46113" y="2347"/>
                  <a:pt x="46202" y="2151"/>
                  <a:pt x="46202" y="1937"/>
                </a:cubicBezTo>
                <a:lnTo>
                  <a:pt x="46202" y="1937"/>
                </a:lnTo>
                <a:cubicBezTo>
                  <a:pt x="46202" y="1713"/>
                  <a:pt x="46113" y="1517"/>
                  <a:pt x="45970" y="1383"/>
                </a:cubicBezTo>
                <a:lnTo>
                  <a:pt x="45970" y="1383"/>
                </a:lnTo>
                <a:cubicBezTo>
                  <a:pt x="45837" y="1241"/>
                  <a:pt x="45640" y="1151"/>
                  <a:pt x="45417" y="1151"/>
                </a:cubicBezTo>
                <a:lnTo>
                  <a:pt x="45417" y="1151"/>
                </a:lnTo>
                <a:lnTo>
                  <a:pt x="44481" y="1151"/>
                </a:lnTo>
                <a:cubicBezTo>
                  <a:pt x="44142" y="1151"/>
                  <a:pt x="43829" y="1285"/>
                  <a:pt x="43606" y="1508"/>
                </a:cubicBezTo>
                <a:lnTo>
                  <a:pt x="43606" y="1508"/>
                </a:lnTo>
                <a:cubicBezTo>
                  <a:pt x="43383" y="1740"/>
                  <a:pt x="43241" y="2044"/>
                  <a:pt x="43241" y="2383"/>
                </a:cubicBezTo>
                <a:lnTo>
                  <a:pt x="43241" y="2383"/>
                </a:lnTo>
                <a:cubicBezTo>
                  <a:pt x="43241" y="2516"/>
                  <a:pt x="43267" y="2650"/>
                  <a:pt x="43303" y="2775"/>
                </a:cubicBezTo>
                <a:lnTo>
                  <a:pt x="43303" y="2775"/>
                </a:lnTo>
                <a:cubicBezTo>
                  <a:pt x="43339" y="2873"/>
                  <a:pt x="43383" y="2971"/>
                  <a:pt x="43446" y="3061"/>
                </a:cubicBezTo>
                <a:lnTo>
                  <a:pt x="43446" y="3061"/>
                </a:lnTo>
                <a:cubicBezTo>
                  <a:pt x="43383" y="3141"/>
                  <a:pt x="43339" y="3239"/>
                  <a:pt x="43303" y="3337"/>
                </a:cubicBezTo>
                <a:lnTo>
                  <a:pt x="43303" y="3337"/>
                </a:lnTo>
                <a:cubicBezTo>
                  <a:pt x="43267" y="3462"/>
                  <a:pt x="43241" y="3596"/>
                  <a:pt x="43241" y="3730"/>
                </a:cubicBezTo>
                <a:lnTo>
                  <a:pt x="43241" y="3730"/>
                </a:lnTo>
                <a:cubicBezTo>
                  <a:pt x="43241" y="4069"/>
                  <a:pt x="43383" y="4381"/>
                  <a:pt x="43606" y="4604"/>
                </a:cubicBezTo>
                <a:lnTo>
                  <a:pt x="43606" y="4604"/>
                </a:lnTo>
                <a:cubicBezTo>
                  <a:pt x="43829" y="4827"/>
                  <a:pt x="44142" y="4961"/>
                  <a:pt x="44481" y="4961"/>
                </a:cubicBezTo>
                <a:lnTo>
                  <a:pt x="44481" y="4961"/>
                </a:lnTo>
                <a:lnTo>
                  <a:pt x="45417" y="4961"/>
                </a:lnTo>
                <a:cubicBezTo>
                  <a:pt x="45640" y="4961"/>
                  <a:pt x="45837" y="4872"/>
                  <a:pt x="45970" y="4738"/>
                </a:cubicBezTo>
                <a:lnTo>
                  <a:pt x="45970" y="4738"/>
                </a:lnTo>
                <a:cubicBezTo>
                  <a:pt x="46113" y="4595"/>
                  <a:pt x="46202" y="4399"/>
                  <a:pt x="46202" y="4185"/>
                </a:cubicBezTo>
                <a:lnTo>
                  <a:pt x="46202" y="4185"/>
                </a:lnTo>
                <a:cubicBezTo>
                  <a:pt x="46202" y="3962"/>
                  <a:pt x="46113" y="3774"/>
                  <a:pt x="45970" y="3632"/>
                </a:cubicBezTo>
                <a:lnTo>
                  <a:pt x="45970" y="3632"/>
                </a:lnTo>
                <a:lnTo>
                  <a:pt x="45970" y="3623"/>
                </a:lnTo>
                <a:lnTo>
                  <a:pt x="47353" y="3623"/>
                </a:lnTo>
                <a:cubicBezTo>
                  <a:pt x="47532" y="3623"/>
                  <a:pt x="47701" y="3694"/>
                  <a:pt x="47817" y="3810"/>
                </a:cubicBezTo>
                <a:lnTo>
                  <a:pt x="47817" y="3810"/>
                </a:lnTo>
                <a:cubicBezTo>
                  <a:pt x="47933" y="3935"/>
                  <a:pt x="48013" y="4095"/>
                  <a:pt x="48013" y="4274"/>
                </a:cubicBezTo>
                <a:lnTo>
                  <a:pt x="48013" y="4274"/>
                </a:lnTo>
                <a:cubicBezTo>
                  <a:pt x="48013" y="4461"/>
                  <a:pt x="47933" y="4622"/>
                  <a:pt x="47817" y="4738"/>
                </a:cubicBezTo>
                <a:lnTo>
                  <a:pt x="47817" y="4738"/>
                </a:lnTo>
                <a:cubicBezTo>
                  <a:pt x="47764" y="4791"/>
                  <a:pt x="47710" y="4836"/>
                  <a:pt x="47639" y="4863"/>
                </a:cubicBezTo>
                <a:lnTo>
                  <a:pt x="47639" y="4863"/>
                </a:lnTo>
                <a:cubicBezTo>
                  <a:pt x="47585" y="4773"/>
                  <a:pt x="47478" y="4711"/>
                  <a:pt x="47353" y="4711"/>
                </a:cubicBezTo>
                <a:lnTo>
                  <a:pt x="47353" y="4711"/>
                </a:lnTo>
                <a:cubicBezTo>
                  <a:pt x="47166" y="4711"/>
                  <a:pt x="47014" y="4854"/>
                  <a:pt x="47014" y="5041"/>
                </a:cubicBezTo>
                <a:lnTo>
                  <a:pt x="47014" y="5041"/>
                </a:lnTo>
                <a:cubicBezTo>
                  <a:pt x="47014" y="5228"/>
                  <a:pt x="47166" y="5380"/>
                  <a:pt x="47353" y="5380"/>
                </a:cubicBezTo>
                <a:lnTo>
                  <a:pt x="47353" y="5380"/>
                </a:lnTo>
                <a:cubicBezTo>
                  <a:pt x="47523" y="5380"/>
                  <a:pt x="47665" y="5255"/>
                  <a:pt x="47692" y="5086"/>
                </a:cubicBezTo>
                <a:lnTo>
                  <a:pt x="47692" y="5086"/>
                </a:lnTo>
                <a:cubicBezTo>
                  <a:pt x="47799" y="5041"/>
                  <a:pt x="47897" y="4979"/>
                  <a:pt x="47978" y="4898"/>
                </a:cubicBezTo>
                <a:lnTo>
                  <a:pt x="47978" y="4898"/>
                </a:lnTo>
                <a:cubicBezTo>
                  <a:pt x="48138" y="4738"/>
                  <a:pt x="48236" y="4515"/>
                  <a:pt x="48236" y="4274"/>
                </a:cubicBezTo>
                <a:lnTo>
                  <a:pt x="48236" y="4274"/>
                </a:lnTo>
                <a:cubicBezTo>
                  <a:pt x="48236" y="4033"/>
                  <a:pt x="48138" y="3819"/>
                  <a:pt x="47978" y="3658"/>
                </a:cubicBezTo>
                <a:lnTo>
                  <a:pt x="47978" y="3658"/>
                </a:lnTo>
                <a:cubicBezTo>
                  <a:pt x="47960" y="3640"/>
                  <a:pt x="47951" y="3632"/>
                  <a:pt x="47933" y="3623"/>
                </a:cubicBezTo>
                <a:lnTo>
                  <a:pt x="47933" y="3623"/>
                </a:lnTo>
                <a:lnTo>
                  <a:pt x="48807" y="3623"/>
                </a:lnTo>
                <a:lnTo>
                  <a:pt x="48816" y="3623"/>
                </a:lnTo>
                <a:lnTo>
                  <a:pt x="50574" y="3623"/>
                </a:lnTo>
                <a:cubicBezTo>
                  <a:pt x="50886" y="3623"/>
                  <a:pt x="51171" y="3747"/>
                  <a:pt x="51377" y="3953"/>
                </a:cubicBezTo>
                <a:lnTo>
                  <a:pt x="51377" y="3953"/>
                </a:lnTo>
                <a:cubicBezTo>
                  <a:pt x="51582" y="4158"/>
                  <a:pt x="51707" y="4443"/>
                  <a:pt x="51707" y="4756"/>
                </a:cubicBezTo>
                <a:lnTo>
                  <a:pt x="51707" y="4756"/>
                </a:lnTo>
                <a:cubicBezTo>
                  <a:pt x="51707" y="5068"/>
                  <a:pt x="51582" y="5353"/>
                  <a:pt x="51377" y="5558"/>
                </a:cubicBezTo>
                <a:lnTo>
                  <a:pt x="51377" y="5558"/>
                </a:lnTo>
                <a:cubicBezTo>
                  <a:pt x="51171" y="5764"/>
                  <a:pt x="50886" y="5889"/>
                  <a:pt x="50574" y="5889"/>
                </a:cubicBezTo>
                <a:lnTo>
                  <a:pt x="50574" y="5889"/>
                </a:lnTo>
                <a:cubicBezTo>
                  <a:pt x="50395" y="5889"/>
                  <a:pt x="50235" y="5817"/>
                  <a:pt x="50110" y="5692"/>
                </a:cubicBezTo>
                <a:lnTo>
                  <a:pt x="50110" y="5692"/>
                </a:lnTo>
                <a:cubicBezTo>
                  <a:pt x="49994" y="5576"/>
                  <a:pt x="49922" y="5416"/>
                  <a:pt x="49922" y="5228"/>
                </a:cubicBezTo>
                <a:lnTo>
                  <a:pt x="49922" y="5228"/>
                </a:lnTo>
                <a:cubicBezTo>
                  <a:pt x="49922" y="5050"/>
                  <a:pt x="49994" y="4889"/>
                  <a:pt x="50110" y="4773"/>
                </a:cubicBezTo>
                <a:lnTo>
                  <a:pt x="50110" y="4773"/>
                </a:lnTo>
                <a:cubicBezTo>
                  <a:pt x="50163" y="4720"/>
                  <a:pt x="50226" y="4675"/>
                  <a:pt x="50288" y="4640"/>
                </a:cubicBezTo>
                <a:lnTo>
                  <a:pt x="50288" y="4640"/>
                </a:lnTo>
                <a:cubicBezTo>
                  <a:pt x="50351" y="4738"/>
                  <a:pt x="50458" y="4800"/>
                  <a:pt x="50574" y="4800"/>
                </a:cubicBezTo>
                <a:lnTo>
                  <a:pt x="50574" y="4800"/>
                </a:lnTo>
                <a:cubicBezTo>
                  <a:pt x="50761" y="4800"/>
                  <a:pt x="50913" y="4648"/>
                  <a:pt x="50913" y="4461"/>
                </a:cubicBezTo>
                <a:lnTo>
                  <a:pt x="50913" y="4461"/>
                </a:lnTo>
                <a:cubicBezTo>
                  <a:pt x="50913" y="4283"/>
                  <a:pt x="50761" y="4131"/>
                  <a:pt x="50574" y="4131"/>
                </a:cubicBezTo>
                <a:lnTo>
                  <a:pt x="50574" y="4131"/>
                </a:lnTo>
                <a:cubicBezTo>
                  <a:pt x="50404" y="4131"/>
                  <a:pt x="50261" y="4256"/>
                  <a:pt x="50244" y="4417"/>
                </a:cubicBezTo>
                <a:lnTo>
                  <a:pt x="50244" y="4417"/>
                </a:lnTo>
                <a:cubicBezTo>
                  <a:pt x="50137" y="4461"/>
                  <a:pt x="50038" y="4533"/>
                  <a:pt x="49958" y="4613"/>
                </a:cubicBezTo>
                <a:lnTo>
                  <a:pt x="49958" y="4613"/>
                </a:lnTo>
                <a:cubicBezTo>
                  <a:pt x="49798" y="4773"/>
                  <a:pt x="49699" y="4987"/>
                  <a:pt x="49699" y="5228"/>
                </a:cubicBezTo>
                <a:lnTo>
                  <a:pt x="49699" y="5228"/>
                </a:lnTo>
                <a:cubicBezTo>
                  <a:pt x="49699" y="5478"/>
                  <a:pt x="49798" y="5692"/>
                  <a:pt x="49958" y="5853"/>
                </a:cubicBezTo>
                <a:lnTo>
                  <a:pt x="49958" y="5853"/>
                </a:lnTo>
                <a:cubicBezTo>
                  <a:pt x="50119" y="6013"/>
                  <a:pt x="50333" y="6112"/>
                  <a:pt x="50574" y="6112"/>
                </a:cubicBezTo>
                <a:lnTo>
                  <a:pt x="50574" y="6112"/>
                </a:lnTo>
                <a:cubicBezTo>
                  <a:pt x="50948" y="6112"/>
                  <a:pt x="51287" y="5960"/>
                  <a:pt x="51537" y="5710"/>
                </a:cubicBezTo>
                <a:lnTo>
                  <a:pt x="51537" y="5710"/>
                </a:lnTo>
                <a:cubicBezTo>
                  <a:pt x="51778" y="5469"/>
                  <a:pt x="51930" y="5130"/>
                  <a:pt x="51930" y="4756"/>
                </a:cubicBezTo>
                <a:lnTo>
                  <a:pt x="51930" y="4756"/>
                </a:lnTo>
                <a:cubicBezTo>
                  <a:pt x="51930" y="4381"/>
                  <a:pt x="51778" y="4042"/>
                  <a:pt x="51537" y="3801"/>
                </a:cubicBezTo>
                <a:lnTo>
                  <a:pt x="51537" y="3801"/>
                </a:lnTo>
                <a:cubicBezTo>
                  <a:pt x="51287" y="3551"/>
                  <a:pt x="50948" y="3400"/>
                  <a:pt x="50574" y="3400"/>
                </a:cubicBezTo>
                <a:lnTo>
                  <a:pt x="50574" y="3400"/>
                </a:lnTo>
                <a:lnTo>
                  <a:pt x="48816" y="3400"/>
                </a:lnTo>
                <a:lnTo>
                  <a:pt x="48816" y="3400"/>
                </a:lnTo>
                <a:lnTo>
                  <a:pt x="47353" y="3400"/>
                </a:lnTo>
                <a:lnTo>
                  <a:pt x="44481" y="3400"/>
                </a:lnTo>
                <a:cubicBezTo>
                  <a:pt x="44320" y="3400"/>
                  <a:pt x="44168" y="3364"/>
                  <a:pt x="44026" y="3293"/>
                </a:cubicBezTo>
                <a:lnTo>
                  <a:pt x="44026" y="3293"/>
                </a:lnTo>
                <a:cubicBezTo>
                  <a:pt x="43910" y="3230"/>
                  <a:pt x="43811" y="3150"/>
                  <a:pt x="43722" y="3061"/>
                </a:cubicBezTo>
                <a:lnTo>
                  <a:pt x="43722" y="3061"/>
                </a:lnTo>
                <a:cubicBezTo>
                  <a:pt x="43811" y="2962"/>
                  <a:pt x="43910" y="2882"/>
                  <a:pt x="44026" y="2820"/>
                </a:cubicBezTo>
                <a:lnTo>
                  <a:pt x="44026" y="2820"/>
                </a:lnTo>
                <a:cubicBezTo>
                  <a:pt x="44168" y="2757"/>
                  <a:pt x="44320" y="2713"/>
                  <a:pt x="44481" y="2713"/>
                </a:cubicBezTo>
                <a:lnTo>
                  <a:pt x="44481" y="2713"/>
                </a:lnTo>
                <a:lnTo>
                  <a:pt x="45417" y="2713"/>
                </a:lnTo>
                <a:lnTo>
                  <a:pt x="47353" y="2713"/>
                </a:lnTo>
                <a:lnTo>
                  <a:pt x="48816" y="2713"/>
                </a:lnTo>
                <a:lnTo>
                  <a:pt x="50574" y="2713"/>
                </a:lnTo>
                <a:cubicBezTo>
                  <a:pt x="50948" y="2713"/>
                  <a:pt x="51287" y="2561"/>
                  <a:pt x="51537" y="2320"/>
                </a:cubicBezTo>
                <a:lnTo>
                  <a:pt x="51537" y="2320"/>
                </a:lnTo>
                <a:cubicBezTo>
                  <a:pt x="51778" y="2070"/>
                  <a:pt x="51930" y="1731"/>
                  <a:pt x="51930" y="1357"/>
                </a:cubicBezTo>
                <a:lnTo>
                  <a:pt x="51930" y="1357"/>
                </a:lnTo>
                <a:cubicBezTo>
                  <a:pt x="51930" y="982"/>
                  <a:pt x="51778" y="643"/>
                  <a:pt x="51537" y="402"/>
                </a:cubicBezTo>
                <a:lnTo>
                  <a:pt x="51537" y="402"/>
                </a:lnTo>
                <a:cubicBezTo>
                  <a:pt x="51287" y="152"/>
                  <a:pt x="50948" y="1"/>
                  <a:pt x="50574" y="1"/>
                </a:cubicBezTo>
                <a:lnTo>
                  <a:pt x="50574" y="1"/>
                </a:lnTo>
                <a:cubicBezTo>
                  <a:pt x="50333" y="1"/>
                  <a:pt x="50119" y="99"/>
                  <a:pt x="49958" y="259"/>
                </a:cubicBezTo>
                <a:moveTo>
                  <a:pt x="43517" y="2704"/>
                </a:moveTo>
                <a:cubicBezTo>
                  <a:pt x="43481" y="2606"/>
                  <a:pt x="43464" y="2499"/>
                  <a:pt x="43464" y="2383"/>
                </a:cubicBezTo>
                <a:lnTo>
                  <a:pt x="43464" y="2383"/>
                </a:lnTo>
                <a:cubicBezTo>
                  <a:pt x="43464" y="2106"/>
                  <a:pt x="43580" y="1856"/>
                  <a:pt x="43767" y="1669"/>
                </a:cubicBezTo>
                <a:lnTo>
                  <a:pt x="43767" y="1669"/>
                </a:lnTo>
                <a:cubicBezTo>
                  <a:pt x="43945" y="1490"/>
                  <a:pt x="44204" y="1374"/>
                  <a:pt x="44481" y="1374"/>
                </a:cubicBezTo>
                <a:lnTo>
                  <a:pt x="44481" y="1374"/>
                </a:lnTo>
                <a:lnTo>
                  <a:pt x="45417" y="1374"/>
                </a:lnTo>
                <a:cubicBezTo>
                  <a:pt x="45578" y="1374"/>
                  <a:pt x="45712" y="1437"/>
                  <a:pt x="45819" y="1535"/>
                </a:cubicBezTo>
                <a:lnTo>
                  <a:pt x="45819" y="1535"/>
                </a:lnTo>
                <a:cubicBezTo>
                  <a:pt x="45917" y="1642"/>
                  <a:pt x="45979" y="1776"/>
                  <a:pt x="45979" y="1937"/>
                </a:cubicBezTo>
                <a:lnTo>
                  <a:pt x="45979" y="1937"/>
                </a:lnTo>
                <a:cubicBezTo>
                  <a:pt x="45979" y="2088"/>
                  <a:pt x="45917" y="2231"/>
                  <a:pt x="45819" y="2329"/>
                </a:cubicBezTo>
                <a:lnTo>
                  <a:pt x="45819" y="2329"/>
                </a:lnTo>
                <a:cubicBezTo>
                  <a:pt x="45712" y="2427"/>
                  <a:pt x="45578" y="2490"/>
                  <a:pt x="45417" y="2490"/>
                </a:cubicBezTo>
                <a:lnTo>
                  <a:pt x="45417" y="2490"/>
                </a:lnTo>
                <a:lnTo>
                  <a:pt x="44481" y="2490"/>
                </a:lnTo>
                <a:lnTo>
                  <a:pt x="44472" y="2490"/>
                </a:lnTo>
                <a:lnTo>
                  <a:pt x="44463" y="2490"/>
                </a:lnTo>
                <a:cubicBezTo>
                  <a:pt x="44275" y="2499"/>
                  <a:pt x="44088" y="2543"/>
                  <a:pt x="43927" y="2623"/>
                </a:cubicBezTo>
                <a:lnTo>
                  <a:pt x="43927" y="2623"/>
                </a:lnTo>
                <a:cubicBezTo>
                  <a:pt x="43803" y="2686"/>
                  <a:pt x="43687" y="2775"/>
                  <a:pt x="43588" y="2873"/>
                </a:cubicBezTo>
                <a:lnTo>
                  <a:pt x="43588" y="2873"/>
                </a:lnTo>
                <a:cubicBezTo>
                  <a:pt x="43562" y="2820"/>
                  <a:pt x="43535" y="2766"/>
                  <a:pt x="43517" y="2704"/>
                </a:cubicBezTo>
                <a:moveTo>
                  <a:pt x="43767" y="4443"/>
                </a:moveTo>
                <a:cubicBezTo>
                  <a:pt x="43580" y="4256"/>
                  <a:pt x="43464" y="4006"/>
                  <a:pt x="43464" y="3730"/>
                </a:cubicBezTo>
                <a:lnTo>
                  <a:pt x="43464" y="3730"/>
                </a:lnTo>
                <a:cubicBezTo>
                  <a:pt x="43464" y="3614"/>
                  <a:pt x="43481" y="3507"/>
                  <a:pt x="43517" y="3408"/>
                </a:cubicBezTo>
                <a:lnTo>
                  <a:pt x="43517" y="3408"/>
                </a:lnTo>
                <a:cubicBezTo>
                  <a:pt x="43535" y="3355"/>
                  <a:pt x="43562" y="3293"/>
                  <a:pt x="43588" y="3239"/>
                </a:cubicBezTo>
                <a:lnTo>
                  <a:pt x="43588" y="3239"/>
                </a:lnTo>
                <a:cubicBezTo>
                  <a:pt x="43687" y="3346"/>
                  <a:pt x="43803" y="3426"/>
                  <a:pt x="43927" y="3489"/>
                </a:cubicBezTo>
                <a:lnTo>
                  <a:pt x="43927" y="3489"/>
                </a:lnTo>
                <a:cubicBezTo>
                  <a:pt x="44088" y="3569"/>
                  <a:pt x="44275" y="3623"/>
                  <a:pt x="44463" y="3623"/>
                </a:cubicBezTo>
                <a:lnTo>
                  <a:pt x="44463" y="3623"/>
                </a:lnTo>
                <a:cubicBezTo>
                  <a:pt x="44463" y="3623"/>
                  <a:pt x="44472" y="3623"/>
                  <a:pt x="44472" y="3623"/>
                </a:cubicBezTo>
                <a:lnTo>
                  <a:pt x="44472" y="3623"/>
                </a:lnTo>
                <a:lnTo>
                  <a:pt x="45417" y="3623"/>
                </a:lnTo>
                <a:cubicBezTo>
                  <a:pt x="45578" y="3623"/>
                  <a:pt x="45712" y="3685"/>
                  <a:pt x="45819" y="3783"/>
                </a:cubicBezTo>
                <a:lnTo>
                  <a:pt x="45819" y="3783"/>
                </a:lnTo>
                <a:cubicBezTo>
                  <a:pt x="45917" y="3890"/>
                  <a:pt x="45979" y="4024"/>
                  <a:pt x="45979" y="4185"/>
                </a:cubicBezTo>
                <a:lnTo>
                  <a:pt x="45979" y="4185"/>
                </a:lnTo>
                <a:cubicBezTo>
                  <a:pt x="45979" y="4336"/>
                  <a:pt x="45917" y="4479"/>
                  <a:pt x="45819" y="4577"/>
                </a:cubicBezTo>
                <a:lnTo>
                  <a:pt x="45819" y="4577"/>
                </a:lnTo>
                <a:cubicBezTo>
                  <a:pt x="45712" y="4675"/>
                  <a:pt x="45578" y="4738"/>
                  <a:pt x="45417" y="4738"/>
                </a:cubicBezTo>
                <a:lnTo>
                  <a:pt x="45417" y="4738"/>
                </a:lnTo>
                <a:lnTo>
                  <a:pt x="44481" y="4738"/>
                </a:lnTo>
                <a:cubicBezTo>
                  <a:pt x="44204" y="4738"/>
                  <a:pt x="43945" y="4631"/>
                  <a:pt x="43767" y="4443"/>
                </a:cubicBezTo>
                <a:close/>
                <a:moveTo>
                  <a:pt x="402" y="402"/>
                </a:moveTo>
                <a:cubicBezTo>
                  <a:pt x="152" y="643"/>
                  <a:pt x="0" y="982"/>
                  <a:pt x="0" y="1357"/>
                </a:cubicBezTo>
                <a:lnTo>
                  <a:pt x="0" y="1357"/>
                </a:lnTo>
                <a:cubicBezTo>
                  <a:pt x="0" y="1731"/>
                  <a:pt x="152" y="2070"/>
                  <a:pt x="402" y="2320"/>
                </a:cubicBezTo>
                <a:lnTo>
                  <a:pt x="402" y="2320"/>
                </a:lnTo>
                <a:cubicBezTo>
                  <a:pt x="643" y="2561"/>
                  <a:pt x="982" y="2713"/>
                  <a:pt x="1356" y="2713"/>
                </a:cubicBezTo>
                <a:lnTo>
                  <a:pt x="1356" y="2713"/>
                </a:lnTo>
                <a:lnTo>
                  <a:pt x="3123" y="2713"/>
                </a:lnTo>
                <a:lnTo>
                  <a:pt x="4577" y="2713"/>
                </a:lnTo>
                <a:lnTo>
                  <a:pt x="6513" y="2713"/>
                </a:lnTo>
                <a:lnTo>
                  <a:pt x="7458" y="2713"/>
                </a:lnTo>
                <a:cubicBezTo>
                  <a:pt x="7619" y="2713"/>
                  <a:pt x="7770" y="2757"/>
                  <a:pt x="7904" y="2820"/>
                </a:cubicBezTo>
                <a:lnTo>
                  <a:pt x="7904" y="2820"/>
                </a:lnTo>
                <a:cubicBezTo>
                  <a:pt x="8020" y="2882"/>
                  <a:pt x="8127" y="2962"/>
                  <a:pt x="8217" y="3061"/>
                </a:cubicBezTo>
                <a:lnTo>
                  <a:pt x="8217" y="3061"/>
                </a:lnTo>
                <a:cubicBezTo>
                  <a:pt x="8127" y="3150"/>
                  <a:pt x="8020" y="3230"/>
                  <a:pt x="7904" y="3293"/>
                </a:cubicBezTo>
                <a:lnTo>
                  <a:pt x="7904" y="3293"/>
                </a:lnTo>
                <a:cubicBezTo>
                  <a:pt x="7770" y="3364"/>
                  <a:pt x="7619" y="3400"/>
                  <a:pt x="7458" y="3400"/>
                </a:cubicBezTo>
                <a:lnTo>
                  <a:pt x="7458" y="3400"/>
                </a:lnTo>
                <a:lnTo>
                  <a:pt x="4577" y="3400"/>
                </a:lnTo>
                <a:lnTo>
                  <a:pt x="3123" y="3400"/>
                </a:lnTo>
                <a:lnTo>
                  <a:pt x="3123" y="3400"/>
                </a:lnTo>
                <a:lnTo>
                  <a:pt x="1356" y="3400"/>
                </a:lnTo>
                <a:cubicBezTo>
                  <a:pt x="982" y="3400"/>
                  <a:pt x="643" y="3551"/>
                  <a:pt x="402" y="3801"/>
                </a:cubicBezTo>
                <a:lnTo>
                  <a:pt x="402" y="3801"/>
                </a:lnTo>
                <a:cubicBezTo>
                  <a:pt x="152" y="4042"/>
                  <a:pt x="0" y="4381"/>
                  <a:pt x="0" y="4756"/>
                </a:cubicBezTo>
                <a:lnTo>
                  <a:pt x="0" y="4756"/>
                </a:lnTo>
                <a:cubicBezTo>
                  <a:pt x="0" y="5130"/>
                  <a:pt x="152" y="5469"/>
                  <a:pt x="402" y="5710"/>
                </a:cubicBezTo>
                <a:lnTo>
                  <a:pt x="402" y="5710"/>
                </a:lnTo>
                <a:cubicBezTo>
                  <a:pt x="643" y="5960"/>
                  <a:pt x="982" y="6112"/>
                  <a:pt x="1356" y="6112"/>
                </a:cubicBezTo>
                <a:lnTo>
                  <a:pt x="1356" y="6112"/>
                </a:lnTo>
                <a:cubicBezTo>
                  <a:pt x="1597" y="6112"/>
                  <a:pt x="1820" y="6013"/>
                  <a:pt x="1981" y="5853"/>
                </a:cubicBezTo>
                <a:lnTo>
                  <a:pt x="1981" y="5853"/>
                </a:lnTo>
                <a:cubicBezTo>
                  <a:pt x="2141" y="5692"/>
                  <a:pt x="2239" y="5478"/>
                  <a:pt x="2239" y="5228"/>
                </a:cubicBezTo>
                <a:lnTo>
                  <a:pt x="2239" y="5228"/>
                </a:lnTo>
                <a:cubicBezTo>
                  <a:pt x="2239" y="4987"/>
                  <a:pt x="2141" y="4773"/>
                  <a:pt x="1981" y="4613"/>
                </a:cubicBezTo>
                <a:lnTo>
                  <a:pt x="1981" y="4613"/>
                </a:lnTo>
                <a:cubicBezTo>
                  <a:pt x="1900" y="4533"/>
                  <a:pt x="1802" y="4461"/>
                  <a:pt x="1695" y="4417"/>
                </a:cubicBezTo>
                <a:lnTo>
                  <a:pt x="1695" y="4417"/>
                </a:lnTo>
                <a:cubicBezTo>
                  <a:pt x="1668" y="4256"/>
                  <a:pt x="1526" y="4131"/>
                  <a:pt x="1356" y="4131"/>
                </a:cubicBezTo>
                <a:lnTo>
                  <a:pt x="1356" y="4131"/>
                </a:lnTo>
                <a:cubicBezTo>
                  <a:pt x="1169" y="4131"/>
                  <a:pt x="1017" y="4283"/>
                  <a:pt x="1017" y="4461"/>
                </a:cubicBezTo>
                <a:lnTo>
                  <a:pt x="1017" y="4461"/>
                </a:lnTo>
                <a:cubicBezTo>
                  <a:pt x="1017" y="4648"/>
                  <a:pt x="1169" y="4800"/>
                  <a:pt x="1356" y="4800"/>
                </a:cubicBezTo>
                <a:lnTo>
                  <a:pt x="1356" y="4800"/>
                </a:lnTo>
                <a:cubicBezTo>
                  <a:pt x="1481" y="4800"/>
                  <a:pt x="1588" y="4738"/>
                  <a:pt x="1642" y="4640"/>
                </a:cubicBezTo>
                <a:lnTo>
                  <a:pt x="1642" y="4640"/>
                </a:lnTo>
                <a:cubicBezTo>
                  <a:pt x="1713" y="4675"/>
                  <a:pt x="1767" y="4720"/>
                  <a:pt x="1820" y="4773"/>
                </a:cubicBezTo>
                <a:lnTo>
                  <a:pt x="1820" y="4773"/>
                </a:lnTo>
                <a:cubicBezTo>
                  <a:pt x="1945" y="4889"/>
                  <a:pt x="2016" y="5050"/>
                  <a:pt x="2016" y="5228"/>
                </a:cubicBezTo>
                <a:lnTo>
                  <a:pt x="2016" y="5228"/>
                </a:lnTo>
                <a:cubicBezTo>
                  <a:pt x="2016" y="5416"/>
                  <a:pt x="1945" y="5576"/>
                  <a:pt x="1820" y="5692"/>
                </a:cubicBezTo>
                <a:lnTo>
                  <a:pt x="1820" y="5692"/>
                </a:lnTo>
                <a:cubicBezTo>
                  <a:pt x="1704" y="5817"/>
                  <a:pt x="1535" y="5889"/>
                  <a:pt x="1356" y="5889"/>
                </a:cubicBezTo>
                <a:lnTo>
                  <a:pt x="1356" y="5889"/>
                </a:lnTo>
                <a:cubicBezTo>
                  <a:pt x="1044" y="5889"/>
                  <a:pt x="767" y="5764"/>
                  <a:pt x="553" y="5558"/>
                </a:cubicBezTo>
                <a:lnTo>
                  <a:pt x="553" y="5558"/>
                </a:lnTo>
                <a:cubicBezTo>
                  <a:pt x="348" y="5353"/>
                  <a:pt x="223" y="5068"/>
                  <a:pt x="223" y="4756"/>
                </a:cubicBezTo>
                <a:lnTo>
                  <a:pt x="223" y="4756"/>
                </a:lnTo>
                <a:cubicBezTo>
                  <a:pt x="223" y="4443"/>
                  <a:pt x="348" y="4158"/>
                  <a:pt x="553" y="3953"/>
                </a:cubicBezTo>
                <a:lnTo>
                  <a:pt x="553" y="3953"/>
                </a:lnTo>
                <a:cubicBezTo>
                  <a:pt x="767" y="3747"/>
                  <a:pt x="1044" y="3623"/>
                  <a:pt x="1356" y="3623"/>
                </a:cubicBezTo>
                <a:lnTo>
                  <a:pt x="1356" y="3623"/>
                </a:lnTo>
                <a:lnTo>
                  <a:pt x="3123" y="3623"/>
                </a:lnTo>
                <a:lnTo>
                  <a:pt x="3123" y="3623"/>
                </a:lnTo>
                <a:lnTo>
                  <a:pt x="3997" y="3623"/>
                </a:lnTo>
                <a:cubicBezTo>
                  <a:pt x="3988" y="3632"/>
                  <a:pt x="3970" y="3640"/>
                  <a:pt x="3961" y="3658"/>
                </a:cubicBezTo>
                <a:lnTo>
                  <a:pt x="3961" y="3658"/>
                </a:lnTo>
                <a:cubicBezTo>
                  <a:pt x="3801" y="3819"/>
                  <a:pt x="3702" y="4033"/>
                  <a:pt x="3702" y="4274"/>
                </a:cubicBezTo>
                <a:lnTo>
                  <a:pt x="3702" y="4274"/>
                </a:lnTo>
                <a:cubicBezTo>
                  <a:pt x="3702" y="4515"/>
                  <a:pt x="3801" y="4738"/>
                  <a:pt x="3961" y="4898"/>
                </a:cubicBezTo>
                <a:lnTo>
                  <a:pt x="3961" y="4898"/>
                </a:lnTo>
                <a:cubicBezTo>
                  <a:pt x="4041" y="4979"/>
                  <a:pt x="4140" y="5041"/>
                  <a:pt x="4247" y="5086"/>
                </a:cubicBezTo>
                <a:lnTo>
                  <a:pt x="4247" y="5086"/>
                </a:lnTo>
                <a:cubicBezTo>
                  <a:pt x="4264" y="5255"/>
                  <a:pt x="4407" y="5380"/>
                  <a:pt x="4577" y="5380"/>
                </a:cubicBezTo>
                <a:lnTo>
                  <a:pt x="4577" y="5380"/>
                </a:lnTo>
                <a:cubicBezTo>
                  <a:pt x="4764" y="5380"/>
                  <a:pt x="4916" y="5228"/>
                  <a:pt x="4916" y="5041"/>
                </a:cubicBezTo>
                <a:lnTo>
                  <a:pt x="4916" y="5041"/>
                </a:lnTo>
                <a:cubicBezTo>
                  <a:pt x="4916" y="4854"/>
                  <a:pt x="4764" y="4711"/>
                  <a:pt x="4577" y="4711"/>
                </a:cubicBezTo>
                <a:lnTo>
                  <a:pt x="4577" y="4711"/>
                </a:lnTo>
                <a:cubicBezTo>
                  <a:pt x="4461" y="4711"/>
                  <a:pt x="4354" y="4773"/>
                  <a:pt x="4291" y="4863"/>
                </a:cubicBezTo>
                <a:lnTo>
                  <a:pt x="4291" y="4863"/>
                </a:lnTo>
                <a:cubicBezTo>
                  <a:pt x="4229" y="4836"/>
                  <a:pt x="4166" y="4791"/>
                  <a:pt x="4113" y="4738"/>
                </a:cubicBezTo>
                <a:lnTo>
                  <a:pt x="4113" y="4738"/>
                </a:lnTo>
                <a:cubicBezTo>
                  <a:pt x="3997" y="4622"/>
                  <a:pt x="3925" y="4461"/>
                  <a:pt x="3925" y="4274"/>
                </a:cubicBezTo>
                <a:lnTo>
                  <a:pt x="3925" y="4274"/>
                </a:lnTo>
                <a:cubicBezTo>
                  <a:pt x="3925" y="4095"/>
                  <a:pt x="3997" y="3935"/>
                  <a:pt x="4113" y="3810"/>
                </a:cubicBezTo>
                <a:lnTo>
                  <a:pt x="4113" y="3810"/>
                </a:lnTo>
                <a:cubicBezTo>
                  <a:pt x="4238" y="3694"/>
                  <a:pt x="4398" y="3623"/>
                  <a:pt x="4577" y="3623"/>
                </a:cubicBezTo>
                <a:lnTo>
                  <a:pt x="4577" y="3623"/>
                </a:lnTo>
                <a:lnTo>
                  <a:pt x="5968" y="3623"/>
                </a:lnTo>
                <a:lnTo>
                  <a:pt x="5959" y="3632"/>
                </a:lnTo>
                <a:cubicBezTo>
                  <a:pt x="5817" y="3774"/>
                  <a:pt x="5728" y="3962"/>
                  <a:pt x="5728" y="4185"/>
                </a:cubicBezTo>
                <a:lnTo>
                  <a:pt x="5728" y="4185"/>
                </a:lnTo>
                <a:cubicBezTo>
                  <a:pt x="5728" y="4399"/>
                  <a:pt x="5817" y="4595"/>
                  <a:pt x="5959" y="4738"/>
                </a:cubicBezTo>
                <a:lnTo>
                  <a:pt x="5959" y="4738"/>
                </a:lnTo>
                <a:cubicBezTo>
                  <a:pt x="6102" y="4872"/>
                  <a:pt x="6298" y="4961"/>
                  <a:pt x="6513" y="4961"/>
                </a:cubicBezTo>
                <a:lnTo>
                  <a:pt x="6513" y="4961"/>
                </a:lnTo>
                <a:lnTo>
                  <a:pt x="7458" y="4961"/>
                </a:lnTo>
                <a:cubicBezTo>
                  <a:pt x="7797" y="4961"/>
                  <a:pt x="8101" y="4827"/>
                  <a:pt x="8324" y="4604"/>
                </a:cubicBezTo>
                <a:lnTo>
                  <a:pt x="8324" y="4604"/>
                </a:lnTo>
                <a:cubicBezTo>
                  <a:pt x="8556" y="4381"/>
                  <a:pt x="8689" y="4069"/>
                  <a:pt x="8689" y="3730"/>
                </a:cubicBezTo>
                <a:lnTo>
                  <a:pt x="8689" y="3730"/>
                </a:lnTo>
                <a:cubicBezTo>
                  <a:pt x="8689" y="3596"/>
                  <a:pt x="8671" y="3462"/>
                  <a:pt x="8627" y="3337"/>
                </a:cubicBezTo>
                <a:lnTo>
                  <a:pt x="8627" y="3337"/>
                </a:lnTo>
                <a:cubicBezTo>
                  <a:pt x="8591" y="3239"/>
                  <a:pt x="8547" y="3141"/>
                  <a:pt x="8493" y="3061"/>
                </a:cubicBezTo>
                <a:lnTo>
                  <a:pt x="8493" y="3061"/>
                </a:lnTo>
                <a:cubicBezTo>
                  <a:pt x="8547" y="2971"/>
                  <a:pt x="8591" y="2873"/>
                  <a:pt x="8627" y="2775"/>
                </a:cubicBezTo>
                <a:lnTo>
                  <a:pt x="8627" y="2775"/>
                </a:lnTo>
                <a:cubicBezTo>
                  <a:pt x="8671" y="2650"/>
                  <a:pt x="8689" y="2516"/>
                  <a:pt x="8689" y="2383"/>
                </a:cubicBezTo>
                <a:lnTo>
                  <a:pt x="8689" y="2383"/>
                </a:lnTo>
                <a:cubicBezTo>
                  <a:pt x="8689" y="2044"/>
                  <a:pt x="8556" y="1740"/>
                  <a:pt x="8324" y="1508"/>
                </a:cubicBezTo>
                <a:lnTo>
                  <a:pt x="8324" y="1508"/>
                </a:lnTo>
                <a:cubicBezTo>
                  <a:pt x="8101" y="1285"/>
                  <a:pt x="7797" y="1151"/>
                  <a:pt x="7458" y="1151"/>
                </a:cubicBezTo>
                <a:lnTo>
                  <a:pt x="7458" y="1151"/>
                </a:lnTo>
                <a:lnTo>
                  <a:pt x="6513" y="1151"/>
                </a:lnTo>
                <a:cubicBezTo>
                  <a:pt x="6298" y="1151"/>
                  <a:pt x="6102" y="1241"/>
                  <a:pt x="5959" y="1383"/>
                </a:cubicBezTo>
                <a:lnTo>
                  <a:pt x="5959" y="1383"/>
                </a:lnTo>
                <a:cubicBezTo>
                  <a:pt x="5817" y="1517"/>
                  <a:pt x="5728" y="1713"/>
                  <a:pt x="5728" y="1937"/>
                </a:cubicBezTo>
                <a:lnTo>
                  <a:pt x="5728" y="1937"/>
                </a:lnTo>
                <a:cubicBezTo>
                  <a:pt x="5728" y="2151"/>
                  <a:pt x="5817" y="2347"/>
                  <a:pt x="5959" y="2490"/>
                </a:cubicBezTo>
                <a:lnTo>
                  <a:pt x="5959" y="2490"/>
                </a:lnTo>
                <a:lnTo>
                  <a:pt x="5968" y="2490"/>
                </a:lnTo>
                <a:lnTo>
                  <a:pt x="4577" y="2490"/>
                </a:lnTo>
                <a:cubicBezTo>
                  <a:pt x="4398" y="2490"/>
                  <a:pt x="4238" y="2418"/>
                  <a:pt x="4113" y="2302"/>
                </a:cubicBezTo>
                <a:lnTo>
                  <a:pt x="4113" y="2302"/>
                </a:lnTo>
                <a:cubicBezTo>
                  <a:pt x="3997" y="2177"/>
                  <a:pt x="3925" y="2017"/>
                  <a:pt x="3925" y="1838"/>
                </a:cubicBezTo>
                <a:lnTo>
                  <a:pt x="3925" y="1838"/>
                </a:lnTo>
                <a:cubicBezTo>
                  <a:pt x="3925" y="1660"/>
                  <a:pt x="3997" y="1490"/>
                  <a:pt x="4113" y="1374"/>
                </a:cubicBezTo>
                <a:lnTo>
                  <a:pt x="4113" y="1374"/>
                </a:lnTo>
                <a:cubicBezTo>
                  <a:pt x="4166" y="1321"/>
                  <a:pt x="4229" y="1276"/>
                  <a:pt x="4291" y="1250"/>
                </a:cubicBezTo>
                <a:lnTo>
                  <a:pt x="4291" y="1250"/>
                </a:lnTo>
                <a:cubicBezTo>
                  <a:pt x="4354" y="1339"/>
                  <a:pt x="4461" y="1410"/>
                  <a:pt x="4577" y="1410"/>
                </a:cubicBezTo>
                <a:lnTo>
                  <a:pt x="4577" y="1410"/>
                </a:lnTo>
                <a:cubicBezTo>
                  <a:pt x="4764" y="1410"/>
                  <a:pt x="4916" y="1259"/>
                  <a:pt x="4916" y="1071"/>
                </a:cubicBezTo>
                <a:lnTo>
                  <a:pt x="4916" y="1071"/>
                </a:lnTo>
                <a:cubicBezTo>
                  <a:pt x="4916" y="884"/>
                  <a:pt x="4764" y="732"/>
                  <a:pt x="4577" y="732"/>
                </a:cubicBezTo>
                <a:lnTo>
                  <a:pt x="4577" y="732"/>
                </a:lnTo>
                <a:cubicBezTo>
                  <a:pt x="4407" y="732"/>
                  <a:pt x="4264" y="857"/>
                  <a:pt x="4247" y="1027"/>
                </a:cubicBezTo>
                <a:lnTo>
                  <a:pt x="4247" y="1027"/>
                </a:lnTo>
                <a:cubicBezTo>
                  <a:pt x="4140" y="1071"/>
                  <a:pt x="4041" y="1134"/>
                  <a:pt x="3961" y="1214"/>
                </a:cubicBezTo>
                <a:lnTo>
                  <a:pt x="3961" y="1214"/>
                </a:lnTo>
                <a:cubicBezTo>
                  <a:pt x="3801" y="1374"/>
                  <a:pt x="3702" y="1598"/>
                  <a:pt x="3702" y="1838"/>
                </a:cubicBezTo>
                <a:lnTo>
                  <a:pt x="3702" y="1838"/>
                </a:lnTo>
                <a:cubicBezTo>
                  <a:pt x="3702" y="2079"/>
                  <a:pt x="3801" y="2302"/>
                  <a:pt x="3961" y="2454"/>
                </a:cubicBezTo>
                <a:lnTo>
                  <a:pt x="3961" y="2454"/>
                </a:lnTo>
                <a:cubicBezTo>
                  <a:pt x="3970" y="2472"/>
                  <a:pt x="3988" y="2481"/>
                  <a:pt x="3997" y="2490"/>
                </a:cubicBezTo>
                <a:lnTo>
                  <a:pt x="3997" y="2490"/>
                </a:lnTo>
                <a:lnTo>
                  <a:pt x="3123" y="2490"/>
                </a:lnTo>
                <a:lnTo>
                  <a:pt x="1356" y="2490"/>
                </a:lnTo>
                <a:cubicBezTo>
                  <a:pt x="1044" y="2490"/>
                  <a:pt x="767" y="2365"/>
                  <a:pt x="553" y="2160"/>
                </a:cubicBezTo>
                <a:lnTo>
                  <a:pt x="553" y="2160"/>
                </a:lnTo>
                <a:cubicBezTo>
                  <a:pt x="348" y="1954"/>
                  <a:pt x="223" y="1669"/>
                  <a:pt x="223" y="1357"/>
                </a:cubicBezTo>
                <a:lnTo>
                  <a:pt x="223" y="1357"/>
                </a:lnTo>
                <a:cubicBezTo>
                  <a:pt x="223" y="1044"/>
                  <a:pt x="348" y="768"/>
                  <a:pt x="553" y="563"/>
                </a:cubicBezTo>
                <a:lnTo>
                  <a:pt x="553" y="563"/>
                </a:lnTo>
                <a:cubicBezTo>
                  <a:pt x="767" y="349"/>
                  <a:pt x="1044" y="224"/>
                  <a:pt x="1356" y="224"/>
                </a:cubicBezTo>
                <a:lnTo>
                  <a:pt x="1356" y="224"/>
                </a:lnTo>
                <a:cubicBezTo>
                  <a:pt x="1535" y="224"/>
                  <a:pt x="1704" y="295"/>
                  <a:pt x="1820" y="420"/>
                </a:cubicBezTo>
                <a:lnTo>
                  <a:pt x="1820" y="420"/>
                </a:lnTo>
                <a:cubicBezTo>
                  <a:pt x="1945" y="536"/>
                  <a:pt x="2016" y="705"/>
                  <a:pt x="2016" y="884"/>
                </a:cubicBezTo>
                <a:lnTo>
                  <a:pt x="2016" y="884"/>
                </a:lnTo>
                <a:cubicBezTo>
                  <a:pt x="2016" y="1062"/>
                  <a:pt x="1945" y="1223"/>
                  <a:pt x="1820" y="1348"/>
                </a:cubicBezTo>
                <a:lnTo>
                  <a:pt x="1820" y="1348"/>
                </a:lnTo>
                <a:cubicBezTo>
                  <a:pt x="1767" y="1392"/>
                  <a:pt x="1713" y="1437"/>
                  <a:pt x="1642" y="1473"/>
                </a:cubicBezTo>
                <a:lnTo>
                  <a:pt x="1642" y="1473"/>
                </a:lnTo>
                <a:cubicBezTo>
                  <a:pt x="1588" y="1374"/>
                  <a:pt x="1481" y="1312"/>
                  <a:pt x="1356" y="1312"/>
                </a:cubicBezTo>
                <a:lnTo>
                  <a:pt x="1356" y="1312"/>
                </a:lnTo>
                <a:cubicBezTo>
                  <a:pt x="1169" y="1312"/>
                  <a:pt x="1017" y="1464"/>
                  <a:pt x="1017" y="1651"/>
                </a:cubicBezTo>
                <a:lnTo>
                  <a:pt x="1017" y="1651"/>
                </a:lnTo>
                <a:cubicBezTo>
                  <a:pt x="1017" y="1838"/>
                  <a:pt x="1169" y="1981"/>
                  <a:pt x="1356" y="1981"/>
                </a:cubicBezTo>
                <a:lnTo>
                  <a:pt x="1356" y="1981"/>
                </a:lnTo>
                <a:cubicBezTo>
                  <a:pt x="1526" y="1981"/>
                  <a:pt x="1668" y="1856"/>
                  <a:pt x="1695" y="1696"/>
                </a:cubicBezTo>
                <a:lnTo>
                  <a:pt x="1695" y="1696"/>
                </a:lnTo>
                <a:cubicBezTo>
                  <a:pt x="1802" y="1651"/>
                  <a:pt x="1900" y="1580"/>
                  <a:pt x="1981" y="1499"/>
                </a:cubicBezTo>
                <a:lnTo>
                  <a:pt x="1981" y="1499"/>
                </a:lnTo>
                <a:cubicBezTo>
                  <a:pt x="2141" y="1339"/>
                  <a:pt x="2239" y="1125"/>
                  <a:pt x="2239" y="884"/>
                </a:cubicBezTo>
                <a:lnTo>
                  <a:pt x="2239" y="884"/>
                </a:lnTo>
                <a:cubicBezTo>
                  <a:pt x="2239" y="643"/>
                  <a:pt x="2141" y="420"/>
                  <a:pt x="1981" y="259"/>
                </a:cubicBezTo>
                <a:lnTo>
                  <a:pt x="1981" y="259"/>
                </a:lnTo>
                <a:cubicBezTo>
                  <a:pt x="1820" y="99"/>
                  <a:pt x="1597" y="1"/>
                  <a:pt x="1356" y="1"/>
                </a:cubicBezTo>
                <a:lnTo>
                  <a:pt x="1356" y="1"/>
                </a:lnTo>
                <a:cubicBezTo>
                  <a:pt x="982" y="1"/>
                  <a:pt x="643" y="152"/>
                  <a:pt x="402" y="402"/>
                </a:cubicBezTo>
                <a:moveTo>
                  <a:pt x="6120" y="2329"/>
                </a:moveTo>
                <a:cubicBezTo>
                  <a:pt x="6013" y="2231"/>
                  <a:pt x="5951" y="2088"/>
                  <a:pt x="5951" y="1937"/>
                </a:cubicBezTo>
                <a:lnTo>
                  <a:pt x="5951" y="1937"/>
                </a:lnTo>
                <a:cubicBezTo>
                  <a:pt x="5951" y="1776"/>
                  <a:pt x="6013" y="1642"/>
                  <a:pt x="6120" y="1535"/>
                </a:cubicBezTo>
                <a:lnTo>
                  <a:pt x="6120" y="1535"/>
                </a:lnTo>
                <a:cubicBezTo>
                  <a:pt x="6218" y="1437"/>
                  <a:pt x="6361" y="1374"/>
                  <a:pt x="6513" y="1374"/>
                </a:cubicBezTo>
                <a:lnTo>
                  <a:pt x="6513" y="1374"/>
                </a:lnTo>
                <a:lnTo>
                  <a:pt x="7458" y="1374"/>
                </a:lnTo>
                <a:cubicBezTo>
                  <a:pt x="7735" y="1374"/>
                  <a:pt x="7985" y="1490"/>
                  <a:pt x="8172" y="1669"/>
                </a:cubicBezTo>
                <a:lnTo>
                  <a:pt x="8172" y="1669"/>
                </a:lnTo>
                <a:cubicBezTo>
                  <a:pt x="8350" y="1856"/>
                  <a:pt x="8466" y="2106"/>
                  <a:pt x="8466" y="2383"/>
                </a:cubicBezTo>
                <a:lnTo>
                  <a:pt x="8466" y="2383"/>
                </a:lnTo>
                <a:cubicBezTo>
                  <a:pt x="8466" y="2499"/>
                  <a:pt x="8448" y="2606"/>
                  <a:pt x="8413" y="2704"/>
                </a:cubicBezTo>
                <a:lnTo>
                  <a:pt x="8413" y="2704"/>
                </a:lnTo>
                <a:cubicBezTo>
                  <a:pt x="8395" y="2766"/>
                  <a:pt x="8368" y="2820"/>
                  <a:pt x="8341" y="2873"/>
                </a:cubicBezTo>
                <a:lnTo>
                  <a:pt x="8341" y="2873"/>
                </a:lnTo>
                <a:cubicBezTo>
                  <a:pt x="8243" y="2775"/>
                  <a:pt x="8136" y="2686"/>
                  <a:pt x="8002" y="2623"/>
                </a:cubicBezTo>
                <a:lnTo>
                  <a:pt x="8002" y="2623"/>
                </a:lnTo>
                <a:cubicBezTo>
                  <a:pt x="7842" y="2543"/>
                  <a:pt x="7663" y="2499"/>
                  <a:pt x="7467" y="2490"/>
                </a:cubicBezTo>
                <a:lnTo>
                  <a:pt x="7467" y="2490"/>
                </a:lnTo>
                <a:lnTo>
                  <a:pt x="7467" y="2490"/>
                </a:lnTo>
                <a:lnTo>
                  <a:pt x="7458" y="2490"/>
                </a:lnTo>
                <a:lnTo>
                  <a:pt x="6513" y="2490"/>
                </a:lnTo>
                <a:cubicBezTo>
                  <a:pt x="6361" y="2490"/>
                  <a:pt x="6218" y="2427"/>
                  <a:pt x="6120" y="2329"/>
                </a:cubicBezTo>
                <a:close/>
                <a:moveTo>
                  <a:pt x="6120" y="4577"/>
                </a:moveTo>
                <a:cubicBezTo>
                  <a:pt x="6013" y="4479"/>
                  <a:pt x="5951" y="4336"/>
                  <a:pt x="5951" y="4185"/>
                </a:cubicBezTo>
                <a:lnTo>
                  <a:pt x="5951" y="4185"/>
                </a:lnTo>
                <a:cubicBezTo>
                  <a:pt x="5951" y="4024"/>
                  <a:pt x="6013" y="3890"/>
                  <a:pt x="6120" y="3783"/>
                </a:cubicBezTo>
                <a:lnTo>
                  <a:pt x="6120" y="3783"/>
                </a:lnTo>
                <a:cubicBezTo>
                  <a:pt x="6218" y="3685"/>
                  <a:pt x="6361" y="3623"/>
                  <a:pt x="6513" y="3623"/>
                </a:cubicBezTo>
                <a:lnTo>
                  <a:pt x="6513" y="3623"/>
                </a:lnTo>
                <a:lnTo>
                  <a:pt x="7467" y="3623"/>
                </a:lnTo>
                <a:cubicBezTo>
                  <a:pt x="7467" y="3623"/>
                  <a:pt x="7467" y="3623"/>
                  <a:pt x="7467" y="3623"/>
                </a:cubicBezTo>
                <a:lnTo>
                  <a:pt x="7467" y="3623"/>
                </a:lnTo>
                <a:cubicBezTo>
                  <a:pt x="7663" y="3623"/>
                  <a:pt x="7842" y="3569"/>
                  <a:pt x="8002" y="3489"/>
                </a:cubicBezTo>
                <a:lnTo>
                  <a:pt x="8002" y="3489"/>
                </a:lnTo>
                <a:cubicBezTo>
                  <a:pt x="8136" y="3426"/>
                  <a:pt x="8243" y="3346"/>
                  <a:pt x="8341" y="3239"/>
                </a:cubicBezTo>
                <a:lnTo>
                  <a:pt x="8341" y="3239"/>
                </a:lnTo>
                <a:cubicBezTo>
                  <a:pt x="8368" y="3293"/>
                  <a:pt x="8395" y="3355"/>
                  <a:pt x="8413" y="3408"/>
                </a:cubicBezTo>
                <a:lnTo>
                  <a:pt x="8413" y="3408"/>
                </a:lnTo>
                <a:cubicBezTo>
                  <a:pt x="8448" y="3507"/>
                  <a:pt x="8466" y="3614"/>
                  <a:pt x="8466" y="3730"/>
                </a:cubicBezTo>
                <a:lnTo>
                  <a:pt x="8466" y="3730"/>
                </a:lnTo>
                <a:cubicBezTo>
                  <a:pt x="8466" y="4006"/>
                  <a:pt x="8350" y="4256"/>
                  <a:pt x="8172" y="4443"/>
                </a:cubicBezTo>
                <a:lnTo>
                  <a:pt x="8172" y="4443"/>
                </a:lnTo>
                <a:cubicBezTo>
                  <a:pt x="7985" y="4631"/>
                  <a:pt x="7735" y="4738"/>
                  <a:pt x="7458" y="4738"/>
                </a:cubicBezTo>
                <a:lnTo>
                  <a:pt x="7458" y="4738"/>
                </a:lnTo>
                <a:lnTo>
                  <a:pt x="6513" y="4738"/>
                </a:lnTo>
                <a:cubicBezTo>
                  <a:pt x="6361" y="4738"/>
                  <a:pt x="6218" y="4675"/>
                  <a:pt x="6120" y="4577"/>
                </a:cubicBezTo>
                <a:moveTo>
                  <a:pt x="9688" y="2945"/>
                </a:moveTo>
                <a:cubicBezTo>
                  <a:pt x="9626" y="2945"/>
                  <a:pt x="9573" y="2998"/>
                  <a:pt x="9573" y="3061"/>
                </a:cubicBezTo>
                <a:lnTo>
                  <a:pt x="9573" y="3061"/>
                </a:lnTo>
                <a:cubicBezTo>
                  <a:pt x="9573" y="3114"/>
                  <a:pt x="9626" y="3168"/>
                  <a:pt x="9688" y="3168"/>
                </a:cubicBezTo>
                <a:lnTo>
                  <a:pt x="9688" y="3168"/>
                </a:lnTo>
                <a:lnTo>
                  <a:pt x="42250" y="3168"/>
                </a:lnTo>
                <a:cubicBezTo>
                  <a:pt x="42313" y="3168"/>
                  <a:pt x="42357" y="3114"/>
                  <a:pt x="42357" y="3061"/>
                </a:cubicBezTo>
                <a:lnTo>
                  <a:pt x="42357" y="3061"/>
                </a:lnTo>
                <a:cubicBezTo>
                  <a:pt x="42357" y="2998"/>
                  <a:pt x="42313" y="2945"/>
                  <a:pt x="42250" y="2945"/>
                </a:cubicBezTo>
                <a:lnTo>
                  <a:pt x="42250" y="294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1" name="Google Shape;851;p48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dirty="0"/>
              <a:t>Управлението на Елизабет </a:t>
            </a:r>
            <a:r>
              <a:rPr lang="en-US" dirty="0"/>
              <a:t>I</a:t>
            </a:r>
            <a:endParaRPr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EC82D973-87B8-FC1B-6B78-76ED8EE11488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4400015" y="1426934"/>
            <a:ext cx="4365366" cy="1257548"/>
          </a:xfrm>
        </p:spPr>
        <p:txBody>
          <a:bodyPr/>
          <a:lstStyle/>
          <a:p>
            <a:pPr algn="just"/>
            <a:r>
              <a:rPr lang="ru-RU" sz="1100" dirty="0"/>
              <a:t>          </a:t>
            </a:r>
            <a:r>
              <a:rPr lang="ru-RU" dirty="0"/>
              <a:t>Елизабет I е</a:t>
            </a:r>
            <a:r>
              <a:rPr lang="en-US" dirty="0"/>
              <a:t> </a:t>
            </a:r>
            <a:r>
              <a:rPr lang="ru-RU" dirty="0"/>
              <a:t>поддържа</a:t>
            </a:r>
            <a:r>
              <a:rPr lang="bg-BG" dirty="0"/>
              <a:t>ла</a:t>
            </a:r>
            <a:r>
              <a:rPr lang="ru-RU" dirty="0"/>
              <a:t> просперираща културна среда, а афинитетът ѝ към литературата и изкуствата играе решаваща роля в установяването на Ренесанса в Англия. Уилям Шекспир е един от емблематичните поети от нейното време.  Тя често е посещавала негови пиеси.</a:t>
            </a:r>
            <a:endParaRPr lang="en-US" dirty="0"/>
          </a:p>
        </p:txBody>
      </p:sp>
      <p:sp>
        <p:nvSpPr>
          <p:cNvPr id="16" name="Subtitle 15">
            <a:extLst>
              <a:ext uri="{FF2B5EF4-FFF2-40B4-BE49-F238E27FC236}">
                <a16:creationId xmlns:a16="http://schemas.microsoft.com/office/drawing/2014/main" id="{064060D4-3708-1D5F-F463-4D60771DE409}"/>
              </a:ext>
            </a:extLst>
          </p:cNvPr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5E14614-56F4-34C6-B8FA-46E032F67F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9441" y="3018198"/>
            <a:ext cx="3340172" cy="167878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68118D-1B1E-16D1-3B8B-7606186A31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571500"/>
            <a:ext cx="7704000" cy="4060652"/>
          </a:xfrm>
        </p:spPr>
        <p:txBody>
          <a:bodyPr/>
          <a:lstStyle/>
          <a:p>
            <a:pPr marL="152400" indent="0" algn="just">
              <a:buNone/>
            </a:pPr>
            <a:r>
              <a:rPr lang="bg-BG" sz="1400" dirty="0"/>
              <a:t>Интересен факт за кралица Елизабет </a:t>
            </a:r>
            <a:r>
              <a:rPr lang="en-US" sz="1400" dirty="0"/>
              <a:t>I</a:t>
            </a:r>
            <a:r>
              <a:rPr lang="bg-BG" sz="1400" dirty="0"/>
              <a:t>,</a:t>
            </a:r>
            <a:r>
              <a:rPr lang="en-US" sz="1400" dirty="0"/>
              <a:t> </a:t>
            </a:r>
            <a:r>
              <a:rPr lang="bg-BG" sz="1400" dirty="0"/>
              <a:t>е че </a:t>
            </a:r>
            <a:r>
              <a:rPr lang="ru-RU" sz="1400" dirty="0"/>
              <a:t>подобно на покойната си майка Ан Болейн, Елизабет е можела да се похвали с дълги, тънки пръсти, които са ставали обект на възхищение.</a:t>
            </a:r>
          </a:p>
          <a:p>
            <a:pPr marL="152400" indent="0" algn="just">
              <a:buNone/>
            </a:pPr>
            <a:r>
              <a:rPr lang="ru-RU" sz="1400" dirty="0"/>
              <a:t>В епоха, в която бижутата могат да символизират както авторитет, така и престиж, Елизабет използва силата на аксесоарите и стратегически използва ръкавици, за да подчертае дългите си пръсти. </a:t>
            </a:r>
          </a:p>
          <a:p>
            <a:pPr marL="152400" indent="0" algn="just">
              <a:buNone/>
            </a:pPr>
            <a:r>
              <a:rPr lang="ru-RU" sz="1400" dirty="0"/>
              <a:t>Рисуването и подчертаването на вените, така наречената ‘синя кръв’, също идва именно от Елизабет.</a:t>
            </a:r>
          </a:p>
          <a:p>
            <a:pPr marL="152400" indent="0" algn="just">
              <a:buNone/>
            </a:pPr>
            <a:endParaRPr lang="en-US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1B905A-9319-44B5-1785-5CA23E427D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43" b="9941"/>
          <a:stretch/>
        </p:blipFill>
        <p:spPr>
          <a:xfrm>
            <a:off x="2879856" y="2571750"/>
            <a:ext cx="3513799" cy="200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7299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EE3A07-88EE-8196-D189-D4EEDF4301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807244"/>
            <a:ext cx="7704000" cy="3824908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bg-BG" sz="1800" dirty="0"/>
              <a:t>Елизабет често е имала изблици на гняв, но в политиката е била напълно уравновесена. Точно заради това страната е била толкова стабилна.</a:t>
            </a:r>
          </a:p>
          <a:p>
            <a:pPr>
              <a:buFont typeface="Wingdings" panose="05000000000000000000" pitchFamily="2" charset="2"/>
              <a:buChar char="q"/>
            </a:pPr>
            <a:endParaRPr lang="bg-BG" sz="1800" dirty="0"/>
          </a:p>
          <a:p>
            <a:pPr>
              <a:buFont typeface="Wingdings" panose="05000000000000000000" pitchFamily="2" charset="2"/>
              <a:buChar char="q"/>
            </a:pPr>
            <a:r>
              <a:rPr lang="bg-BG" sz="1800" dirty="0"/>
              <a:t>Била е решителна, волева, красноречива, с чувство за ред. Тя е управлявала благоразумно и се е стремяла да не се стига до война. </a:t>
            </a:r>
          </a:p>
          <a:p>
            <a:pPr>
              <a:buFont typeface="Wingdings" panose="05000000000000000000" pitchFamily="2" charset="2"/>
              <a:buChar char="q"/>
            </a:pPr>
            <a:endParaRPr lang="bg-BG" sz="1800" dirty="0"/>
          </a:p>
          <a:p>
            <a:pPr>
              <a:buFont typeface="Wingdings" panose="05000000000000000000" pitchFamily="2" charset="2"/>
              <a:buChar char="q"/>
            </a:pPr>
            <a:r>
              <a:rPr lang="bg-BG" sz="1800" dirty="0"/>
              <a:t>Била е изклюително интелигентна, предпазлива и грижовна. </a:t>
            </a:r>
          </a:p>
          <a:p>
            <a:pPr>
              <a:buFont typeface="Wingdings" panose="05000000000000000000" pitchFamily="2" charset="2"/>
              <a:buChar char="q"/>
            </a:pPr>
            <a:endParaRPr lang="bg-BG" sz="1800" dirty="0"/>
          </a:p>
          <a:p>
            <a:pPr>
              <a:buFont typeface="Wingdings" panose="05000000000000000000" pitchFamily="2" charset="2"/>
              <a:buChar char="q"/>
            </a:pPr>
            <a:r>
              <a:rPr lang="bg-BG" sz="1800" dirty="0"/>
              <a:t>И, разбира се, е била много суетна и самоуверена.</a:t>
            </a:r>
          </a:p>
          <a:p>
            <a:pPr>
              <a:buFont typeface="Wingdings" panose="05000000000000000000" pitchFamily="2" charset="2"/>
              <a:buChar char="q"/>
            </a:pPr>
            <a:endParaRPr lang="bg-BG" sz="1800" dirty="0"/>
          </a:p>
          <a:p>
            <a:pPr>
              <a:buFont typeface="Wingdings" panose="05000000000000000000" pitchFamily="2" charset="2"/>
              <a:buChar char="q"/>
            </a:pPr>
            <a:r>
              <a:rPr lang="bg-BG" sz="1800" dirty="0"/>
              <a:t>По-късно страда от аменорея.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8776388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47"/>
          <p:cNvSpPr txBox="1">
            <a:spLocks noGrp="1"/>
          </p:cNvSpPr>
          <p:nvPr>
            <p:ph type="subTitle" idx="1"/>
          </p:nvPr>
        </p:nvSpPr>
        <p:spPr>
          <a:xfrm>
            <a:off x="937700" y="935182"/>
            <a:ext cx="2175300" cy="31074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След като заема трона, Елизабет</a:t>
            </a:r>
            <a:r>
              <a:rPr lang="en-US" dirty="0"/>
              <a:t> </a:t>
            </a:r>
            <a:r>
              <a:rPr lang="bg-BG" dirty="0"/>
              <a:t>се сблъсква с болест, която я доближава до смъртта</a:t>
            </a:r>
            <a:r>
              <a:rPr lang="ru-RU" dirty="0"/>
              <a:t>. На 10 октомври 1562 г. Елизабет се оплаква, че се чувства зле. 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Никой в този момент не подозира, че кралицата има едра шарка, тъй като </a:t>
            </a:r>
            <a:r>
              <a:rPr lang="ru-RU" dirty="0" err="1"/>
              <a:t>липсва</a:t>
            </a:r>
            <a:r>
              <a:rPr lang="ru-RU" dirty="0"/>
              <a:t> </a:t>
            </a:r>
            <a:r>
              <a:rPr lang="ru-RU" dirty="0" err="1"/>
              <a:t>разпозна-ваемият</a:t>
            </a:r>
            <a:r>
              <a:rPr lang="ru-RU" dirty="0"/>
              <a:t> обрив. </a:t>
            </a:r>
            <a:endParaRPr dirty="0"/>
          </a:p>
        </p:txBody>
      </p:sp>
      <p:sp>
        <p:nvSpPr>
          <p:cNvPr id="763" name="Google Shape;763;p47"/>
          <p:cNvSpPr txBox="1">
            <a:spLocks noGrp="1"/>
          </p:cNvSpPr>
          <p:nvPr>
            <p:ph type="subTitle" idx="6"/>
          </p:nvPr>
        </p:nvSpPr>
        <p:spPr>
          <a:xfrm>
            <a:off x="6031149" y="571714"/>
            <a:ext cx="2469384" cy="318326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В опит да се почувства по-добре, кралицата поискала отпускаща баня.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err="1"/>
              <a:t>През</a:t>
            </a:r>
            <a:r>
              <a:rPr lang="ru-RU" dirty="0"/>
              <a:t> следващите шест дни тя става все по-болна, докато на 16-ти октомври е толкова зле, че не може да говори.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И лекарите, и съветниците й започнали да се подготвят за възможно най-лошия изход. Никой не е очаквал  Елизабет да се възстанови.</a:t>
            </a:r>
            <a:endParaRPr dirty="0"/>
          </a:p>
        </p:txBody>
      </p:sp>
      <p:sp>
        <p:nvSpPr>
          <p:cNvPr id="764" name="Google Shape;764;p47"/>
          <p:cNvSpPr/>
          <p:nvPr/>
        </p:nvSpPr>
        <p:spPr>
          <a:xfrm>
            <a:off x="3589350" y="3811310"/>
            <a:ext cx="1965291" cy="231309"/>
          </a:xfrm>
          <a:custGeom>
            <a:avLst/>
            <a:gdLst/>
            <a:ahLst/>
            <a:cxnLst/>
            <a:rect l="l" t="t" r="r" b="b"/>
            <a:pathLst>
              <a:path w="51930" h="6112" extrusionOk="0">
                <a:moveTo>
                  <a:pt x="49958" y="259"/>
                </a:moveTo>
                <a:cubicBezTo>
                  <a:pt x="49798" y="420"/>
                  <a:pt x="49699" y="643"/>
                  <a:pt x="49699" y="884"/>
                </a:cubicBezTo>
                <a:lnTo>
                  <a:pt x="49699" y="884"/>
                </a:lnTo>
                <a:cubicBezTo>
                  <a:pt x="49699" y="1125"/>
                  <a:pt x="49798" y="1339"/>
                  <a:pt x="49958" y="1499"/>
                </a:cubicBezTo>
                <a:lnTo>
                  <a:pt x="49958" y="1499"/>
                </a:lnTo>
                <a:cubicBezTo>
                  <a:pt x="50038" y="1580"/>
                  <a:pt x="50137" y="1651"/>
                  <a:pt x="50244" y="1696"/>
                </a:cubicBezTo>
                <a:lnTo>
                  <a:pt x="50244" y="1696"/>
                </a:lnTo>
                <a:cubicBezTo>
                  <a:pt x="50261" y="1856"/>
                  <a:pt x="50404" y="1981"/>
                  <a:pt x="50574" y="1981"/>
                </a:cubicBezTo>
                <a:lnTo>
                  <a:pt x="50574" y="1981"/>
                </a:lnTo>
                <a:cubicBezTo>
                  <a:pt x="50761" y="1981"/>
                  <a:pt x="50913" y="1838"/>
                  <a:pt x="50913" y="1651"/>
                </a:cubicBezTo>
                <a:lnTo>
                  <a:pt x="50913" y="1651"/>
                </a:lnTo>
                <a:cubicBezTo>
                  <a:pt x="50913" y="1464"/>
                  <a:pt x="50761" y="1312"/>
                  <a:pt x="50574" y="1312"/>
                </a:cubicBezTo>
                <a:lnTo>
                  <a:pt x="50574" y="1312"/>
                </a:lnTo>
                <a:cubicBezTo>
                  <a:pt x="50458" y="1312"/>
                  <a:pt x="50351" y="1374"/>
                  <a:pt x="50288" y="1473"/>
                </a:cubicBezTo>
                <a:lnTo>
                  <a:pt x="50288" y="1473"/>
                </a:lnTo>
                <a:cubicBezTo>
                  <a:pt x="50226" y="1437"/>
                  <a:pt x="50163" y="1392"/>
                  <a:pt x="50110" y="1348"/>
                </a:cubicBezTo>
                <a:lnTo>
                  <a:pt x="50110" y="1348"/>
                </a:lnTo>
                <a:cubicBezTo>
                  <a:pt x="49994" y="1223"/>
                  <a:pt x="49922" y="1062"/>
                  <a:pt x="49922" y="884"/>
                </a:cubicBezTo>
                <a:lnTo>
                  <a:pt x="49922" y="884"/>
                </a:lnTo>
                <a:cubicBezTo>
                  <a:pt x="49922" y="705"/>
                  <a:pt x="49994" y="536"/>
                  <a:pt x="50110" y="420"/>
                </a:cubicBezTo>
                <a:lnTo>
                  <a:pt x="50110" y="420"/>
                </a:lnTo>
                <a:cubicBezTo>
                  <a:pt x="50235" y="295"/>
                  <a:pt x="50395" y="224"/>
                  <a:pt x="50574" y="224"/>
                </a:cubicBezTo>
                <a:lnTo>
                  <a:pt x="50574" y="224"/>
                </a:lnTo>
                <a:cubicBezTo>
                  <a:pt x="50886" y="224"/>
                  <a:pt x="51171" y="349"/>
                  <a:pt x="51377" y="563"/>
                </a:cubicBezTo>
                <a:lnTo>
                  <a:pt x="51377" y="563"/>
                </a:lnTo>
                <a:cubicBezTo>
                  <a:pt x="51582" y="768"/>
                  <a:pt x="51707" y="1044"/>
                  <a:pt x="51707" y="1357"/>
                </a:cubicBezTo>
                <a:lnTo>
                  <a:pt x="51707" y="1357"/>
                </a:lnTo>
                <a:cubicBezTo>
                  <a:pt x="51707" y="1669"/>
                  <a:pt x="51582" y="1954"/>
                  <a:pt x="51377" y="2160"/>
                </a:cubicBezTo>
                <a:lnTo>
                  <a:pt x="51377" y="2160"/>
                </a:lnTo>
                <a:cubicBezTo>
                  <a:pt x="51171" y="2365"/>
                  <a:pt x="50886" y="2490"/>
                  <a:pt x="50574" y="2490"/>
                </a:cubicBezTo>
                <a:lnTo>
                  <a:pt x="50574" y="2490"/>
                </a:lnTo>
                <a:lnTo>
                  <a:pt x="48816" y="2490"/>
                </a:lnTo>
                <a:lnTo>
                  <a:pt x="47933" y="2490"/>
                </a:lnTo>
                <a:cubicBezTo>
                  <a:pt x="47951" y="2481"/>
                  <a:pt x="47960" y="2472"/>
                  <a:pt x="47978" y="2454"/>
                </a:cubicBezTo>
                <a:lnTo>
                  <a:pt x="47978" y="2454"/>
                </a:lnTo>
                <a:cubicBezTo>
                  <a:pt x="48138" y="2302"/>
                  <a:pt x="48236" y="2079"/>
                  <a:pt x="48236" y="1838"/>
                </a:cubicBezTo>
                <a:lnTo>
                  <a:pt x="48236" y="1838"/>
                </a:lnTo>
                <a:cubicBezTo>
                  <a:pt x="48236" y="1598"/>
                  <a:pt x="48138" y="1374"/>
                  <a:pt x="47978" y="1214"/>
                </a:cubicBezTo>
                <a:lnTo>
                  <a:pt x="47978" y="1214"/>
                </a:lnTo>
                <a:cubicBezTo>
                  <a:pt x="47897" y="1134"/>
                  <a:pt x="47799" y="1071"/>
                  <a:pt x="47692" y="1027"/>
                </a:cubicBezTo>
                <a:lnTo>
                  <a:pt x="47692" y="1027"/>
                </a:lnTo>
                <a:cubicBezTo>
                  <a:pt x="47665" y="857"/>
                  <a:pt x="47523" y="732"/>
                  <a:pt x="47353" y="732"/>
                </a:cubicBezTo>
                <a:lnTo>
                  <a:pt x="47353" y="732"/>
                </a:lnTo>
                <a:cubicBezTo>
                  <a:pt x="47166" y="732"/>
                  <a:pt x="47014" y="884"/>
                  <a:pt x="47014" y="1071"/>
                </a:cubicBezTo>
                <a:lnTo>
                  <a:pt x="47014" y="1071"/>
                </a:lnTo>
                <a:cubicBezTo>
                  <a:pt x="47014" y="1259"/>
                  <a:pt x="47166" y="1410"/>
                  <a:pt x="47353" y="1410"/>
                </a:cubicBezTo>
                <a:lnTo>
                  <a:pt x="47353" y="1410"/>
                </a:lnTo>
                <a:cubicBezTo>
                  <a:pt x="47478" y="1410"/>
                  <a:pt x="47585" y="1339"/>
                  <a:pt x="47639" y="1250"/>
                </a:cubicBezTo>
                <a:lnTo>
                  <a:pt x="47639" y="1250"/>
                </a:lnTo>
                <a:cubicBezTo>
                  <a:pt x="47710" y="1276"/>
                  <a:pt x="47764" y="1321"/>
                  <a:pt x="47817" y="1374"/>
                </a:cubicBezTo>
                <a:lnTo>
                  <a:pt x="47817" y="1374"/>
                </a:lnTo>
                <a:cubicBezTo>
                  <a:pt x="47933" y="1490"/>
                  <a:pt x="48013" y="1660"/>
                  <a:pt x="48013" y="1838"/>
                </a:cubicBezTo>
                <a:lnTo>
                  <a:pt x="48013" y="1838"/>
                </a:lnTo>
                <a:cubicBezTo>
                  <a:pt x="48013" y="2017"/>
                  <a:pt x="47933" y="2177"/>
                  <a:pt x="47817" y="2302"/>
                </a:cubicBezTo>
                <a:lnTo>
                  <a:pt x="47817" y="2302"/>
                </a:lnTo>
                <a:cubicBezTo>
                  <a:pt x="47701" y="2418"/>
                  <a:pt x="47532" y="2490"/>
                  <a:pt x="47353" y="2490"/>
                </a:cubicBezTo>
                <a:lnTo>
                  <a:pt x="47353" y="2490"/>
                </a:lnTo>
                <a:lnTo>
                  <a:pt x="45970" y="2490"/>
                </a:lnTo>
                <a:lnTo>
                  <a:pt x="45970" y="2490"/>
                </a:lnTo>
                <a:cubicBezTo>
                  <a:pt x="46113" y="2347"/>
                  <a:pt x="46202" y="2151"/>
                  <a:pt x="46202" y="1937"/>
                </a:cubicBezTo>
                <a:lnTo>
                  <a:pt x="46202" y="1937"/>
                </a:lnTo>
                <a:cubicBezTo>
                  <a:pt x="46202" y="1713"/>
                  <a:pt x="46113" y="1517"/>
                  <a:pt x="45970" y="1383"/>
                </a:cubicBezTo>
                <a:lnTo>
                  <a:pt x="45970" y="1383"/>
                </a:lnTo>
                <a:cubicBezTo>
                  <a:pt x="45837" y="1241"/>
                  <a:pt x="45640" y="1151"/>
                  <a:pt x="45417" y="1151"/>
                </a:cubicBezTo>
                <a:lnTo>
                  <a:pt x="45417" y="1151"/>
                </a:lnTo>
                <a:lnTo>
                  <a:pt x="44481" y="1151"/>
                </a:lnTo>
                <a:cubicBezTo>
                  <a:pt x="44142" y="1151"/>
                  <a:pt x="43829" y="1285"/>
                  <a:pt x="43606" y="1508"/>
                </a:cubicBezTo>
                <a:lnTo>
                  <a:pt x="43606" y="1508"/>
                </a:lnTo>
                <a:cubicBezTo>
                  <a:pt x="43383" y="1740"/>
                  <a:pt x="43241" y="2044"/>
                  <a:pt x="43241" y="2383"/>
                </a:cubicBezTo>
                <a:lnTo>
                  <a:pt x="43241" y="2383"/>
                </a:lnTo>
                <a:cubicBezTo>
                  <a:pt x="43241" y="2516"/>
                  <a:pt x="43267" y="2650"/>
                  <a:pt x="43303" y="2775"/>
                </a:cubicBezTo>
                <a:lnTo>
                  <a:pt x="43303" y="2775"/>
                </a:lnTo>
                <a:cubicBezTo>
                  <a:pt x="43339" y="2873"/>
                  <a:pt x="43383" y="2971"/>
                  <a:pt x="43446" y="3061"/>
                </a:cubicBezTo>
                <a:lnTo>
                  <a:pt x="43446" y="3061"/>
                </a:lnTo>
                <a:cubicBezTo>
                  <a:pt x="43383" y="3141"/>
                  <a:pt x="43339" y="3239"/>
                  <a:pt x="43303" y="3337"/>
                </a:cubicBezTo>
                <a:lnTo>
                  <a:pt x="43303" y="3337"/>
                </a:lnTo>
                <a:cubicBezTo>
                  <a:pt x="43267" y="3462"/>
                  <a:pt x="43241" y="3596"/>
                  <a:pt x="43241" y="3730"/>
                </a:cubicBezTo>
                <a:lnTo>
                  <a:pt x="43241" y="3730"/>
                </a:lnTo>
                <a:cubicBezTo>
                  <a:pt x="43241" y="4069"/>
                  <a:pt x="43383" y="4381"/>
                  <a:pt x="43606" y="4604"/>
                </a:cubicBezTo>
                <a:lnTo>
                  <a:pt x="43606" y="4604"/>
                </a:lnTo>
                <a:cubicBezTo>
                  <a:pt x="43829" y="4827"/>
                  <a:pt x="44142" y="4961"/>
                  <a:pt x="44481" y="4961"/>
                </a:cubicBezTo>
                <a:lnTo>
                  <a:pt x="44481" y="4961"/>
                </a:lnTo>
                <a:lnTo>
                  <a:pt x="45417" y="4961"/>
                </a:lnTo>
                <a:cubicBezTo>
                  <a:pt x="45640" y="4961"/>
                  <a:pt x="45837" y="4872"/>
                  <a:pt x="45970" y="4738"/>
                </a:cubicBezTo>
                <a:lnTo>
                  <a:pt x="45970" y="4738"/>
                </a:lnTo>
                <a:cubicBezTo>
                  <a:pt x="46113" y="4595"/>
                  <a:pt x="46202" y="4399"/>
                  <a:pt x="46202" y="4185"/>
                </a:cubicBezTo>
                <a:lnTo>
                  <a:pt x="46202" y="4185"/>
                </a:lnTo>
                <a:cubicBezTo>
                  <a:pt x="46202" y="3962"/>
                  <a:pt x="46113" y="3774"/>
                  <a:pt x="45970" y="3632"/>
                </a:cubicBezTo>
                <a:lnTo>
                  <a:pt x="45970" y="3632"/>
                </a:lnTo>
                <a:lnTo>
                  <a:pt x="45970" y="3623"/>
                </a:lnTo>
                <a:lnTo>
                  <a:pt x="47353" y="3623"/>
                </a:lnTo>
                <a:cubicBezTo>
                  <a:pt x="47532" y="3623"/>
                  <a:pt x="47701" y="3694"/>
                  <a:pt x="47817" y="3810"/>
                </a:cubicBezTo>
                <a:lnTo>
                  <a:pt x="47817" y="3810"/>
                </a:lnTo>
                <a:cubicBezTo>
                  <a:pt x="47933" y="3935"/>
                  <a:pt x="48013" y="4095"/>
                  <a:pt x="48013" y="4274"/>
                </a:cubicBezTo>
                <a:lnTo>
                  <a:pt x="48013" y="4274"/>
                </a:lnTo>
                <a:cubicBezTo>
                  <a:pt x="48013" y="4461"/>
                  <a:pt x="47933" y="4622"/>
                  <a:pt x="47817" y="4738"/>
                </a:cubicBezTo>
                <a:lnTo>
                  <a:pt x="47817" y="4738"/>
                </a:lnTo>
                <a:cubicBezTo>
                  <a:pt x="47764" y="4791"/>
                  <a:pt x="47710" y="4836"/>
                  <a:pt x="47639" y="4863"/>
                </a:cubicBezTo>
                <a:lnTo>
                  <a:pt x="47639" y="4863"/>
                </a:lnTo>
                <a:cubicBezTo>
                  <a:pt x="47585" y="4773"/>
                  <a:pt x="47478" y="4711"/>
                  <a:pt x="47353" y="4711"/>
                </a:cubicBezTo>
                <a:lnTo>
                  <a:pt x="47353" y="4711"/>
                </a:lnTo>
                <a:cubicBezTo>
                  <a:pt x="47166" y="4711"/>
                  <a:pt x="47014" y="4854"/>
                  <a:pt x="47014" y="5041"/>
                </a:cubicBezTo>
                <a:lnTo>
                  <a:pt x="47014" y="5041"/>
                </a:lnTo>
                <a:cubicBezTo>
                  <a:pt x="47014" y="5228"/>
                  <a:pt x="47166" y="5380"/>
                  <a:pt x="47353" y="5380"/>
                </a:cubicBezTo>
                <a:lnTo>
                  <a:pt x="47353" y="5380"/>
                </a:lnTo>
                <a:cubicBezTo>
                  <a:pt x="47523" y="5380"/>
                  <a:pt x="47665" y="5255"/>
                  <a:pt x="47692" y="5086"/>
                </a:cubicBezTo>
                <a:lnTo>
                  <a:pt x="47692" y="5086"/>
                </a:lnTo>
                <a:cubicBezTo>
                  <a:pt x="47799" y="5041"/>
                  <a:pt x="47897" y="4979"/>
                  <a:pt x="47978" y="4898"/>
                </a:cubicBezTo>
                <a:lnTo>
                  <a:pt x="47978" y="4898"/>
                </a:lnTo>
                <a:cubicBezTo>
                  <a:pt x="48138" y="4738"/>
                  <a:pt x="48236" y="4515"/>
                  <a:pt x="48236" y="4274"/>
                </a:cubicBezTo>
                <a:lnTo>
                  <a:pt x="48236" y="4274"/>
                </a:lnTo>
                <a:cubicBezTo>
                  <a:pt x="48236" y="4033"/>
                  <a:pt x="48138" y="3819"/>
                  <a:pt x="47978" y="3658"/>
                </a:cubicBezTo>
                <a:lnTo>
                  <a:pt x="47978" y="3658"/>
                </a:lnTo>
                <a:cubicBezTo>
                  <a:pt x="47960" y="3640"/>
                  <a:pt x="47951" y="3632"/>
                  <a:pt x="47933" y="3623"/>
                </a:cubicBezTo>
                <a:lnTo>
                  <a:pt x="47933" y="3623"/>
                </a:lnTo>
                <a:lnTo>
                  <a:pt x="48807" y="3623"/>
                </a:lnTo>
                <a:lnTo>
                  <a:pt x="48816" y="3623"/>
                </a:lnTo>
                <a:lnTo>
                  <a:pt x="50574" y="3623"/>
                </a:lnTo>
                <a:cubicBezTo>
                  <a:pt x="50886" y="3623"/>
                  <a:pt x="51171" y="3747"/>
                  <a:pt x="51377" y="3953"/>
                </a:cubicBezTo>
                <a:lnTo>
                  <a:pt x="51377" y="3953"/>
                </a:lnTo>
                <a:cubicBezTo>
                  <a:pt x="51582" y="4158"/>
                  <a:pt x="51707" y="4443"/>
                  <a:pt x="51707" y="4756"/>
                </a:cubicBezTo>
                <a:lnTo>
                  <a:pt x="51707" y="4756"/>
                </a:lnTo>
                <a:cubicBezTo>
                  <a:pt x="51707" y="5068"/>
                  <a:pt x="51582" y="5353"/>
                  <a:pt x="51377" y="5558"/>
                </a:cubicBezTo>
                <a:lnTo>
                  <a:pt x="51377" y="5558"/>
                </a:lnTo>
                <a:cubicBezTo>
                  <a:pt x="51171" y="5764"/>
                  <a:pt x="50886" y="5889"/>
                  <a:pt x="50574" y="5889"/>
                </a:cubicBezTo>
                <a:lnTo>
                  <a:pt x="50574" y="5889"/>
                </a:lnTo>
                <a:cubicBezTo>
                  <a:pt x="50395" y="5889"/>
                  <a:pt x="50235" y="5817"/>
                  <a:pt x="50110" y="5692"/>
                </a:cubicBezTo>
                <a:lnTo>
                  <a:pt x="50110" y="5692"/>
                </a:lnTo>
                <a:cubicBezTo>
                  <a:pt x="49994" y="5576"/>
                  <a:pt x="49922" y="5416"/>
                  <a:pt x="49922" y="5228"/>
                </a:cubicBezTo>
                <a:lnTo>
                  <a:pt x="49922" y="5228"/>
                </a:lnTo>
                <a:cubicBezTo>
                  <a:pt x="49922" y="5050"/>
                  <a:pt x="49994" y="4889"/>
                  <a:pt x="50110" y="4773"/>
                </a:cubicBezTo>
                <a:lnTo>
                  <a:pt x="50110" y="4773"/>
                </a:lnTo>
                <a:cubicBezTo>
                  <a:pt x="50163" y="4720"/>
                  <a:pt x="50226" y="4675"/>
                  <a:pt x="50288" y="4640"/>
                </a:cubicBezTo>
                <a:lnTo>
                  <a:pt x="50288" y="4640"/>
                </a:lnTo>
                <a:cubicBezTo>
                  <a:pt x="50351" y="4738"/>
                  <a:pt x="50458" y="4800"/>
                  <a:pt x="50574" y="4800"/>
                </a:cubicBezTo>
                <a:lnTo>
                  <a:pt x="50574" y="4800"/>
                </a:lnTo>
                <a:cubicBezTo>
                  <a:pt x="50761" y="4800"/>
                  <a:pt x="50913" y="4648"/>
                  <a:pt x="50913" y="4461"/>
                </a:cubicBezTo>
                <a:lnTo>
                  <a:pt x="50913" y="4461"/>
                </a:lnTo>
                <a:cubicBezTo>
                  <a:pt x="50913" y="4283"/>
                  <a:pt x="50761" y="4131"/>
                  <a:pt x="50574" y="4131"/>
                </a:cubicBezTo>
                <a:lnTo>
                  <a:pt x="50574" y="4131"/>
                </a:lnTo>
                <a:cubicBezTo>
                  <a:pt x="50404" y="4131"/>
                  <a:pt x="50261" y="4256"/>
                  <a:pt x="50244" y="4417"/>
                </a:cubicBezTo>
                <a:lnTo>
                  <a:pt x="50244" y="4417"/>
                </a:lnTo>
                <a:cubicBezTo>
                  <a:pt x="50137" y="4461"/>
                  <a:pt x="50038" y="4533"/>
                  <a:pt x="49958" y="4613"/>
                </a:cubicBezTo>
                <a:lnTo>
                  <a:pt x="49958" y="4613"/>
                </a:lnTo>
                <a:cubicBezTo>
                  <a:pt x="49798" y="4773"/>
                  <a:pt x="49699" y="4987"/>
                  <a:pt x="49699" y="5228"/>
                </a:cubicBezTo>
                <a:lnTo>
                  <a:pt x="49699" y="5228"/>
                </a:lnTo>
                <a:cubicBezTo>
                  <a:pt x="49699" y="5478"/>
                  <a:pt x="49798" y="5692"/>
                  <a:pt x="49958" y="5853"/>
                </a:cubicBezTo>
                <a:lnTo>
                  <a:pt x="49958" y="5853"/>
                </a:lnTo>
                <a:cubicBezTo>
                  <a:pt x="50119" y="6013"/>
                  <a:pt x="50333" y="6112"/>
                  <a:pt x="50574" y="6112"/>
                </a:cubicBezTo>
                <a:lnTo>
                  <a:pt x="50574" y="6112"/>
                </a:lnTo>
                <a:cubicBezTo>
                  <a:pt x="50948" y="6112"/>
                  <a:pt x="51287" y="5960"/>
                  <a:pt x="51537" y="5710"/>
                </a:cubicBezTo>
                <a:lnTo>
                  <a:pt x="51537" y="5710"/>
                </a:lnTo>
                <a:cubicBezTo>
                  <a:pt x="51778" y="5469"/>
                  <a:pt x="51930" y="5130"/>
                  <a:pt x="51930" y="4756"/>
                </a:cubicBezTo>
                <a:lnTo>
                  <a:pt x="51930" y="4756"/>
                </a:lnTo>
                <a:cubicBezTo>
                  <a:pt x="51930" y="4381"/>
                  <a:pt x="51778" y="4042"/>
                  <a:pt x="51537" y="3801"/>
                </a:cubicBezTo>
                <a:lnTo>
                  <a:pt x="51537" y="3801"/>
                </a:lnTo>
                <a:cubicBezTo>
                  <a:pt x="51287" y="3551"/>
                  <a:pt x="50948" y="3400"/>
                  <a:pt x="50574" y="3400"/>
                </a:cubicBezTo>
                <a:lnTo>
                  <a:pt x="50574" y="3400"/>
                </a:lnTo>
                <a:lnTo>
                  <a:pt x="48816" y="3400"/>
                </a:lnTo>
                <a:lnTo>
                  <a:pt x="48816" y="3400"/>
                </a:lnTo>
                <a:lnTo>
                  <a:pt x="47353" y="3400"/>
                </a:lnTo>
                <a:lnTo>
                  <a:pt x="44481" y="3400"/>
                </a:lnTo>
                <a:cubicBezTo>
                  <a:pt x="44320" y="3400"/>
                  <a:pt x="44168" y="3364"/>
                  <a:pt x="44026" y="3293"/>
                </a:cubicBezTo>
                <a:lnTo>
                  <a:pt x="44026" y="3293"/>
                </a:lnTo>
                <a:cubicBezTo>
                  <a:pt x="43910" y="3230"/>
                  <a:pt x="43811" y="3150"/>
                  <a:pt x="43722" y="3061"/>
                </a:cubicBezTo>
                <a:lnTo>
                  <a:pt x="43722" y="3061"/>
                </a:lnTo>
                <a:cubicBezTo>
                  <a:pt x="43811" y="2962"/>
                  <a:pt x="43910" y="2882"/>
                  <a:pt x="44026" y="2820"/>
                </a:cubicBezTo>
                <a:lnTo>
                  <a:pt x="44026" y="2820"/>
                </a:lnTo>
                <a:cubicBezTo>
                  <a:pt x="44168" y="2757"/>
                  <a:pt x="44320" y="2713"/>
                  <a:pt x="44481" y="2713"/>
                </a:cubicBezTo>
                <a:lnTo>
                  <a:pt x="44481" y="2713"/>
                </a:lnTo>
                <a:lnTo>
                  <a:pt x="45417" y="2713"/>
                </a:lnTo>
                <a:lnTo>
                  <a:pt x="47353" y="2713"/>
                </a:lnTo>
                <a:lnTo>
                  <a:pt x="48816" y="2713"/>
                </a:lnTo>
                <a:lnTo>
                  <a:pt x="50574" y="2713"/>
                </a:lnTo>
                <a:cubicBezTo>
                  <a:pt x="50948" y="2713"/>
                  <a:pt x="51287" y="2561"/>
                  <a:pt x="51537" y="2320"/>
                </a:cubicBezTo>
                <a:lnTo>
                  <a:pt x="51537" y="2320"/>
                </a:lnTo>
                <a:cubicBezTo>
                  <a:pt x="51778" y="2070"/>
                  <a:pt x="51930" y="1731"/>
                  <a:pt x="51930" y="1357"/>
                </a:cubicBezTo>
                <a:lnTo>
                  <a:pt x="51930" y="1357"/>
                </a:lnTo>
                <a:cubicBezTo>
                  <a:pt x="51930" y="982"/>
                  <a:pt x="51778" y="643"/>
                  <a:pt x="51537" y="402"/>
                </a:cubicBezTo>
                <a:lnTo>
                  <a:pt x="51537" y="402"/>
                </a:lnTo>
                <a:cubicBezTo>
                  <a:pt x="51287" y="152"/>
                  <a:pt x="50948" y="1"/>
                  <a:pt x="50574" y="1"/>
                </a:cubicBezTo>
                <a:lnTo>
                  <a:pt x="50574" y="1"/>
                </a:lnTo>
                <a:cubicBezTo>
                  <a:pt x="50333" y="1"/>
                  <a:pt x="50119" y="99"/>
                  <a:pt x="49958" y="259"/>
                </a:cubicBezTo>
                <a:moveTo>
                  <a:pt x="43517" y="2704"/>
                </a:moveTo>
                <a:cubicBezTo>
                  <a:pt x="43481" y="2606"/>
                  <a:pt x="43464" y="2499"/>
                  <a:pt x="43464" y="2383"/>
                </a:cubicBezTo>
                <a:lnTo>
                  <a:pt x="43464" y="2383"/>
                </a:lnTo>
                <a:cubicBezTo>
                  <a:pt x="43464" y="2106"/>
                  <a:pt x="43580" y="1856"/>
                  <a:pt x="43767" y="1669"/>
                </a:cubicBezTo>
                <a:lnTo>
                  <a:pt x="43767" y="1669"/>
                </a:lnTo>
                <a:cubicBezTo>
                  <a:pt x="43945" y="1490"/>
                  <a:pt x="44204" y="1374"/>
                  <a:pt x="44481" y="1374"/>
                </a:cubicBezTo>
                <a:lnTo>
                  <a:pt x="44481" y="1374"/>
                </a:lnTo>
                <a:lnTo>
                  <a:pt x="45417" y="1374"/>
                </a:lnTo>
                <a:cubicBezTo>
                  <a:pt x="45578" y="1374"/>
                  <a:pt x="45712" y="1437"/>
                  <a:pt x="45819" y="1535"/>
                </a:cubicBezTo>
                <a:lnTo>
                  <a:pt x="45819" y="1535"/>
                </a:lnTo>
                <a:cubicBezTo>
                  <a:pt x="45917" y="1642"/>
                  <a:pt x="45979" y="1776"/>
                  <a:pt x="45979" y="1937"/>
                </a:cubicBezTo>
                <a:lnTo>
                  <a:pt x="45979" y="1937"/>
                </a:lnTo>
                <a:cubicBezTo>
                  <a:pt x="45979" y="2088"/>
                  <a:pt x="45917" y="2231"/>
                  <a:pt x="45819" y="2329"/>
                </a:cubicBezTo>
                <a:lnTo>
                  <a:pt x="45819" y="2329"/>
                </a:lnTo>
                <a:cubicBezTo>
                  <a:pt x="45712" y="2427"/>
                  <a:pt x="45578" y="2490"/>
                  <a:pt x="45417" y="2490"/>
                </a:cubicBezTo>
                <a:lnTo>
                  <a:pt x="45417" y="2490"/>
                </a:lnTo>
                <a:lnTo>
                  <a:pt x="44481" y="2490"/>
                </a:lnTo>
                <a:lnTo>
                  <a:pt x="44472" y="2490"/>
                </a:lnTo>
                <a:lnTo>
                  <a:pt x="44463" y="2490"/>
                </a:lnTo>
                <a:cubicBezTo>
                  <a:pt x="44275" y="2499"/>
                  <a:pt x="44088" y="2543"/>
                  <a:pt x="43927" y="2623"/>
                </a:cubicBezTo>
                <a:lnTo>
                  <a:pt x="43927" y="2623"/>
                </a:lnTo>
                <a:cubicBezTo>
                  <a:pt x="43803" y="2686"/>
                  <a:pt x="43687" y="2775"/>
                  <a:pt x="43588" y="2873"/>
                </a:cubicBezTo>
                <a:lnTo>
                  <a:pt x="43588" y="2873"/>
                </a:lnTo>
                <a:cubicBezTo>
                  <a:pt x="43562" y="2820"/>
                  <a:pt x="43535" y="2766"/>
                  <a:pt x="43517" y="2704"/>
                </a:cubicBezTo>
                <a:moveTo>
                  <a:pt x="43767" y="4443"/>
                </a:moveTo>
                <a:cubicBezTo>
                  <a:pt x="43580" y="4256"/>
                  <a:pt x="43464" y="4006"/>
                  <a:pt x="43464" y="3730"/>
                </a:cubicBezTo>
                <a:lnTo>
                  <a:pt x="43464" y="3730"/>
                </a:lnTo>
                <a:cubicBezTo>
                  <a:pt x="43464" y="3614"/>
                  <a:pt x="43481" y="3507"/>
                  <a:pt x="43517" y="3408"/>
                </a:cubicBezTo>
                <a:lnTo>
                  <a:pt x="43517" y="3408"/>
                </a:lnTo>
                <a:cubicBezTo>
                  <a:pt x="43535" y="3355"/>
                  <a:pt x="43562" y="3293"/>
                  <a:pt x="43588" y="3239"/>
                </a:cubicBezTo>
                <a:lnTo>
                  <a:pt x="43588" y="3239"/>
                </a:lnTo>
                <a:cubicBezTo>
                  <a:pt x="43687" y="3346"/>
                  <a:pt x="43803" y="3426"/>
                  <a:pt x="43927" y="3489"/>
                </a:cubicBezTo>
                <a:lnTo>
                  <a:pt x="43927" y="3489"/>
                </a:lnTo>
                <a:cubicBezTo>
                  <a:pt x="44088" y="3569"/>
                  <a:pt x="44275" y="3623"/>
                  <a:pt x="44463" y="3623"/>
                </a:cubicBezTo>
                <a:lnTo>
                  <a:pt x="44463" y="3623"/>
                </a:lnTo>
                <a:cubicBezTo>
                  <a:pt x="44463" y="3623"/>
                  <a:pt x="44472" y="3623"/>
                  <a:pt x="44472" y="3623"/>
                </a:cubicBezTo>
                <a:lnTo>
                  <a:pt x="44472" y="3623"/>
                </a:lnTo>
                <a:lnTo>
                  <a:pt x="45417" y="3623"/>
                </a:lnTo>
                <a:cubicBezTo>
                  <a:pt x="45578" y="3623"/>
                  <a:pt x="45712" y="3685"/>
                  <a:pt x="45819" y="3783"/>
                </a:cubicBezTo>
                <a:lnTo>
                  <a:pt x="45819" y="3783"/>
                </a:lnTo>
                <a:cubicBezTo>
                  <a:pt x="45917" y="3890"/>
                  <a:pt x="45979" y="4024"/>
                  <a:pt x="45979" y="4185"/>
                </a:cubicBezTo>
                <a:lnTo>
                  <a:pt x="45979" y="4185"/>
                </a:lnTo>
                <a:cubicBezTo>
                  <a:pt x="45979" y="4336"/>
                  <a:pt x="45917" y="4479"/>
                  <a:pt x="45819" y="4577"/>
                </a:cubicBezTo>
                <a:lnTo>
                  <a:pt x="45819" y="4577"/>
                </a:lnTo>
                <a:cubicBezTo>
                  <a:pt x="45712" y="4675"/>
                  <a:pt x="45578" y="4738"/>
                  <a:pt x="45417" y="4738"/>
                </a:cubicBezTo>
                <a:lnTo>
                  <a:pt x="45417" y="4738"/>
                </a:lnTo>
                <a:lnTo>
                  <a:pt x="44481" y="4738"/>
                </a:lnTo>
                <a:cubicBezTo>
                  <a:pt x="44204" y="4738"/>
                  <a:pt x="43945" y="4631"/>
                  <a:pt x="43767" y="4443"/>
                </a:cubicBezTo>
                <a:close/>
                <a:moveTo>
                  <a:pt x="402" y="402"/>
                </a:moveTo>
                <a:cubicBezTo>
                  <a:pt x="152" y="643"/>
                  <a:pt x="0" y="982"/>
                  <a:pt x="0" y="1357"/>
                </a:cubicBezTo>
                <a:lnTo>
                  <a:pt x="0" y="1357"/>
                </a:lnTo>
                <a:cubicBezTo>
                  <a:pt x="0" y="1731"/>
                  <a:pt x="152" y="2070"/>
                  <a:pt x="402" y="2320"/>
                </a:cubicBezTo>
                <a:lnTo>
                  <a:pt x="402" y="2320"/>
                </a:lnTo>
                <a:cubicBezTo>
                  <a:pt x="643" y="2561"/>
                  <a:pt x="982" y="2713"/>
                  <a:pt x="1356" y="2713"/>
                </a:cubicBezTo>
                <a:lnTo>
                  <a:pt x="1356" y="2713"/>
                </a:lnTo>
                <a:lnTo>
                  <a:pt x="3123" y="2713"/>
                </a:lnTo>
                <a:lnTo>
                  <a:pt x="4577" y="2713"/>
                </a:lnTo>
                <a:lnTo>
                  <a:pt x="6513" y="2713"/>
                </a:lnTo>
                <a:lnTo>
                  <a:pt x="7458" y="2713"/>
                </a:lnTo>
                <a:cubicBezTo>
                  <a:pt x="7619" y="2713"/>
                  <a:pt x="7770" y="2757"/>
                  <a:pt x="7904" y="2820"/>
                </a:cubicBezTo>
                <a:lnTo>
                  <a:pt x="7904" y="2820"/>
                </a:lnTo>
                <a:cubicBezTo>
                  <a:pt x="8020" y="2882"/>
                  <a:pt x="8127" y="2962"/>
                  <a:pt x="8217" y="3061"/>
                </a:cubicBezTo>
                <a:lnTo>
                  <a:pt x="8217" y="3061"/>
                </a:lnTo>
                <a:cubicBezTo>
                  <a:pt x="8127" y="3150"/>
                  <a:pt x="8020" y="3230"/>
                  <a:pt x="7904" y="3293"/>
                </a:cubicBezTo>
                <a:lnTo>
                  <a:pt x="7904" y="3293"/>
                </a:lnTo>
                <a:cubicBezTo>
                  <a:pt x="7770" y="3364"/>
                  <a:pt x="7619" y="3400"/>
                  <a:pt x="7458" y="3400"/>
                </a:cubicBezTo>
                <a:lnTo>
                  <a:pt x="7458" y="3400"/>
                </a:lnTo>
                <a:lnTo>
                  <a:pt x="4577" y="3400"/>
                </a:lnTo>
                <a:lnTo>
                  <a:pt x="3123" y="3400"/>
                </a:lnTo>
                <a:lnTo>
                  <a:pt x="3123" y="3400"/>
                </a:lnTo>
                <a:lnTo>
                  <a:pt x="1356" y="3400"/>
                </a:lnTo>
                <a:cubicBezTo>
                  <a:pt x="982" y="3400"/>
                  <a:pt x="643" y="3551"/>
                  <a:pt x="402" y="3801"/>
                </a:cubicBezTo>
                <a:lnTo>
                  <a:pt x="402" y="3801"/>
                </a:lnTo>
                <a:cubicBezTo>
                  <a:pt x="152" y="4042"/>
                  <a:pt x="0" y="4381"/>
                  <a:pt x="0" y="4756"/>
                </a:cubicBezTo>
                <a:lnTo>
                  <a:pt x="0" y="4756"/>
                </a:lnTo>
                <a:cubicBezTo>
                  <a:pt x="0" y="5130"/>
                  <a:pt x="152" y="5469"/>
                  <a:pt x="402" y="5710"/>
                </a:cubicBezTo>
                <a:lnTo>
                  <a:pt x="402" y="5710"/>
                </a:lnTo>
                <a:cubicBezTo>
                  <a:pt x="643" y="5960"/>
                  <a:pt x="982" y="6112"/>
                  <a:pt x="1356" y="6112"/>
                </a:cubicBezTo>
                <a:lnTo>
                  <a:pt x="1356" y="6112"/>
                </a:lnTo>
                <a:cubicBezTo>
                  <a:pt x="1597" y="6112"/>
                  <a:pt x="1820" y="6013"/>
                  <a:pt x="1981" y="5853"/>
                </a:cubicBezTo>
                <a:lnTo>
                  <a:pt x="1981" y="5853"/>
                </a:lnTo>
                <a:cubicBezTo>
                  <a:pt x="2141" y="5692"/>
                  <a:pt x="2239" y="5478"/>
                  <a:pt x="2239" y="5228"/>
                </a:cubicBezTo>
                <a:lnTo>
                  <a:pt x="2239" y="5228"/>
                </a:lnTo>
                <a:cubicBezTo>
                  <a:pt x="2239" y="4987"/>
                  <a:pt x="2141" y="4773"/>
                  <a:pt x="1981" y="4613"/>
                </a:cubicBezTo>
                <a:lnTo>
                  <a:pt x="1981" y="4613"/>
                </a:lnTo>
                <a:cubicBezTo>
                  <a:pt x="1900" y="4533"/>
                  <a:pt x="1802" y="4461"/>
                  <a:pt x="1695" y="4417"/>
                </a:cubicBezTo>
                <a:lnTo>
                  <a:pt x="1695" y="4417"/>
                </a:lnTo>
                <a:cubicBezTo>
                  <a:pt x="1668" y="4256"/>
                  <a:pt x="1526" y="4131"/>
                  <a:pt x="1356" y="4131"/>
                </a:cubicBezTo>
                <a:lnTo>
                  <a:pt x="1356" y="4131"/>
                </a:lnTo>
                <a:cubicBezTo>
                  <a:pt x="1169" y="4131"/>
                  <a:pt x="1017" y="4283"/>
                  <a:pt x="1017" y="4461"/>
                </a:cubicBezTo>
                <a:lnTo>
                  <a:pt x="1017" y="4461"/>
                </a:lnTo>
                <a:cubicBezTo>
                  <a:pt x="1017" y="4648"/>
                  <a:pt x="1169" y="4800"/>
                  <a:pt x="1356" y="4800"/>
                </a:cubicBezTo>
                <a:lnTo>
                  <a:pt x="1356" y="4800"/>
                </a:lnTo>
                <a:cubicBezTo>
                  <a:pt x="1481" y="4800"/>
                  <a:pt x="1588" y="4738"/>
                  <a:pt x="1642" y="4640"/>
                </a:cubicBezTo>
                <a:lnTo>
                  <a:pt x="1642" y="4640"/>
                </a:lnTo>
                <a:cubicBezTo>
                  <a:pt x="1713" y="4675"/>
                  <a:pt x="1767" y="4720"/>
                  <a:pt x="1820" y="4773"/>
                </a:cubicBezTo>
                <a:lnTo>
                  <a:pt x="1820" y="4773"/>
                </a:lnTo>
                <a:cubicBezTo>
                  <a:pt x="1945" y="4889"/>
                  <a:pt x="2016" y="5050"/>
                  <a:pt x="2016" y="5228"/>
                </a:cubicBezTo>
                <a:lnTo>
                  <a:pt x="2016" y="5228"/>
                </a:lnTo>
                <a:cubicBezTo>
                  <a:pt x="2016" y="5416"/>
                  <a:pt x="1945" y="5576"/>
                  <a:pt x="1820" y="5692"/>
                </a:cubicBezTo>
                <a:lnTo>
                  <a:pt x="1820" y="5692"/>
                </a:lnTo>
                <a:cubicBezTo>
                  <a:pt x="1704" y="5817"/>
                  <a:pt x="1535" y="5889"/>
                  <a:pt x="1356" y="5889"/>
                </a:cubicBezTo>
                <a:lnTo>
                  <a:pt x="1356" y="5889"/>
                </a:lnTo>
                <a:cubicBezTo>
                  <a:pt x="1044" y="5889"/>
                  <a:pt x="767" y="5764"/>
                  <a:pt x="553" y="5558"/>
                </a:cubicBezTo>
                <a:lnTo>
                  <a:pt x="553" y="5558"/>
                </a:lnTo>
                <a:cubicBezTo>
                  <a:pt x="348" y="5353"/>
                  <a:pt x="223" y="5068"/>
                  <a:pt x="223" y="4756"/>
                </a:cubicBezTo>
                <a:lnTo>
                  <a:pt x="223" y="4756"/>
                </a:lnTo>
                <a:cubicBezTo>
                  <a:pt x="223" y="4443"/>
                  <a:pt x="348" y="4158"/>
                  <a:pt x="553" y="3953"/>
                </a:cubicBezTo>
                <a:lnTo>
                  <a:pt x="553" y="3953"/>
                </a:lnTo>
                <a:cubicBezTo>
                  <a:pt x="767" y="3747"/>
                  <a:pt x="1044" y="3623"/>
                  <a:pt x="1356" y="3623"/>
                </a:cubicBezTo>
                <a:lnTo>
                  <a:pt x="1356" y="3623"/>
                </a:lnTo>
                <a:lnTo>
                  <a:pt x="3123" y="3623"/>
                </a:lnTo>
                <a:lnTo>
                  <a:pt x="3123" y="3623"/>
                </a:lnTo>
                <a:lnTo>
                  <a:pt x="3997" y="3623"/>
                </a:lnTo>
                <a:cubicBezTo>
                  <a:pt x="3988" y="3632"/>
                  <a:pt x="3970" y="3640"/>
                  <a:pt x="3961" y="3658"/>
                </a:cubicBezTo>
                <a:lnTo>
                  <a:pt x="3961" y="3658"/>
                </a:lnTo>
                <a:cubicBezTo>
                  <a:pt x="3801" y="3819"/>
                  <a:pt x="3702" y="4033"/>
                  <a:pt x="3702" y="4274"/>
                </a:cubicBezTo>
                <a:lnTo>
                  <a:pt x="3702" y="4274"/>
                </a:lnTo>
                <a:cubicBezTo>
                  <a:pt x="3702" y="4515"/>
                  <a:pt x="3801" y="4738"/>
                  <a:pt x="3961" y="4898"/>
                </a:cubicBezTo>
                <a:lnTo>
                  <a:pt x="3961" y="4898"/>
                </a:lnTo>
                <a:cubicBezTo>
                  <a:pt x="4041" y="4979"/>
                  <a:pt x="4140" y="5041"/>
                  <a:pt x="4247" y="5086"/>
                </a:cubicBezTo>
                <a:lnTo>
                  <a:pt x="4247" y="5086"/>
                </a:lnTo>
                <a:cubicBezTo>
                  <a:pt x="4264" y="5255"/>
                  <a:pt x="4407" y="5380"/>
                  <a:pt x="4577" y="5380"/>
                </a:cubicBezTo>
                <a:lnTo>
                  <a:pt x="4577" y="5380"/>
                </a:lnTo>
                <a:cubicBezTo>
                  <a:pt x="4764" y="5380"/>
                  <a:pt x="4916" y="5228"/>
                  <a:pt x="4916" y="5041"/>
                </a:cubicBezTo>
                <a:lnTo>
                  <a:pt x="4916" y="5041"/>
                </a:lnTo>
                <a:cubicBezTo>
                  <a:pt x="4916" y="4854"/>
                  <a:pt x="4764" y="4711"/>
                  <a:pt x="4577" y="4711"/>
                </a:cubicBezTo>
                <a:lnTo>
                  <a:pt x="4577" y="4711"/>
                </a:lnTo>
                <a:cubicBezTo>
                  <a:pt x="4461" y="4711"/>
                  <a:pt x="4354" y="4773"/>
                  <a:pt x="4291" y="4863"/>
                </a:cubicBezTo>
                <a:lnTo>
                  <a:pt x="4291" y="4863"/>
                </a:lnTo>
                <a:cubicBezTo>
                  <a:pt x="4229" y="4836"/>
                  <a:pt x="4166" y="4791"/>
                  <a:pt x="4113" y="4738"/>
                </a:cubicBezTo>
                <a:lnTo>
                  <a:pt x="4113" y="4738"/>
                </a:lnTo>
                <a:cubicBezTo>
                  <a:pt x="3997" y="4622"/>
                  <a:pt x="3925" y="4461"/>
                  <a:pt x="3925" y="4274"/>
                </a:cubicBezTo>
                <a:lnTo>
                  <a:pt x="3925" y="4274"/>
                </a:lnTo>
                <a:cubicBezTo>
                  <a:pt x="3925" y="4095"/>
                  <a:pt x="3997" y="3935"/>
                  <a:pt x="4113" y="3810"/>
                </a:cubicBezTo>
                <a:lnTo>
                  <a:pt x="4113" y="3810"/>
                </a:lnTo>
                <a:cubicBezTo>
                  <a:pt x="4238" y="3694"/>
                  <a:pt x="4398" y="3623"/>
                  <a:pt x="4577" y="3623"/>
                </a:cubicBezTo>
                <a:lnTo>
                  <a:pt x="4577" y="3623"/>
                </a:lnTo>
                <a:lnTo>
                  <a:pt x="5968" y="3623"/>
                </a:lnTo>
                <a:lnTo>
                  <a:pt x="5959" y="3632"/>
                </a:lnTo>
                <a:cubicBezTo>
                  <a:pt x="5817" y="3774"/>
                  <a:pt x="5728" y="3962"/>
                  <a:pt x="5728" y="4185"/>
                </a:cubicBezTo>
                <a:lnTo>
                  <a:pt x="5728" y="4185"/>
                </a:lnTo>
                <a:cubicBezTo>
                  <a:pt x="5728" y="4399"/>
                  <a:pt x="5817" y="4595"/>
                  <a:pt x="5959" y="4738"/>
                </a:cubicBezTo>
                <a:lnTo>
                  <a:pt x="5959" y="4738"/>
                </a:lnTo>
                <a:cubicBezTo>
                  <a:pt x="6102" y="4872"/>
                  <a:pt x="6298" y="4961"/>
                  <a:pt x="6513" y="4961"/>
                </a:cubicBezTo>
                <a:lnTo>
                  <a:pt x="6513" y="4961"/>
                </a:lnTo>
                <a:lnTo>
                  <a:pt x="7458" y="4961"/>
                </a:lnTo>
                <a:cubicBezTo>
                  <a:pt x="7797" y="4961"/>
                  <a:pt x="8101" y="4827"/>
                  <a:pt x="8324" y="4604"/>
                </a:cubicBezTo>
                <a:lnTo>
                  <a:pt x="8324" y="4604"/>
                </a:lnTo>
                <a:cubicBezTo>
                  <a:pt x="8556" y="4381"/>
                  <a:pt x="8689" y="4069"/>
                  <a:pt x="8689" y="3730"/>
                </a:cubicBezTo>
                <a:lnTo>
                  <a:pt x="8689" y="3730"/>
                </a:lnTo>
                <a:cubicBezTo>
                  <a:pt x="8689" y="3596"/>
                  <a:pt x="8671" y="3462"/>
                  <a:pt x="8627" y="3337"/>
                </a:cubicBezTo>
                <a:lnTo>
                  <a:pt x="8627" y="3337"/>
                </a:lnTo>
                <a:cubicBezTo>
                  <a:pt x="8591" y="3239"/>
                  <a:pt x="8547" y="3141"/>
                  <a:pt x="8493" y="3061"/>
                </a:cubicBezTo>
                <a:lnTo>
                  <a:pt x="8493" y="3061"/>
                </a:lnTo>
                <a:cubicBezTo>
                  <a:pt x="8547" y="2971"/>
                  <a:pt x="8591" y="2873"/>
                  <a:pt x="8627" y="2775"/>
                </a:cubicBezTo>
                <a:lnTo>
                  <a:pt x="8627" y="2775"/>
                </a:lnTo>
                <a:cubicBezTo>
                  <a:pt x="8671" y="2650"/>
                  <a:pt x="8689" y="2516"/>
                  <a:pt x="8689" y="2383"/>
                </a:cubicBezTo>
                <a:lnTo>
                  <a:pt x="8689" y="2383"/>
                </a:lnTo>
                <a:cubicBezTo>
                  <a:pt x="8689" y="2044"/>
                  <a:pt x="8556" y="1740"/>
                  <a:pt x="8324" y="1508"/>
                </a:cubicBezTo>
                <a:lnTo>
                  <a:pt x="8324" y="1508"/>
                </a:lnTo>
                <a:cubicBezTo>
                  <a:pt x="8101" y="1285"/>
                  <a:pt x="7797" y="1151"/>
                  <a:pt x="7458" y="1151"/>
                </a:cubicBezTo>
                <a:lnTo>
                  <a:pt x="7458" y="1151"/>
                </a:lnTo>
                <a:lnTo>
                  <a:pt x="6513" y="1151"/>
                </a:lnTo>
                <a:cubicBezTo>
                  <a:pt x="6298" y="1151"/>
                  <a:pt x="6102" y="1241"/>
                  <a:pt x="5959" y="1383"/>
                </a:cubicBezTo>
                <a:lnTo>
                  <a:pt x="5959" y="1383"/>
                </a:lnTo>
                <a:cubicBezTo>
                  <a:pt x="5817" y="1517"/>
                  <a:pt x="5728" y="1713"/>
                  <a:pt x="5728" y="1937"/>
                </a:cubicBezTo>
                <a:lnTo>
                  <a:pt x="5728" y="1937"/>
                </a:lnTo>
                <a:cubicBezTo>
                  <a:pt x="5728" y="2151"/>
                  <a:pt x="5817" y="2347"/>
                  <a:pt x="5959" y="2490"/>
                </a:cubicBezTo>
                <a:lnTo>
                  <a:pt x="5959" y="2490"/>
                </a:lnTo>
                <a:lnTo>
                  <a:pt x="5968" y="2490"/>
                </a:lnTo>
                <a:lnTo>
                  <a:pt x="4577" y="2490"/>
                </a:lnTo>
                <a:cubicBezTo>
                  <a:pt x="4398" y="2490"/>
                  <a:pt x="4238" y="2418"/>
                  <a:pt x="4113" y="2302"/>
                </a:cubicBezTo>
                <a:lnTo>
                  <a:pt x="4113" y="2302"/>
                </a:lnTo>
                <a:cubicBezTo>
                  <a:pt x="3997" y="2177"/>
                  <a:pt x="3925" y="2017"/>
                  <a:pt x="3925" y="1838"/>
                </a:cubicBezTo>
                <a:lnTo>
                  <a:pt x="3925" y="1838"/>
                </a:lnTo>
                <a:cubicBezTo>
                  <a:pt x="3925" y="1660"/>
                  <a:pt x="3997" y="1490"/>
                  <a:pt x="4113" y="1374"/>
                </a:cubicBezTo>
                <a:lnTo>
                  <a:pt x="4113" y="1374"/>
                </a:lnTo>
                <a:cubicBezTo>
                  <a:pt x="4166" y="1321"/>
                  <a:pt x="4229" y="1276"/>
                  <a:pt x="4291" y="1250"/>
                </a:cubicBezTo>
                <a:lnTo>
                  <a:pt x="4291" y="1250"/>
                </a:lnTo>
                <a:cubicBezTo>
                  <a:pt x="4354" y="1339"/>
                  <a:pt x="4461" y="1410"/>
                  <a:pt x="4577" y="1410"/>
                </a:cubicBezTo>
                <a:lnTo>
                  <a:pt x="4577" y="1410"/>
                </a:lnTo>
                <a:cubicBezTo>
                  <a:pt x="4764" y="1410"/>
                  <a:pt x="4916" y="1259"/>
                  <a:pt x="4916" y="1071"/>
                </a:cubicBezTo>
                <a:lnTo>
                  <a:pt x="4916" y="1071"/>
                </a:lnTo>
                <a:cubicBezTo>
                  <a:pt x="4916" y="884"/>
                  <a:pt x="4764" y="732"/>
                  <a:pt x="4577" y="732"/>
                </a:cubicBezTo>
                <a:lnTo>
                  <a:pt x="4577" y="732"/>
                </a:lnTo>
                <a:cubicBezTo>
                  <a:pt x="4407" y="732"/>
                  <a:pt x="4264" y="857"/>
                  <a:pt x="4247" y="1027"/>
                </a:cubicBezTo>
                <a:lnTo>
                  <a:pt x="4247" y="1027"/>
                </a:lnTo>
                <a:cubicBezTo>
                  <a:pt x="4140" y="1071"/>
                  <a:pt x="4041" y="1134"/>
                  <a:pt x="3961" y="1214"/>
                </a:cubicBezTo>
                <a:lnTo>
                  <a:pt x="3961" y="1214"/>
                </a:lnTo>
                <a:cubicBezTo>
                  <a:pt x="3801" y="1374"/>
                  <a:pt x="3702" y="1598"/>
                  <a:pt x="3702" y="1838"/>
                </a:cubicBezTo>
                <a:lnTo>
                  <a:pt x="3702" y="1838"/>
                </a:lnTo>
                <a:cubicBezTo>
                  <a:pt x="3702" y="2079"/>
                  <a:pt x="3801" y="2302"/>
                  <a:pt x="3961" y="2454"/>
                </a:cubicBezTo>
                <a:lnTo>
                  <a:pt x="3961" y="2454"/>
                </a:lnTo>
                <a:cubicBezTo>
                  <a:pt x="3970" y="2472"/>
                  <a:pt x="3988" y="2481"/>
                  <a:pt x="3997" y="2490"/>
                </a:cubicBezTo>
                <a:lnTo>
                  <a:pt x="3997" y="2490"/>
                </a:lnTo>
                <a:lnTo>
                  <a:pt x="3123" y="2490"/>
                </a:lnTo>
                <a:lnTo>
                  <a:pt x="1356" y="2490"/>
                </a:lnTo>
                <a:cubicBezTo>
                  <a:pt x="1044" y="2490"/>
                  <a:pt x="767" y="2365"/>
                  <a:pt x="553" y="2160"/>
                </a:cubicBezTo>
                <a:lnTo>
                  <a:pt x="553" y="2160"/>
                </a:lnTo>
                <a:cubicBezTo>
                  <a:pt x="348" y="1954"/>
                  <a:pt x="223" y="1669"/>
                  <a:pt x="223" y="1357"/>
                </a:cubicBezTo>
                <a:lnTo>
                  <a:pt x="223" y="1357"/>
                </a:lnTo>
                <a:cubicBezTo>
                  <a:pt x="223" y="1044"/>
                  <a:pt x="348" y="768"/>
                  <a:pt x="553" y="563"/>
                </a:cubicBezTo>
                <a:lnTo>
                  <a:pt x="553" y="563"/>
                </a:lnTo>
                <a:cubicBezTo>
                  <a:pt x="767" y="349"/>
                  <a:pt x="1044" y="224"/>
                  <a:pt x="1356" y="224"/>
                </a:cubicBezTo>
                <a:lnTo>
                  <a:pt x="1356" y="224"/>
                </a:lnTo>
                <a:cubicBezTo>
                  <a:pt x="1535" y="224"/>
                  <a:pt x="1704" y="295"/>
                  <a:pt x="1820" y="420"/>
                </a:cubicBezTo>
                <a:lnTo>
                  <a:pt x="1820" y="420"/>
                </a:lnTo>
                <a:cubicBezTo>
                  <a:pt x="1945" y="536"/>
                  <a:pt x="2016" y="705"/>
                  <a:pt x="2016" y="884"/>
                </a:cubicBezTo>
                <a:lnTo>
                  <a:pt x="2016" y="884"/>
                </a:lnTo>
                <a:cubicBezTo>
                  <a:pt x="2016" y="1062"/>
                  <a:pt x="1945" y="1223"/>
                  <a:pt x="1820" y="1348"/>
                </a:cubicBezTo>
                <a:lnTo>
                  <a:pt x="1820" y="1348"/>
                </a:lnTo>
                <a:cubicBezTo>
                  <a:pt x="1767" y="1392"/>
                  <a:pt x="1713" y="1437"/>
                  <a:pt x="1642" y="1473"/>
                </a:cubicBezTo>
                <a:lnTo>
                  <a:pt x="1642" y="1473"/>
                </a:lnTo>
                <a:cubicBezTo>
                  <a:pt x="1588" y="1374"/>
                  <a:pt x="1481" y="1312"/>
                  <a:pt x="1356" y="1312"/>
                </a:cubicBezTo>
                <a:lnTo>
                  <a:pt x="1356" y="1312"/>
                </a:lnTo>
                <a:cubicBezTo>
                  <a:pt x="1169" y="1312"/>
                  <a:pt x="1017" y="1464"/>
                  <a:pt x="1017" y="1651"/>
                </a:cubicBezTo>
                <a:lnTo>
                  <a:pt x="1017" y="1651"/>
                </a:lnTo>
                <a:cubicBezTo>
                  <a:pt x="1017" y="1838"/>
                  <a:pt x="1169" y="1981"/>
                  <a:pt x="1356" y="1981"/>
                </a:cubicBezTo>
                <a:lnTo>
                  <a:pt x="1356" y="1981"/>
                </a:lnTo>
                <a:cubicBezTo>
                  <a:pt x="1526" y="1981"/>
                  <a:pt x="1668" y="1856"/>
                  <a:pt x="1695" y="1696"/>
                </a:cubicBezTo>
                <a:lnTo>
                  <a:pt x="1695" y="1696"/>
                </a:lnTo>
                <a:cubicBezTo>
                  <a:pt x="1802" y="1651"/>
                  <a:pt x="1900" y="1580"/>
                  <a:pt x="1981" y="1499"/>
                </a:cubicBezTo>
                <a:lnTo>
                  <a:pt x="1981" y="1499"/>
                </a:lnTo>
                <a:cubicBezTo>
                  <a:pt x="2141" y="1339"/>
                  <a:pt x="2239" y="1125"/>
                  <a:pt x="2239" y="884"/>
                </a:cubicBezTo>
                <a:lnTo>
                  <a:pt x="2239" y="884"/>
                </a:lnTo>
                <a:cubicBezTo>
                  <a:pt x="2239" y="643"/>
                  <a:pt x="2141" y="420"/>
                  <a:pt x="1981" y="259"/>
                </a:cubicBezTo>
                <a:lnTo>
                  <a:pt x="1981" y="259"/>
                </a:lnTo>
                <a:cubicBezTo>
                  <a:pt x="1820" y="99"/>
                  <a:pt x="1597" y="1"/>
                  <a:pt x="1356" y="1"/>
                </a:cubicBezTo>
                <a:lnTo>
                  <a:pt x="1356" y="1"/>
                </a:lnTo>
                <a:cubicBezTo>
                  <a:pt x="982" y="1"/>
                  <a:pt x="643" y="152"/>
                  <a:pt x="402" y="402"/>
                </a:cubicBezTo>
                <a:moveTo>
                  <a:pt x="6120" y="2329"/>
                </a:moveTo>
                <a:cubicBezTo>
                  <a:pt x="6013" y="2231"/>
                  <a:pt x="5951" y="2088"/>
                  <a:pt x="5951" y="1937"/>
                </a:cubicBezTo>
                <a:lnTo>
                  <a:pt x="5951" y="1937"/>
                </a:lnTo>
                <a:cubicBezTo>
                  <a:pt x="5951" y="1776"/>
                  <a:pt x="6013" y="1642"/>
                  <a:pt x="6120" y="1535"/>
                </a:cubicBezTo>
                <a:lnTo>
                  <a:pt x="6120" y="1535"/>
                </a:lnTo>
                <a:cubicBezTo>
                  <a:pt x="6218" y="1437"/>
                  <a:pt x="6361" y="1374"/>
                  <a:pt x="6513" y="1374"/>
                </a:cubicBezTo>
                <a:lnTo>
                  <a:pt x="6513" y="1374"/>
                </a:lnTo>
                <a:lnTo>
                  <a:pt x="7458" y="1374"/>
                </a:lnTo>
                <a:cubicBezTo>
                  <a:pt x="7735" y="1374"/>
                  <a:pt x="7985" y="1490"/>
                  <a:pt x="8172" y="1669"/>
                </a:cubicBezTo>
                <a:lnTo>
                  <a:pt x="8172" y="1669"/>
                </a:lnTo>
                <a:cubicBezTo>
                  <a:pt x="8350" y="1856"/>
                  <a:pt x="8466" y="2106"/>
                  <a:pt x="8466" y="2383"/>
                </a:cubicBezTo>
                <a:lnTo>
                  <a:pt x="8466" y="2383"/>
                </a:lnTo>
                <a:cubicBezTo>
                  <a:pt x="8466" y="2499"/>
                  <a:pt x="8448" y="2606"/>
                  <a:pt x="8413" y="2704"/>
                </a:cubicBezTo>
                <a:lnTo>
                  <a:pt x="8413" y="2704"/>
                </a:lnTo>
                <a:cubicBezTo>
                  <a:pt x="8395" y="2766"/>
                  <a:pt x="8368" y="2820"/>
                  <a:pt x="8341" y="2873"/>
                </a:cubicBezTo>
                <a:lnTo>
                  <a:pt x="8341" y="2873"/>
                </a:lnTo>
                <a:cubicBezTo>
                  <a:pt x="8243" y="2775"/>
                  <a:pt x="8136" y="2686"/>
                  <a:pt x="8002" y="2623"/>
                </a:cubicBezTo>
                <a:lnTo>
                  <a:pt x="8002" y="2623"/>
                </a:lnTo>
                <a:cubicBezTo>
                  <a:pt x="7842" y="2543"/>
                  <a:pt x="7663" y="2499"/>
                  <a:pt x="7467" y="2490"/>
                </a:cubicBezTo>
                <a:lnTo>
                  <a:pt x="7467" y="2490"/>
                </a:lnTo>
                <a:lnTo>
                  <a:pt x="7467" y="2490"/>
                </a:lnTo>
                <a:lnTo>
                  <a:pt x="7458" y="2490"/>
                </a:lnTo>
                <a:lnTo>
                  <a:pt x="6513" y="2490"/>
                </a:lnTo>
                <a:cubicBezTo>
                  <a:pt x="6361" y="2490"/>
                  <a:pt x="6218" y="2427"/>
                  <a:pt x="6120" y="2329"/>
                </a:cubicBezTo>
                <a:close/>
                <a:moveTo>
                  <a:pt x="6120" y="4577"/>
                </a:moveTo>
                <a:cubicBezTo>
                  <a:pt x="6013" y="4479"/>
                  <a:pt x="5951" y="4336"/>
                  <a:pt x="5951" y="4185"/>
                </a:cubicBezTo>
                <a:lnTo>
                  <a:pt x="5951" y="4185"/>
                </a:lnTo>
                <a:cubicBezTo>
                  <a:pt x="5951" y="4024"/>
                  <a:pt x="6013" y="3890"/>
                  <a:pt x="6120" y="3783"/>
                </a:cubicBezTo>
                <a:lnTo>
                  <a:pt x="6120" y="3783"/>
                </a:lnTo>
                <a:cubicBezTo>
                  <a:pt x="6218" y="3685"/>
                  <a:pt x="6361" y="3623"/>
                  <a:pt x="6513" y="3623"/>
                </a:cubicBezTo>
                <a:lnTo>
                  <a:pt x="6513" y="3623"/>
                </a:lnTo>
                <a:lnTo>
                  <a:pt x="7467" y="3623"/>
                </a:lnTo>
                <a:cubicBezTo>
                  <a:pt x="7467" y="3623"/>
                  <a:pt x="7467" y="3623"/>
                  <a:pt x="7467" y="3623"/>
                </a:cubicBezTo>
                <a:lnTo>
                  <a:pt x="7467" y="3623"/>
                </a:lnTo>
                <a:cubicBezTo>
                  <a:pt x="7663" y="3623"/>
                  <a:pt x="7842" y="3569"/>
                  <a:pt x="8002" y="3489"/>
                </a:cubicBezTo>
                <a:lnTo>
                  <a:pt x="8002" y="3489"/>
                </a:lnTo>
                <a:cubicBezTo>
                  <a:pt x="8136" y="3426"/>
                  <a:pt x="8243" y="3346"/>
                  <a:pt x="8341" y="3239"/>
                </a:cubicBezTo>
                <a:lnTo>
                  <a:pt x="8341" y="3239"/>
                </a:lnTo>
                <a:cubicBezTo>
                  <a:pt x="8368" y="3293"/>
                  <a:pt x="8395" y="3355"/>
                  <a:pt x="8413" y="3408"/>
                </a:cubicBezTo>
                <a:lnTo>
                  <a:pt x="8413" y="3408"/>
                </a:lnTo>
                <a:cubicBezTo>
                  <a:pt x="8448" y="3507"/>
                  <a:pt x="8466" y="3614"/>
                  <a:pt x="8466" y="3730"/>
                </a:cubicBezTo>
                <a:lnTo>
                  <a:pt x="8466" y="3730"/>
                </a:lnTo>
                <a:cubicBezTo>
                  <a:pt x="8466" y="4006"/>
                  <a:pt x="8350" y="4256"/>
                  <a:pt x="8172" y="4443"/>
                </a:cubicBezTo>
                <a:lnTo>
                  <a:pt x="8172" y="4443"/>
                </a:lnTo>
                <a:cubicBezTo>
                  <a:pt x="7985" y="4631"/>
                  <a:pt x="7735" y="4738"/>
                  <a:pt x="7458" y="4738"/>
                </a:cubicBezTo>
                <a:lnTo>
                  <a:pt x="7458" y="4738"/>
                </a:lnTo>
                <a:lnTo>
                  <a:pt x="6513" y="4738"/>
                </a:lnTo>
                <a:cubicBezTo>
                  <a:pt x="6361" y="4738"/>
                  <a:pt x="6218" y="4675"/>
                  <a:pt x="6120" y="4577"/>
                </a:cubicBezTo>
                <a:moveTo>
                  <a:pt x="9688" y="2945"/>
                </a:moveTo>
                <a:cubicBezTo>
                  <a:pt x="9626" y="2945"/>
                  <a:pt x="9573" y="2998"/>
                  <a:pt x="9573" y="3061"/>
                </a:cubicBezTo>
                <a:lnTo>
                  <a:pt x="9573" y="3061"/>
                </a:lnTo>
                <a:cubicBezTo>
                  <a:pt x="9573" y="3114"/>
                  <a:pt x="9626" y="3168"/>
                  <a:pt x="9688" y="3168"/>
                </a:cubicBezTo>
                <a:lnTo>
                  <a:pt x="9688" y="3168"/>
                </a:lnTo>
                <a:lnTo>
                  <a:pt x="42250" y="3168"/>
                </a:lnTo>
                <a:cubicBezTo>
                  <a:pt x="42313" y="3168"/>
                  <a:pt x="42357" y="3114"/>
                  <a:pt x="42357" y="3061"/>
                </a:cubicBezTo>
                <a:lnTo>
                  <a:pt x="42357" y="3061"/>
                </a:lnTo>
                <a:cubicBezTo>
                  <a:pt x="42357" y="2998"/>
                  <a:pt x="42313" y="2945"/>
                  <a:pt x="42250" y="2945"/>
                </a:cubicBezTo>
                <a:lnTo>
                  <a:pt x="42250" y="294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47"/>
          <p:cNvSpPr/>
          <p:nvPr/>
        </p:nvSpPr>
        <p:spPr>
          <a:xfrm>
            <a:off x="1042700" y="3811310"/>
            <a:ext cx="1965291" cy="231309"/>
          </a:xfrm>
          <a:custGeom>
            <a:avLst/>
            <a:gdLst/>
            <a:ahLst/>
            <a:cxnLst/>
            <a:rect l="l" t="t" r="r" b="b"/>
            <a:pathLst>
              <a:path w="51930" h="6112" extrusionOk="0">
                <a:moveTo>
                  <a:pt x="49958" y="259"/>
                </a:moveTo>
                <a:cubicBezTo>
                  <a:pt x="49798" y="420"/>
                  <a:pt x="49699" y="643"/>
                  <a:pt x="49699" y="884"/>
                </a:cubicBezTo>
                <a:lnTo>
                  <a:pt x="49699" y="884"/>
                </a:lnTo>
                <a:cubicBezTo>
                  <a:pt x="49699" y="1125"/>
                  <a:pt x="49798" y="1339"/>
                  <a:pt x="49958" y="1499"/>
                </a:cubicBezTo>
                <a:lnTo>
                  <a:pt x="49958" y="1499"/>
                </a:lnTo>
                <a:cubicBezTo>
                  <a:pt x="50038" y="1580"/>
                  <a:pt x="50137" y="1651"/>
                  <a:pt x="50244" y="1696"/>
                </a:cubicBezTo>
                <a:lnTo>
                  <a:pt x="50244" y="1696"/>
                </a:lnTo>
                <a:cubicBezTo>
                  <a:pt x="50261" y="1856"/>
                  <a:pt x="50404" y="1981"/>
                  <a:pt x="50574" y="1981"/>
                </a:cubicBezTo>
                <a:lnTo>
                  <a:pt x="50574" y="1981"/>
                </a:lnTo>
                <a:cubicBezTo>
                  <a:pt x="50761" y="1981"/>
                  <a:pt x="50913" y="1838"/>
                  <a:pt x="50913" y="1651"/>
                </a:cubicBezTo>
                <a:lnTo>
                  <a:pt x="50913" y="1651"/>
                </a:lnTo>
                <a:cubicBezTo>
                  <a:pt x="50913" y="1464"/>
                  <a:pt x="50761" y="1312"/>
                  <a:pt x="50574" y="1312"/>
                </a:cubicBezTo>
                <a:lnTo>
                  <a:pt x="50574" y="1312"/>
                </a:lnTo>
                <a:cubicBezTo>
                  <a:pt x="50458" y="1312"/>
                  <a:pt x="50351" y="1374"/>
                  <a:pt x="50288" y="1473"/>
                </a:cubicBezTo>
                <a:lnTo>
                  <a:pt x="50288" y="1473"/>
                </a:lnTo>
                <a:cubicBezTo>
                  <a:pt x="50226" y="1437"/>
                  <a:pt x="50163" y="1392"/>
                  <a:pt x="50110" y="1348"/>
                </a:cubicBezTo>
                <a:lnTo>
                  <a:pt x="50110" y="1348"/>
                </a:lnTo>
                <a:cubicBezTo>
                  <a:pt x="49994" y="1223"/>
                  <a:pt x="49922" y="1062"/>
                  <a:pt x="49922" y="884"/>
                </a:cubicBezTo>
                <a:lnTo>
                  <a:pt x="49922" y="884"/>
                </a:lnTo>
                <a:cubicBezTo>
                  <a:pt x="49922" y="705"/>
                  <a:pt x="49994" y="536"/>
                  <a:pt x="50110" y="420"/>
                </a:cubicBezTo>
                <a:lnTo>
                  <a:pt x="50110" y="420"/>
                </a:lnTo>
                <a:cubicBezTo>
                  <a:pt x="50235" y="295"/>
                  <a:pt x="50395" y="224"/>
                  <a:pt x="50574" y="224"/>
                </a:cubicBezTo>
                <a:lnTo>
                  <a:pt x="50574" y="224"/>
                </a:lnTo>
                <a:cubicBezTo>
                  <a:pt x="50886" y="224"/>
                  <a:pt x="51171" y="349"/>
                  <a:pt x="51377" y="563"/>
                </a:cubicBezTo>
                <a:lnTo>
                  <a:pt x="51377" y="563"/>
                </a:lnTo>
                <a:cubicBezTo>
                  <a:pt x="51582" y="768"/>
                  <a:pt x="51707" y="1044"/>
                  <a:pt x="51707" y="1357"/>
                </a:cubicBezTo>
                <a:lnTo>
                  <a:pt x="51707" y="1357"/>
                </a:lnTo>
                <a:cubicBezTo>
                  <a:pt x="51707" y="1669"/>
                  <a:pt x="51582" y="1954"/>
                  <a:pt x="51377" y="2160"/>
                </a:cubicBezTo>
                <a:lnTo>
                  <a:pt x="51377" y="2160"/>
                </a:lnTo>
                <a:cubicBezTo>
                  <a:pt x="51171" y="2365"/>
                  <a:pt x="50886" y="2490"/>
                  <a:pt x="50574" y="2490"/>
                </a:cubicBezTo>
                <a:lnTo>
                  <a:pt x="50574" y="2490"/>
                </a:lnTo>
                <a:lnTo>
                  <a:pt x="48816" y="2490"/>
                </a:lnTo>
                <a:lnTo>
                  <a:pt x="47933" y="2490"/>
                </a:lnTo>
                <a:cubicBezTo>
                  <a:pt x="47951" y="2481"/>
                  <a:pt x="47960" y="2472"/>
                  <a:pt x="47978" y="2454"/>
                </a:cubicBezTo>
                <a:lnTo>
                  <a:pt x="47978" y="2454"/>
                </a:lnTo>
                <a:cubicBezTo>
                  <a:pt x="48138" y="2302"/>
                  <a:pt x="48236" y="2079"/>
                  <a:pt x="48236" y="1838"/>
                </a:cubicBezTo>
                <a:lnTo>
                  <a:pt x="48236" y="1838"/>
                </a:lnTo>
                <a:cubicBezTo>
                  <a:pt x="48236" y="1598"/>
                  <a:pt x="48138" y="1374"/>
                  <a:pt x="47978" y="1214"/>
                </a:cubicBezTo>
                <a:lnTo>
                  <a:pt x="47978" y="1214"/>
                </a:lnTo>
                <a:cubicBezTo>
                  <a:pt x="47897" y="1134"/>
                  <a:pt x="47799" y="1071"/>
                  <a:pt x="47692" y="1027"/>
                </a:cubicBezTo>
                <a:lnTo>
                  <a:pt x="47692" y="1027"/>
                </a:lnTo>
                <a:cubicBezTo>
                  <a:pt x="47665" y="857"/>
                  <a:pt x="47523" y="732"/>
                  <a:pt x="47353" y="732"/>
                </a:cubicBezTo>
                <a:lnTo>
                  <a:pt x="47353" y="732"/>
                </a:lnTo>
                <a:cubicBezTo>
                  <a:pt x="47166" y="732"/>
                  <a:pt x="47014" y="884"/>
                  <a:pt x="47014" y="1071"/>
                </a:cubicBezTo>
                <a:lnTo>
                  <a:pt x="47014" y="1071"/>
                </a:lnTo>
                <a:cubicBezTo>
                  <a:pt x="47014" y="1259"/>
                  <a:pt x="47166" y="1410"/>
                  <a:pt x="47353" y="1410"/>
                </a:cubicBezTo>
                <a:lnTo>
                  <a:pt x="47353" y="1410"/>
                </a:lnTo>
                <a:cubicBezTo>
                  <a:pt x="47478" y="1410"/>
                  <a:pt x="47585" y="1339"/>
                  <a:pt x="47639" y="1250"/>
                </a:cubicBezTo>
                <a:lnTo>
                  <a:pt x="47639" y="1250"/>
                </a:lnTo>
                <a:cubicBezTo>
                  <a:pt x="47710" y="1276"/>
                  <a:pt x="47764" y="1321"/>
                  <a:pt x="47817" y="1374"/>
                </a:cubicBezTo>
                <a:lnTo>
                  <a:pt x="47817" y="1374"/>
                </a:lnTo>
                <a:cubicBezTo>
                  <a:pt x="47933" y="1490"/>
                  <a:pt x="48013" y="1660"/>
                  <a:pt x="48013" y="1838"/>
                </a:cubicBezTo>
                <a:lnTo>
                  <a:pt x="48013" y="1838"/>
                </a:lnTo>
                <a:cubicBezTo>
                  <a:pt x="48013" y="2017"/>
                  <a:pt x="47933" y="2177"/>
                  <a:pt x="47817" y="2302"/>
                </a:cubicBezTo>
                <a:lnTo>
                  <a:pt x="47817" y="2302"/>
                </a:lnTo>
                <a:cubicBezTo>
                  <a:pt x="47701" y="2418"/>
                  <a:pt x="47532" y="2490"/>
                  <a:pt x="47353" y="2490"/>
                </a:cubicBezTo>
                <a:lnTo>
                  <a:pt x="47353" y="2490"/>
                </a:lnTo>
                <a:lnTo>
                  <a:pt x="45970" y="2490"/>
                </a:lnTo>
                <a:lnTo>
                  <a:pt x="45970" y="2490"/>
                </a:lnTo>
                <a:cubicBezTo>
                  <a:pt x="46113" y="2347"/>
                  <a:pt x="46202" y="2151"/>
                  <a:pt x="46202" y="1937"/>
                </a:cubicBezTo>
                <a:lnTo>
                  <a:pt x="46202" y="1937"/>
                </a:lnTo>
                <a:cubicBezTo>
                  <a:pt x="46202" y="1713"/>
                  <a:pt x="46113" y="1517"/>
                  <a:pt x="45970" y="1383"/>
                </a:cubicBezTo>
                <a:lnTo>
                  <a:pt x="45970" y="1383"/>
                </a:lnTo>
                <a:cubicBezTo>
                  <a:pt x="45837" y="1241"/>
                  <a:pt x="45640" y="1151"/>
                  <a:pt x="45417" y="1151"/>
                </a:cubicBezTo>
                <a:lnTo>
                  <a:pt x="45417" y="1151"/>
                </a:lnTo>
                <a:lnTo>
                  <a:pt x="44481" y="1151"/>
                </a:lnTo>
                <a:cubicBezTo>
                  <a:pt x="44142" y="1151"/>
                  <a:pt x="43829" y="1285"/>
                  <a:pt x="43606" y="1508"/>
                </a:cubicBezTo>
                <a:lnTo>
                  <a:pt x="43606" y="1508"/>
                </a:lnTo>
                <a:cubicBezTo>
                  <a:pt x="43383" y="1740"/>
                  <a:pt x="43241" y="2044"/>
                  <a:pt x="43241" y="2383"/>
                </a:cubicBezTo>
                <a:lnTo>
                  <a:pt x="43241" y="2383"/>
                </a:lnTo>
                <a:cubicBezTo>
                  <a:pt x="43241" y="2516"/>
                  <a:pt x="43267" y="2650"/>
                  <a:pt x="43303" y="2775"/>
                </a:cubicBezTo>
                <a:lnTo>
                  <a:pt x="43303" y="2775"/>
                </a:lnTo>
                <a:cubicBezTo>
                  <a:pt x="43339" y="2873"/>
                  <a:pt x="43383" y="2971"/>
                  <a:pt x="43446" y="3061"/>
                </a:cubicBezTo>
                <a:lnTo>
                  <a:pt x="43446" y="3061"/>
                </a:lnTo>
                <a:cubicBezTo>
                  <a:pt x="43383" y="3141"/>
                  <a:pt x="43339" y="3239"/>
                  <a:pt x="43303" y="3337"/>
                </a:cubicBezTo>
                <a:lnTo>
                  <a:pt x="43303" y="3337"/>
                </a:lnTo>
                <a:cubicBezTo>
                  <a:pt x="43267" y="3462"/>
                  <a:pt x="43241" y="3596"/>
                  <a:pt x="43241" y="3730"/>
                </a:cubicBezTo>
                <a:lnTo>
                  <a:pt x="43241" y="3730"/>
                </a:lnTo>
                <a:cubicBezTo>
                  <a:pt x="43241" y="4069"/>
                  <a:pt x="43383" y="4381"/>
                  <a:pt x="43606" y="4604"/>
                </a:cubicBezTo>
                <a:lnTo>
                  <a:pt x="43606" y="4604"/>
                </a:lnTo>
                <a:cubicBezTo>
                  <a:pt x="43829" y="4827"/>
                  <a:pt x="44142" y="4961"/>
                  <a:pt x="44481" y="4961"/>
                </a:cubicBezTo>
                <a:lnTo>
                  <a:pt x="44481" y="4961"/>
                </a:lnTo>
                <a:lnTo>
                  <a:pt x="45417" y="4961"/>
                </a:lnTo>
                <a:cubicBezTo>
                  <a:pt x="45640" y="4961"/>
                  <a:pt x="45837" y="4872"/>
                  <a:pt x="45970" y="4738"/>
                </a:cubicBezTo>
                <a:lnTo>
                  <a:pt x="45970" y="4738"/>
                </a:lnTo>
                <a:cubicBezTo>
                  <a:pt x="46113" y="4595"/>
                  <a:pt x="46202" y="4399"/>
                  <a:pt x="46202" y="4185"/>
                </a:cubicBezTo>
                <a:lnTo>
                  <a:pt x="46202" y="4185"/>
                </a:lnTo>
                <a:cubicBezTo>
                  <a:pt x="46202" y="3962"/>
                  <a:pt x="46113" y="3774"/>
                  <a:pt x="45970" y="3632"/>
                </a:cubicBezTo>
                <a:lnTo>
                  <a:pt x="45970" y="3632"/>
                </a:lnTo>
                <a:lnTo>
                  <a:pt x="45970" y="3623"/>
                </a:lnTo>
                <a:lnTo>
                  <a:pt x="47353" y="3623"/>
                </a:lnTo>
                <a:cubicBezTo>
                  <a:pt x="47532" y="3623"/>
                  <a:pt x="47701" y="3694"/>
                  <a:pt x="47817" y="3810"/>
                </a:cubicBezTo>
                <a:lnTo>
                  <a:pt x="47817" y="3810"/>
                </a:lnTo>
                <a:cubicBezTo>
                  <a:pt x="47933" y="3935"/>
                  <a:pt x="48013" y="4095"/>
                  <a:pt x="48013" y="4274"/>
                </a:cubicBezTo>
                <a:lnTo>
                  <a:pt x="48013" y="4274"/>
                </a:lnTo>
                <a:cubicBezTo>
                  <a:pt x="48013" y="4461"/>
                  <a:pt x="47933" y="4622"/>
                  <a:pt x="47817" y="4738"/>
                </a:cubicBezTo>
                <a:lnTo>
                  <a:pt x="47817" y="4738"/>
                </a:lnTo>
                <a:cubicBezTo>
                  <a:pt x="47764" y="4791"/>
                  <a:pt x="47710" y="4836"/>
                  <a:pt x="47639" y="4863"/>
                </a:cubicBezTo>
                <a:lnTo>
                  <a:pt x="47639" y="4863"/>
                </a:lnTo>
                <a:cubicBezTo>
                  <a:pt x="47585" y="4773"/>
                  <a:pt x="47478" y="4711"/>
                  <a:pt x="47353" y="4711"/>
                </a:cubicBezTo>
                <a:lnTo>
                  <a:pt x="47353" y="4711"/>
                </a:lnTo>
                <a:cubicBezTo>
                  <a:pt x="47166" y="4711"/>
                  <a:pt x="47014" y="4854"/>
                  <a:pt x="47014" y="5041"/>
                </a:cubicBezTo>
                <a:lnTo>
                  <a:pt x="47014" y="5041"/>
                </a:lnTo>
                <a:cubicBezTo>
                  <a:pt x="47014" y="5228"/>
                  <a:pt x="47166" y="5380"/>
                  <a:pt x="47353" y="5380"/>
                </a:cubicBezTo>
                <a:lnTo>
                  <a:pt x="47353" y="5380"/>
                </a:lnTo>
                <a:cubicBezTo>
                  <a:pt x="47523" y="5380"/>
                  <a:pt x="47665" y="5255"/>
                  <a:pt x="47692" y="5086"/>
                </a:cubicBezTo>
                <a:lnTo>
                  <a:pt x="47692" y="5086"/>
                </a:lnTo>
                <a:cubicBezTo>
                  <a:pt x="47799" y="5041"/>
                  <a:pt x="47897" y="4979"/>
                  <a:pt x="47978" y="4898"/>
                </a:cubicBezTo>
                <a:lnTo>
                  <a:pt x="47978" y="4898"/>
                </a:lnTo>
                <a:cubicBezTo>
                  <a:pt x="48138" y="4738"/>
                  <a:pt x="48236" y="4515"/>
                  <a:pt x="48236" y="4274"/>
                </a:cubicBezTo>
                <a:lnTo>
                  <a:pt x="48236" y="4274"/>
                </a:lnTo>
                <a:cubicBezTo>
                  <a:pt x="48236" y="4033"/>
                  <a:pt x="48138" y="3819"/>
                  <a:pt x="47978" y="3658"/>
                </a:cubicBezTo>
                <a:lnTo>
                  <a:pt x="47978" y="3658"/>
                </a:lnTo>
                <a:cubicBezTo>
                  <a:pt x="47960" y="3640"/>
                  <a:pt x="47951" y="3632"/>
                  <a:pt x="47933" y="3623"/>
                </a:cubicBezTo>
                <a:lnTo>
                  <a:pt x="47933" y="3623"/>
                </a:lnTo>
                <a:lnTo>
                  <a:pt x="48807" y="3623"/>
                </a:lnTo>
                <a:lnTo>
                  <a:pt x="48816" y="3623"/>
                </a:lnTo>
                <a:lnTo>
                  <a:pt x="50574" y="3623"/>
                </a:lnTo>
                <a:cubicBezTo>
                  <a:pt x="50886" y="3623"/>
                  <a:pt x="51171" y="3747"/>
                  <a:pt x="51377" y="3953"/>
                </a:cubicBezTo>
                <a:lnTo>
                  <a:pt x="51377" y="3953"/>
                </a:lnTo>
                <a:cubicBezTo>
                  <a:pt x="51582" y="4158"/>
                  <a:pt x="51707" y="4443"/>
                  <a:pt x="51707" y="4756"/>
                </a:cubicBezTo>
                <a:lnTo>
                  <a:pt x="51707" y="4756"/>
                </a:lnTo>
                <a:cubicBezTo>
                  <a:pt x="51707" y="5068"/>
                  <a:pt x="51582" y="5353"/>
                  <a:pt x="51377" y="5558"/>
                </a:cubicBezTo>
                <a:lnTo>
                  <a:pt x="51377" y="5558"/>
                </a:lnTo>
                <a:cubicBezTo>
                  <a:pt x="51171" y="5764"/>
                  <a:pt x="50886" y="5889"/>
                  <a:pt x="50574" y="5889"/>
                </a:cubicBezTo>
                <a:lnTo>
                  <a:pt x="50574" y="5889"/>
                </a:lnTo>
                <a:cubicBezTo>
                  <a:pt x="50395" y="5889"/>
                  <a:pt x="50235" y="5817"/>
                  <a:pt x="50110" y="5692"/>
                </a:cubicBezTo>
                <a:lnTo>
                  <a:pt x="50110" y="5692"/>
                </a:lnTo>
                <a:cubicBezTo>
                  <a:pt x="49994" y="5576"/>
                  <a:pt x="49922" y="5416"/>
                  <a:pt x="49922" y="5228"/>
                </a:cubicBezTo>
                <a:lnTo>
                  <a:pt x="49922" y="5228"/>
                </a:lnTo>
                <a:cubicBezTo>
                  <a:pt x="49922" y="5050"/>
                  <a:pt x="49994" y="4889"/>
                  <a:pt x="50110" y="4773"/>
                </a:cubicBezTo>
                <a:lnTo>
                  <a:pt x="50110" y="4773"/>
                </a:lnTo>
                <a:cubicBezTo>
                  <a:pt x="50163" y="4720"/>
                  <a:pt x="50226" y="4675"/>
                  <a:pt x="50288" y="4640"/>
                </a:cubicBezTo>
                <a:lnTo>
                  <a:pt x="50288" y="4640"/>
                </a:lnTo>
                <a:cubicBezTo>
                  <a:pt x="50351" y="4738"/>
                  <a:pt x="50458" y="4800"/>
                  <a:pt x="50574" y="4800"/>
                </a:cubicBezTo>
                <a:lnTo>
                  <a:pt x="50574" y="4800"/>
                </a:lnTo>
                <a:cubicBezTo>
                  <a:pt x="50761" y="4800"/>
                  <a:pt x="50913" y="4648"/>
                  <a:pt x="50913" y="4461"/>
                </a:cubicBezTo>
                <a:lnTo>
                  <a:pt x="50913" y="4461"/>
                </a:lnTo>
                <a:cubicBezTo>
                  <a:pt x="50913" y="4283"/>
                  <a:pt x="50761" y="4131"/>
                  <a:pt x="50574" y="4131"/>
                </a:cubicBezTo>
                <a:lnTo>
                  <a:pt x="50574" y="4131"/>
                </a:lnTo>
                <a:cubicBezTo>
                  <a:pt x="50404" y="4131"/>
                  <a:pt x="50261" y="4256"/>
                  <a:pt x="50244" y="4417"/>
                </a:cubicBezTo>
                <a:lnTo>
                  <a:pt x="50244" y="4417"/>
                </a:lnTo>
                <a:cubicBezTo>
                  <a:pt x="50137" y="4461"/>
                  <a:pt x="50038" y="4533"/>
                  <a:pt x="49958" y="4613"/>
                </a:cubicBezTo>
                <a:lnTo>
                  <a:pt x="49958" y="4613"/>
                </a:lnTo>
                <a:cubicBezTo>
                  <a:pt x="49798" y="4773"/>
                  <a:pt x="49699" y="4987"/>
                  <a:pt x="49699" y="5228"/>
                </a:cubicBezTo>
                <a:lnTo>
                  <a:pt x="49699" y="5228"/>
                </a:lnTo>
                <a:cubicBezTo>
                  <a:pt x="49699" y="5478"/>
                  <a:pt x="49798" y="5692"/>
                  <a:pt x="49958" y="5853"/>
                </a:cubicBezTo>
                <a:lnTo>
                  <a:pt x="49958" y="5853"/>
                </a:lnTo>
                <a:cubicBezTo>
                  <a:pt x="50119" y="6013"/>
                  <a:pt x="50333" y="6112"/>
                  <a:pt x="50574" y="6112"/>
                </a:cubicBezTo>
                <a:lnTo>
                  <a:pt x="50574" y="6112"/>
                </a:lnTo>
                <a:cubicBezTo>
                  <a:pt x="50948" y="6112"/>
                  <a:pt x="51287" y="5960"/>
                  <a:pt x="51537" y="5710"/>
                </a:cubicBezTo>
                <a:lnTo>
                  <a:pt x="51537" y="5710"/>
                </a:lnTo>
                <a:cubicBezTo>
                  <a:pt x="51778" y="5469"/>
                  <a:pt x="51930" y="5130"/>
                  <a:pt x="51930" y="4756"/>
                </a:cubicBezTo>
                <a:lnTo>
                  <a:pt x="51930" y="4756"/>
                </a:lnTo>
                <a:cubicBezTo>
                  <a:pt x="51930" y="4381"/>
                  <a:pt x="51778" y="4042"/>
                  <a:pt x="51537" y="3801"/>
                </a:cubicBezTo>
                <a:lnTo>
                  <a:pt x="51537" y="3801"/>
                </a:lnTo>
                <a:cubicBezTo>
                  <a:pt x="51287" y="3551"/>
                  <a:pt x="50948" y="3400"/>
                  <a:pt x="50574" y="3400"/>
                </a:cubicBezTo>
                <a:lnTo>
                  <a:pt x="50574" y="3400"/>
                </a:lnTo>
                <a:lnTo>
                  <a:pt x="48816" y="3400"/>
                </a:lnTo>
                <a:lnTo>
                  <a:pt x="48816" y="3400"/>
                </a:lnTo>
                <a:lnTo>
                  <a:pt x="47353" y="3400"/>
                </a:lnTo>
                <a:lnTo>
                  <a:pt x="44481" y="3400"/>
                </a:lnTo>
                <a:cubicBezTo>
                  <a:pt x="44320" y="3400"/>
                  <a:pt x="44168" y="3364"/>
                  <a:pt x="44026" y="3293"/>
                </a:cubicBezTo>
                <a:lnTo>
                  <a:pt x="44026" y="3293"/>
                </a:lnTo>
                <a:cubicBezTo>
                  <a:pt x="43910" y="3230"/>
                  <a:pt x="43811" y="3150"/>
                  <a:pt x="43722" y="3061"/>
                </a:cubicBezTo>
                <a:lnTo>
                  <a:pt x="43722" y="3061"/>
                </a:lnTo>
                <a:cubicBezTo>
                  <a:pt x="43811" y="2962"/>
                  <a:pt x="43910" y="2882"/>
                  <a:pt x="44026" y="2820"/>
                </a:cubicBezTo>
                <a:lnTo>
                  <a:pt x="44026" y="2820"/>
                </a:lnTo>
                <a:cubicBezTo>
                  <a:pt x="44168" y="2757"/>
                  <a:pt x="44320" y="2713"/>
                  <a:pt x="44481" y="2713"/>
                </a:cubicBezTo>
                <a:lnTo>
                  <a:pt x="44481" y="2713"/>
                </a:lnTo>
                <a:lnTo>
                  <a:pt x="45417" y="2713"/>
                </a:lnTo>
                <a:lnTo>
                  <a:pt x="47353" y="2713"/>
                </a:lnTo>
                <a:lnTo>
                  <a:pt x="48816" y="2713"/>
                </a:lnTo>
                <a:lnTo>
                  <a:pt x="50574" y="2713"/>
                </a:lnTo>
                <a:cubicBezTo>
                  <a:pt x="50948" y="2713"/>
                  <a:pt x="51287" y="2561"/>
                  <a:pt x="51537" y="2320"/>
                </a:cubicBezTo>
                <a:lnTo>
                  <a:pt x="51537" y="2320"/>
                </a:lnTo>
                <a:cubicBezTo>
                  <a:pt x="51778" y="2070"/>
                  <a:pt x="51930" y="1731"/>
                  <a:pt x="51930" y="1357"/>
                </a:cubicBezTo>
                <a:lnTo>
                  <a:pt x="51930" y="1357"/>
                </a:lnTo>
                <a:cubicBezTo>
                  <a:pt x="51930" y="982"/>
                  <a:pt x="51778" y="643"/>
                  <a:pt x="51537" y="402"/>
                </a:cubicBezTo>
                <a:lnTo>
                  <a:pt x="51537" y="402"/>
                </a:lnTo>
                <a:cubicBezTo>
                  <a:pt x="51287" y="152"/>
                  <a:pt x="50948" y="1"/>
                  <a:pt x="50574" y="1"/>
                </a:cubicBezTo>
                <a:lnTo>
                  <a:pt x="50574" y="1"/>
                </a:lnTo>
                <a:cubicBezTo>
                  <a:pt x="50333" y="1"/>
                  <a:pt x="50119" y="99"/>
                  <a:pt x="49958" y="259"/>
                </a:cubicBezTo>
                <a:moveTo>
                  <a:pt x="43517" y="2704"/>
                </a:moveTo>
                <a:cubicBezTo>
                  <a:pt x="43481" y="2606"/>
                  <a:pt x="43464" y="2499"/>
                  <a:pt x="43464" y="2383"/>
                </a:cubicBezTo>
                <a:lnTo>
                  <a:pt x="43464" y="2383"/>
                </a:lnTo>
                <a:cubicBezTo>
                  <a:pt x="43464" y="2106"/>
                  <a:pt x="43580" y="1856"/>
                  <a:pt x="43767" y="1669"/>
                </a:cubicBezTo>
                <a:lnTo>
                  <a:pt x="43767" y="1669"/>
                </a:lnTo>
                <a:cubicBezTo>
                  <a:pt x="43945" y="1490"/>
                  <a:pt x="44204" y="1374"/>
                  <a:pt x="44481" y="1374"/>
                </a:cubicBezTo>
                <a:lnTo>
                  <a:pt x="44481" y="1374"/>
                </a:lnTo>
                <a:lnTo>
                  <a:pt x="45417" y="1374"/>
                </a:lnTo>
                <a:cubicBezTo>
                  <a:pt x="45578" y="1374"/>
                  <a:pt x="45712" y="1437"/>
                  <a:pt x="45819" y="1535"/>
                </a:cubicBezTo>
                <a:lnTo>
                  <a:pt x="45819" y="1535"/>
                </a:lnTo>
                <a:cubicBezTo>
                  <a:pt x="45917" y="1642"/>
                  <a:pt x="45979" y="1776"/>
                  <a:pt x="45979" y="1937"/>
                </a:cubicBezTo>
                <a:lnTo>
                  <a:pt x="45979" y="1937"/>
                </a:lnTo>
                <a:cubicBezTo>
                  <a:pt x="45979" y="2088"/>
                  <a:pt x="45917" y="2231"/>
                  <a:pt x="45819" y="2329"/>
                </a:cubicBezTo>
                <a:lnTo>
                  <a:pt x="45819" y="2329"/>
                </a:lnTo>
                <a:cubicBezTo>
                  <a:pt x="45712" y="2427"/>
                  <a:pt x="45578" y="2490"/>
                  <a:pt x="45417" y="2490"/>
                </a:cubicBezTo>
                <a:lnTo>
                  <a:pt x="45417" y="2490"/>
                </a:lnTo>
                <a:lnTo>
                  <a:pt x="44481" y="2490"/>
                </a:lnTo>
                <a:lnTo>
                  <a:pt x="44472" y="2490"/>
                </a:lnTo>
                <a:lnTo>
                  <a:pt x="44463" y="2490"/>
                </a:lnTo>
                <a:cubicBezTo>
                  <a:pt x="44275" y="2499"/>
                  <a:pt x="44088" y="2543"/>
                  <a:pt x="43927" y="2623"/>
                </a:cubicBezTo>
                <a:lnTo>
                  <a:pt x="43927" y="2623"/>
                </a:lnTo>
                <a:cubicBezTo>
                  <a:pt x="43803" y="2686"/>
                  <a:pt x="43687" y="2775"/>
                  <a:pt x="43588" y="2873"/>
                </a:cubicBezTo>
                <a:lnTo>
                  <a:pt x="43588" y="2873"/>
                </a:lnTo>
                <a:cubicBezTo>
                  <a:pt x="43562" y="2820"/>
                  <a:pt x="43535" y="2766"/>
                  <a:pt x="43517" y="2704"/>
                </a:cubicBezTo>
                <a:moveTo>
                  <a:pt x="43767" y="4443"/>
                </a:moveTo>
                <a:cubicBezTo>
                  <a:pt x="43580" y="4256"/>
                  <a:pt x="43464" y="4006"/>
                  <a:pt x="43464" y="3730"/>
                </a:cubicBezTo>
                <a:lnTo>
                  <a:pt x="43464" y="3730"/>
                </a:lnTo>
                <a:cubicBezTo>
                  <a:pt x="43464" y="3614"/>
                  <a:pt x="43481" y="3507"/>
                  <a:pt x="43517" y="3408"/>
                </a:cubicBezTo>
                <a:lnTo>
                  <a:pt x="43517" y="3408"/>
                </a:lnTo>
                <a:cubicBezTo>
                  <a:pt x="43535" y="3355"/>
                  <a:pt x="43562" y="3293"/>
                  <a:pt x="43588" y="3239"/>
                </a:cubicBezTo>
                <a:lnTo>
                  <a:pt x="43588" y="3239"/>
                </a:lnTo>
                <a:cubicBezTo>
                  <a:pt x="43687" y="3346"/>
                  <a:pt x="43803" y="3426"/>
                  <a:pt x="43927" y="3489"/>
                </a:cubicBezTo>
                <a:lnTo>
                  <a:pt x="43927" y="3489"/>
                </a:lnTo>
                <a:cubicBezTo>
                  <a:pt x="44088" y="3569"/>
                  <a:pt x="44275" y="3623"/>
                  <a:pt x="44463" y="3623"/>
                </a:cubicBezTo>
                <a:lnTo>
                  <a:pt x="44463" y="3623"/>
                </a:lnTo>
                <a:cubicBezTo>
                  <a:pt x="44463" y="3623"/>
                  <a:pt x="44472" y="3623"/>
                  <a:pt x="44472" y="3623"/>
                </a:cubicBezTo>
                <a:lnTo>
                  <a:pt x="44472" y="3623"/>
                </a:lnTo>
                <a:lnTo>
                  <a:pt x="45417" y="3623"/>
                </a:lnTo>
                <a:cubicBezTo>
                  <a:pt x="45578" y="3623"/>
                  <a:pt x="45712" y="3685"/>
                  <a:pt x="45819" y="3783"/>
                </a:cubicBezTo>
                <a:lnTo>
                  <a:pt x="45819" y="3783"/>
                </a:lnTo>
                <a:cubicBezTo>
                  <a:pt x="45917" y="3890"/>
                  <a:pt x="45979" y="4024"/>
                  <a:pt x="45979" y="4185"/>
                </a:cubicBezTo>
                <a:lnTo>
                  <a:pt x="45979" y="4185"/>
                </a:lnTo>
                <a:cubicBezTo>
                  <a:pt x="45979" y="4336"/>
                  <a:pt x="45917" y="4479"/>
                  <a:pt x="45819" y="4577"/>
                </a:cubicBezTo>
                <a:lnTo>
                  <a:pt x="45819" y="4577"/>
                </a:lnTo>
                <a:cubicBezTo>
                  <a:pt x="45712" y="4675"/>
                  <a:pt x="45578" y="4738"/>
                  <a:pt x="45417" y="4738"/>
                </a:cubicBezTo>
                <a:lnTo>
                  <a:pt x="45417" y="4738"/>
                </a:lnTo>
                <a:lnTo>
                  <a:pt x="44481" y="4738"/>
                </a:lnTo>
                <a:cubicBezTo>
                  <a:pt x="44204" y="4738"/>
                  <a:pt x="43945" y="4631"/>
                  <a:pt x="43767" y="4443"/>
                </a:cubicBezTo>
                <a:close/>
                <a:moveTo>
                  <a:pt x="402" y="402"/>
                </a:moveTo>
                <a:cubicBezTo>
                  <a:pt x="152" y="643"/>
                  <a:pt x="0" y="982"/>
                  <a:pt x="0" y="1357"/>
                </a:cubicBezTo>
                <a:lnTo>
                  <a:pt x="0" y="1357"/>
                </a:lnTo>
                <a:cubicBezTo>
                  <a:pt x="0" y="1731"/>
                  <a:pt x="152" y="2070"/>
                  <a:pt x="402" y="2320"/>
                </a:cubicBezTo>
                <a:lnTo>
                  <a:pt x="402" y="2320"/>
                </a:lnTo>
                <a:cubicBezTo>
                  <a:pt x="643" y="2561"/>
                  <a:pt x="982" y="2713"/>
                  <a:pt x="1356" y="2713"/>
                </a:cubicBezTo>
                <a:lnTo>
                  <a:pt x="1356" y="2713"/>
                </a:lnTo>
                <a:lnTo>
                  <a:pt x="3123" y="2713"/>
                </a:lnTo>
                <a:lnTo>
                  <a:pt x="4577" y="2713"/>
                </a:lnTo>
                <a:lnTo>
                  <a:pt x="6513" y="2713"/>
                </a:lnTo>
                <a:lnTo>
                  <a:pt x="7458" y="2713"/>
                </a:lnTo>
                <a:cubicBezTo>
                  <a:pt x="7619" y="2713"/>
                  <a:pt x="7770" y="2757"/>
                  <a:pt x="7904" y="2820"/>
                </a:cubicBezTo>
                <a:lnTo>
                  <a:pt x="7904" y="2820"/>
                </a:lnTo>
                <a:cubicBezTo>
                  <a:pt x="8020" y="2882"/>
                  <a:pt x="8127" y="2962"/>
                  <a:pt x="8217" y="3061"/>
                </a:cubicBezTo>
                <a:lnTo>
                  <a:pt x="8217" y="3061"/>
                </a:lnTo>
                <a:cubicBezTo>
                  <a:pt x="8127" y="3150"/>
                  <a:pt x="8020" y="3230"/>
                  <a:pt x="7904" y="3293"/>
                </a:cubicBezTo>
                <a:lnTo>
                  <a:pt x="7904" y="3293"/>
                </a:lnTo>
                <a:cubicBezTo>
                  <a:pt x="7770" y="3364"/>
                  <a:pt x="7619" y="3400"/>
                  <a:pt x="7458" y="3400"/>
                </a:cubicBezTo>
                <a:lnTo>
                  <a:pt x="7458" y="3400"/>
                </a:lnTo>
                <a:lnTo>
                  <a:pt x="4577" y="3400"/>
                </a:lnTo>
                <a:lnTo>
                  <a:pt x="3123" y="3400"/>
                </a:lnTo>
                <a:lnTo>
                  <a:pt x="3123" y="3400"/>
                </a:lnTo>
                <a:lnTo>
                  <a:pt x="1356" y="3400"/>
                </a:lnTo>
                <a:cubicBezTo>
                  <a:pt x="982" y="3400"/>
                  <a:pt x="643" y="3551"/>
                  <a:pt x="402" y="3801"/>
                </a:cubicBezTo>
                <a:lnTo>
                  <a:pt x="402" y="3801"/>
                </a:lnTo>
                <a:cubicBezTo>
                  <a:pt x="152" y="4042"/>
                  <a:pt x="0" y="4381"/>
                  <a:pt x="0" y="4756"/>
                </a:cubicBezTo>
                <a:lnTo>
                  <a:pt x="0" y="4756"/>
                </a:lnTo>
                <a:cubicBezTo>
                  <a:pt x="0" y="5130"/>
                  <a:pt x="152" y="5469"/>
                  <a:pt x="402" y="5710"/>
                </a:cubicBezTo>
                <a:lnTo>
                  <a:pt x="402" y="5710"/>
                </a:lnTo>
                <a:cubicBezTo>
                  <a:pt x="643" y="5960"/>
                  <a:pt x="982" y="6112"/>
                  <a:pt x="1356" y="6112"/>
                </a:cubicBezTo>
                <a:lnTo>
                  <a:pt x="1356" y="6112"/>
                </a:lnTo>
                <a:cubicBezTo>
                  <a:pt x="1597" y="6112"/>
                  <a:pt x="1820" y="6013"/>
                  <a:pt x="1981" y="5853"/>
                </a:cubicBezTo>
                <a:lnTo>
                  <a:pt x="1981" y="5853"/>
                </a:lnTo>
                <a:cubicBezTo>
                  <a:pt x="2141" y="5692"/>
                  <a:pt x="2239" y="5478"/>
                  <a:pt x="2239" y="5228"/>
                </a:cubicBezTo>
                <a:lnTo>
                  <a:pt x="2239" y="5228"/>
                </a:lnTo>
                <a:cubicBezTo>
                  <a:pt x="2239" y="4987"/>
                  <a:pt x="2141" y="4773"/>
                  <a:pt x="1981" y="4613"/>
                </a:cubicBezTo>
                <a:lnTo>
                  <a:pt x="1981" y="4613"/>
                </a:lnTo>
                <a:cubicBezTo>
                  <a:pt x="1900" y="4533"/>
                  <a:pt x="1802" y="4461"/>
                  <a:pt x="1695" y="4417"/>
                </a:cubicBezTo>
                <a:lnTo>
                  <a:pt x="1695" y="4417"/>
                </a:lnTo>
                <a:cubicBezTo>
                  <a:pt x="1668" y="4256"/>
                  <a:pt x="1526" y="4131"/>
                  <a:pt x="1356" y="4131"/>
                </a:cubicBezTo>
                <a:lnTo>
                  <a:pt x="1356" y="4131"/>
                </a:lnTo>
                <a:cubicBezTo>
                  <a:pt x="1169" y="4131"/>
                  <a:pt x="1017" y="4283"/>
                  <a:pt x="1017" y="4461"/>
                </a:cubicBezTo>
                <a:lnTo>
                  <a:pt x="1017" y="4461"/>
                </a:lnTo>
                <a:cubicBezTo>
                  <a:pt x="1017" y="4648"/>
                  <a:pt x="1169" y="4800"/>
                  <a:pt x="1356" y="4800"/>
                </a:cubicBezTo>
                <a:lnTo>
                  <a:pt x="1356" y="4800"/>
                </a:lnTo>
                <a:cubicBezTo>
                  <a:pt x="1481" y="4800"/>
                  <a:pt x="1588" y="4738"/>
                  <a:pt x="1642" y="4640"/>
                </a:cubicBezTo>
                <a:lnTo>
                  <a:pt x="1642" y="4640"/>
                </a:lnTo>
                <a:cubicBezTo>
                  <a:pt x="1713" y="4675"/>
                  <a:pt x="1767" y="4720"/>
                  <a:pt x="1820" y="4773"/>
                </a:cubicBezTo>
                <a:lnTo>
                  <a:pt x="1820" y="4773"/>
                </a:lnTo>
                <a:cubicBezTo>
                  <a:pt x="1945" y="4889"/>
                  <a:pt x="2016" y="5050"/>
                  <a:pt x="2016" y="5228"/>
                </a:cubicBezTo>
                <a:lnTo>
                  <a:pt x="2016" y="5228"/>
                </a:lnTo>
                <a:cubicBezTo>
                  <a:pt x="2016" y="5416"/>
                  <a:pt x="1945" y="5576"/>
                  <a:pt x="1820" y="5692"/>
                </a:cubicBezTo>
                <a:lnTo>
                  <a:pt x="1820" y="5692"/>
                </a:lnTo>
                <a:cubicBezTo>
                  <a:pt x="1704" y="5817"/>
                  <a:pt x="1535" y="5889"/>
                  <a:pt x="1356" y="5889"/>
                </a:cubicBezTo>
                <a:lnTo>
                  <a:pt x="1356" y="5889"/>
                </a:lnTo>
                <a:cubicBezTo>
                  <a:pt x="1044" y="5889"/>
                  <a:pt x="767" y="5764"/>
                  <a:pt x="553" y="5558"/>
                </a:cubicBezTo>
                <a:lnTo>
                  <a:pt x="553" y="5558"/>
                </a:lnTo>
                <a:cubicBezTo>
                  <a:pt x="348" y="5353"/>
                  <a:pt x="223" y="5068"/>
                  <a:pt x="223" y="4756"/>
                </a:cubicBezTo>
                <a:lnTo>
                  <a:pt x="223" y="4756"/>
                </a:lnTo>
                <a:cubicBezTo>
                  <a:pt x="223" y="4443"/>
                  <a:pt x="348" y="4158"/>
                  <a:pt x="553" y="3953"/>
                </a:cubicBezTo>
                <a:lnTo>
                  <a:pt x="553" y="3953"/>
                </a:lnTo>
                <a:cubicBezTo>
                  <a:pt x="767" y="3747"/>
                  <a:pt x="1044" y="3623"/>
                  <a:pt x="1356" y="3623"/>
                </a:cubicBezTo>
                <a:lnTo>
                  <a:pt x="1356" y="3623"/>
                </a:lnTo>
                <a:lnTo>
                  <a:pt x="3123" y="3623"/>
                </a:lnTo>
                <a:lnTo>
                  <a:pt x="3123" y="3623"/>
                </a:lnTo>
                <a:lnTo>
                  <a:pt x="3997" y="3623"/>
                </a:lnTo>
                <a:cubicBezTo>
                  <a:pt x="3988" y="3632"/>
                  <a:pt x="3970" y="3640"/>
                  <a:pt x="3961" y="3658"/>
                </a:cubicBezTo>
                <a:lnTo>
                  <a:pt x="3961" y="3658"/>
                </a:lnTo>
                <a:cubicBezTo>
                  <a:pt x="3801" y="3819"/>
                  <a:pt x="3702" y="4033"/>
                  <a:pt x="3702" y="4274"/>
                </a:cubicBezTo>
                <a:lnTo>
                  <a:pt x="3702" y="4274"/>
                </a:lnTo>
                <a:cubicBezTo>
                  <a:pt x="3702" y="4515"/>
                  <a:pt x="3801" y="4738"/>
                  <a:pt x="3961" y="4898"/>
                </a:cubicBezTo>
                <a:lnTo>
                  <a:pt x="3961" y="4898"/>
                </a:lnTo>
                <a:cubicBezTo>
                  <a:pt x="4041" y="4979"/>
                  <a:pt x="4140" y="5041"/>
                  <a:pt x="4247" y="5086"/>
                </a:cubicBezTo>
                <a:lnTo>
                  <a:pt x="4247" y="5086"/>
                </a:lnTo>
                <a:cubicBezTo>
                  <a:pt x="4264" y="5255"/>
                  <a:pt x="4407" y="5380"/>
                  <a:pt x="4577" y="5380"/>
                </a:cubicBezTo>
                <a:lnTo>
                  <a:pt x="4577" y="5380"/>
                </a:lnTo>
                <a:cubicBezTo>
                  <a:pt x="4764" y="5380"/>
                  <a:pt x="4916" y="5228"/>
                  <a:pt x="4916" y="5041"/>
                </a:cubicBezTo>
                <a:lnTo>
                  <a:pt x="4916" y="5041"/>
                </a:lnTo>
                <a:cubicBezTo>
                  <a:pt x="4916" y="4854"/>
                  <a:pt x="4764" y="4711"/>
                  <a:pt x="4577" y="4711"/>
                </a:cubicBezTo>
                <a:lnTo>
                  <a:pt x="4577" y="4711"/>
                </a:lnTo>
                <a:cubicBezTo>
                  <a:pt x="4461" y="4711"/>
                  <a:pt x="4354" y="4773"/>
                  <a:pt x="4291" y="4863"/>
                </a:cubicBezTo>
                <a:lnTo>
                  <a:pt x="4291" y="4863"/>
                </a:lnTo>
                <a:cubicBezTo>
                  <a:pt x="4229" y="4836"/>
                  <a:pt x="4166" y="4791"/>
                  <a:pt x="4113" y="4738"/>
                </a:cubicBezTo>
                <a:lnTo>
                  <a:pt x="4113" y="4738"/>
                </a:lnTo>
                <a:cubicBezTo>
                  <a:pt x="3997" y="4622"/>
                  <a:pt x="3925" y="4461"/>
                  <a:pt x="3925" y="4274"/>
                </a:cubicBezTo>
                <a:lnTo>
                  <a:pt x="3925" y="4274"/>
                </a:lnTo>
                <a:cubicBezTo>
                  <a:pt x="3925" y="4095"/>
                  <a:pt x="3997" y="3935"/>
                  <a:pt x="4113" y="3810"/>
                </a:cubicBezTo>
                <a:lnTo>
                  <a:pt x="4113" y="3810"/>
                </a:lnTo>
                <a:cubicBezTo>
                  <a:pt x="4238" y="3694"/>
                  <a:pt x="4398" y="3623"/>
                  <a:pt x="4577" y="3623"/>
                </a:cubicBezTo>
                <a:lnTo>
                  <a:pt x="4577" y="3623"/>
                </a:lnTo>
                <a:lnTo>
                  <a:pt x="5968" y="3623"/>
                </a:lnTo>
                <a:lnTo>
                  <a:pt x="5959" y="3632"/>
                </a:lnTo>
                <a:cubicBezTo>
                  <a:pt x="5817" y="3774"/>
                  <a:pt x="5728" y="3962"/>
                  <a:pt x="5728" y="4185"/>
                </a:cubicBezTo>
                <a:lnTo>
                  <a:pt x="5728" y="4185"/>
                </a:lnTo>
                <a:cubicBezTo>
                  <a:pt x="5728" y="4399"/>
                  <a:pt x="5817" y="4595"/>
                  <a:pt x="5959" y="4738"/>
                </a:cubicBezTo>
                <a:lnTo>
                  <a:pt x="5959" y="4738"/>
                </a:lnTo>
                <a:cubicBezTo>
                  <a:pt x="6102" y="4872"/>
                  <a:pt x="6298" y="4961"/>
                  <a:pt x="6513" y="4961"/>
                </a:cubicBezTo>
                <a:lnTo>
                  <a:pt x="6513" y="4961"/>
                </a:lnTo>
                <a:lnTo>
                  <a:pt x="7458" y="4961"/>
                </a:lnTo>
                <a:cubicBezTo>
                  <a:pt x="7797" y="4961"/>
                  <a:pt x="8101" y="4827"/>
                  <a:pt x="8324" y="4604"/>
                </a:cubicBezTo>
                <a:lnTo>
                  <a:pt x="8324" y="4604"/>
                </a:lnTo>
                <a:cubicBezTo>
                  <a:pt x="8556" y="4381"/>
                  <a:pt x="8689" y="4069"/>
                  <a:pt x="8689" y="3730"/>
                </a:cubicBezTo>
                <a:lnTo>
                  <a:pt x="8689" y="3730"/>
                </a:lnTo>
                <a:cubicBezTo>
                  <a:pt x="8689" y="3596"/>
                  <a:pt x="8671" y="3462"/>
                  <a:pt x="8627" y="3337"/>
                </a:cubicBezTo>
                <a:lnTo>
                  <a:pt x="8627" y="3337"/>
                </a:lnTo>
                <a:cubicBezTo>
                  <a:pt x="8591" y="3239"/>
                  <a:pt x="8547" y="3141"/>
                  <a:pt x="8493" y="3061"/>
                </a:cubicBezTo>
                <a:lnTo>
                  <a:pt x="8493" y="3061"/>
                </a:lnTo>
                <a:cubicBezTo>
                  <a:pt x="8547" y="2971"/>
                  <a:pt x="8591" y="2873"/>
                  <a:pt x="8627" y="2775"/>
                </a:cubicBezTo>
                <a:lnTo>
                  <a:pt x="8627" y="2775"/>
                </a:lnTo>
                <a:cubicBezTo>
                  <a:pt x="8671" y="2650"/>
                  <a:pt x="8689" y="2516"/>
                  <a:pt x="8689" y="2383"/>
                </a:cubicBezTo>
                <a:lnTo>
                  <a:pt x="8689" y="2383"/>
                </a:lnTo>
                <a:cubicBezTo>
                  <a:pt x="8689" y="2044"/>
                  <a:pt x="8556" y="1740"/>
                  <a:pt x="8324" y="1508"/>
                </a:cubicBezTo>
                <a:lnTo>
                  <a:pt x="8324" y="1508"/>
                </a:lnTo>
                <a:cubicBezTo>
                  <a:pt x="8101" y="1285"/>
                  <a:pt x="7797" y="1151"/>
                  <a:pt x="7458" y="1151"/>
                </a:cubicBezTo>
                <a:lnTo>
                  <a:pt x="7458" y="1151"/>
                </a:lnTo>
                <a:lnTo>
                  <a:pt x="6513" y="1151"/>
                </a:lnTo>
                <a:cubicBezTo>
                  <a:pt x="6298" y="1151"/>
                  <a:pt x="6102" y="1241"/>
                  <a:pt x="5959" y="1383"/>
                </a:cubicBezTo>
                <a:lnTo>
                  <a:pt x="5959" y="1383"/>
                </a:lnTo>
                <a:cubicBezTo>
                  <a:pt x="5817" y="1517"/>
                  <a:pt x="5728" y="1713"/>
                  <a:pt x="5728" y="1937"/>
                </a:cubicBezTo>
                <a:lnTo>
                  <a:pt x="5728" y="1937"/>
                </a:lnTo>
                <a:cubicBezTo>
                  <a:pt x="5728" y="2151"/>
                  <a:pt x="5817" y="2347"/>
                  <a:pt x="5959" y="2490"/>
                </a:cubicBezTo>
                <a:lnTo>
                  <a:pt x="5959" y="2490"/>
                </a:lnTo>
                <a:lnTo>
                  <a:pt x="5968" y="2490"/>
                </a:lnTo>
                <a:lnTo>
                  <a:pt x="4577" y="2490"/>
                </a:lnTo>
                <a:cubicBezTo>
                  <a:pt x="4398" y="2490"/>
                  <a:pt x="4238" y="2418"/>
                  <a:pt x="4113" y="2302"/>
                </a:cubicBezTo>
                <a:lnTo>
                  <a:pt x="4113" y="2302"/>
                </a:lnTo>
                <a:cubicBezTo>
                  <a:pt x="3997" y="2177"/>
                  <a:pt x="3925" y="2017"/>
                  <a:pt x="3925" y="1838"/>
                </a:cubicBezTo>
                <a:lnTo>
                  <a:pt x="3925" y="1838"/>
                </a:lnTo>
                <a:cubicBezTo>
                  <a:pt x="3925" y="1660"/>
                  <a:pt x="3997" y="1490"/>
                  <a:pt x="4113" y="1374"/>
                </a:cubicBezTo>
                <a:lnTo>
                  <a:pt x="4113" y="1374"/>
                </a:lnTo>
                <a:cubicBezTo>
                  <a:pt x="4166" y="1321"/>
                  <a:pt x="4229" y="1276"/>
                  <a:pt x="4291" y="1250"/>
                </a:cubicBezTo>
                <a:lnTo>
                  <a:pt x="4291" y="1250"/>
                </a:lnTo>
                <a:cubicBezTo>
                  <a:pt x="4354" y="1339"/>
                  <a:pt x="4461" y="1410"/>
                  <a:pt x="4577" y="1410"/>
                </a:cubicBezTo>
                <a:lnTo>
                  <a:pt x="4577" y="1410"/>
                </a:lnTo>
                <a:cubicBezTo>
                  <a:pt x="4764" y="1410"/>
                  <a:pt x="4916" y="1259"/>
                  <a:pt x="4916" y="1071"/>
                </a:cubicBezTo>
                <a:lnTo>
                  <a:pt x="4916" y="1071"/>
                </a:lnTo>
                <a:cubicBezTo>
                  <a:pt x="4916" y="884"/>
                  <a:pt x="4764" y="732"/>
                  <a:pt x="4577" y="732"/>
                </a:cubicBezTo>
                <a:lnTo>
                  <a:pt x="4577" y="732"/>
                </a:lnTo>
                <a:cubicBezTo>
                  <a:pt x="4407" y="732"/>
                  <a:pt x="4264" y="857"/>
                  <a:pt x="4247" y="1027"/>
                </a:cubicBezTo>
                <a:lnTo>
                  <a:pt x="4247" y="1027"/>
                </a:lnTo>
                <a:cubicBezTo>
                  <a:pt x="4140" y="1071"/>
                  <a:pt x="4041" y="1134"/>
                  <a:pt x="3961" y="1214"/>
                </a:cubicBezTo>
                <a:lnTo>
                  <a:pt x="3961" y="1214"/>
                </a:lnTo>
                <a:cubicBezTo>
                  <a:pt x="3801" y="1374"/>
                  <a:pt x="3702" y="1598"/>
                  <a:pt x="3702" y="1838"/>
                </a:cubicBezTo>
                <a:lnTo>
                  <a:pt x="3702" y="1838"/>
                </a:lnTo>
                <a:cubicBezTo>
                  <a:pt x="3702" y="2079"/>
                  <a:pt x="3801" y="2302"/>
                  <a:pt x="3961" y="2454"/>
                </a:cubicBezTo>
                <a:lnTo>
                  <a:pt x="3961" y="2454"/>
                </a:lnTo>
                <a:cubicBezTo>
                  <a:pt x="3970" y="2472"/>
                  <a:pt x="3988" y="2481"/>
                  <a:pt x="3997" y="2490"/>
                </a:cubicBezTo>
                <a:lnTo>
                  <a:pt x="3997" y="2490"/>
                </a:lnTo>
                <a:lnTo>
                  <a:pt x="3123" y="2490"/>
                </a:lnTo>
                <a:lnTo>
                  <a:pt x="1356" y="2490"/>
                </a:lnTo>
                <a:cubicBezTo>
                  <a:pt x="1044" y="2490"/>
                  <a:pt x="767" y="2365"/>
                  <a:pt x="553" y="2160"/>
                </a:cubicBezTo>
                <a:lnTo>
                  <a:pt x="553" y="2160"/>
                </a:lnTo>
                <a:cubicBezTo>
                  <a:pt x="348" y="1954"/>
                  <a:pt x="223" y="1669"/>
                  <a:pt x="223" y="1357"/>
                </a:cubicBezTo>
                <a:lnTo>
                  <a:pt x="223" y="1357"/>
                </a:lnTo>
                <a:cubicBezTo>
                  <a:pt x="223" y="1044"/>
                  <a:pt x="348" y="768"/>
                  <a:pt x="553" y="563"/>
                </a:cubicBezTo>
                <a:lnTo>
                  <a:pt x="553" y="563"/>
                </a:lnTo>
                <a:cubicBezTo>
                  <a:pt x="767" y="349"/>
                  <a:pt x="1044" y="224"/>
                  <a:pt x="1356" y="224"/>
                </a:cubicBezTo>
                <a:lnTo>
                  <a:pt x="1356" y="224"/>
                </a:lnTo>
                <a:cubicBezTo>
                  <a:pt x="1535" y="224"/>
                  <a:pt x="1704" y="295"/>
                  <a:pt x="1820" y="420"/>
                </a:cubicBezTo>
                <a:lnTo>
                  <a:pt x="1820" y="420"/>
                </a:lnTo>
                <a:cubicBezTo>
                  <a:pt x="1945" y="536"/>
                  <a:pt x="2016" y="705"/>
                  <a:pt x="2016" y="884"/>
                </a:cubicBezTo>
                <a:lnTo>
                  <a:pt x="2016" y="884"/>
                </a:lnTo>
                <a:cubicBezTo>
                  <a:pt x="2016" y="1062"/>
                  <a:pt x="1945" y="1223"/>
                  <a:pt x="1820" y="1348"/>
                </a:cubicBezTo>
                <a:lnTo>
                  <a:pt x="1820" y="1348"/>
                </a:lnTo>
                <a:cubicBezTo>
                  <a:pt x="1767" y="1392"/>
                  <a:pt x="1713" y="1437"/>
                  <a:pt x="1642" y="1473"/>
                </a:cubicBezTo>
                <a:lnTo>
                  <a:pt x="1642" y="1473"/>
                </a:lnTo>
                <a:cubicBezTo>
                  <a:pt x="1588" y="1374"/>
                  <a:pt x="1481" y="1312"/>
                  <a:pt x="1356" y="1312"/>
                </a:cubicBezTo>
                <a:lnTo>
                  <a:pt x="1356" y="1312"/>
                </a:lnTo>
                <a:cubicBezTo>
                  <a:pt x="1169" y="1312"/>
                  <a:pt x="1017" y="1464"/>
                  <a:pt x="1017" y="1651"/>
                </a:cubicBezTo>
                <a:lnTo>
                  <a:pt x="1017" y="1651"/>
                </a:lnTo>
                <a:cubicBezTo>
                  <a:pt x="1017" y="1838"/>
                  <a:pt x="1169" y="1981"/>
                  <a:pt x="1356" y="1981"/>
                </a:cubicBezTo>
                <a:lnTo>
                  <a:pt x="1356" y="1981"/>
                </a:lnTo>
                <a:cubicBezTo>
                  <a:pt x="1526" y="1981"/>
                  <a:pt x="1668" y="1856"/>
                  <a:pt x="1695" y="1696"/>
                </a:cubicBezTo>
                <a:lnTo>
                  <a:pt x="1695" y="1696"/>
                </a:lnTo>
                <a:cubicBezTo>
                  <a:pt x="1802" y="1651"/>
                  <a:pt x="1900" y="1580"/>
                  <a:pt x="1981" y="1499"/>
                </a:cubicBezTo>
                <a:lnTo>
                  <a:pt x="1981" y="1499"/>
                </a:lnTo>
                <a:cubicBezTo>
                  <a:pt x="2141" y="1339"/>
                  <a:pt x="2239" y="1125"/>
                  <a:pt x="2239" y="884"/>
                </a:cubicBezTo>
                <a:lnTo>
                  <a:pt x="2239" y="884"/>
                </a:lnTo>
                <a:cubicBezTo>
                  <a:pt x="2239" y="643"/>
                  <a:pt x="2141" y="420"/>
                  <a:pt x="1981" y="259"/>
                </a:cubicBezTo>
                <a:lnTo>
                  <a:pt x="1981" y="259"/>
                </a:lnTo>
                <a:cubicBezTo>
                  <a:pt x="1820" y="99"/>
                  <a:pt x="1597" y="1"/>
                  <a:pt x="1356" y="1"/>
                </a:cubicBezTo>
                <a:lnTo>
                  <a:pt x="1356" y="1"/>
                </a:lnTo>
                <a:cubicBezTo>
                  <a:pt x="982" y="1"/>
                  <a:pt x="643" y="152"/>
                  <a:pt x="402" y="402"/>
                </a:cubicBezTo>
                <a:moveTo>
                  <a:pt x="6120" y="2329"/>
                </a:moveTo>
                <a:cubicBezTo>
                  <a:pt x="6013" y="2231"/>
                  <a:pt x="5951" y="2088"/>
                  <a:pt x="5951" y="1937"/>
                </a:cubicBezTo>
                <a:lnTo>
                  <a:pt x="5951" y="1937"/>
                </a:lnTo>
                <a:cubicBezTo>
                  <a:pt x="5951" y="1776"/>
                  <a:pt x="6013" y="1642"/>
                  <a:pt x="6120" y="1535"/>
                </a:cubicBezTo>
                <a:lnTo>
                  <a:pt x="6120" y="1535"/>
                </a:lnTo>
                <a:cubicBezTo>
                  <a:pt x="6218" y="1437"/>
                  <a:pt x="6361" y="1374"/>
                  <a:pt x="6513" y="1374"/>
                </a:cubicBezTo>
                <a:lnTo>
                  <a:pt x="6513" y="1374"/>
                </a:lnTo>
                <a:lnTo>
                  <a:pt x="7458" y="1374"/>
                </a:lnTo>
                <a:cubicBezTo>
                  <a:pt x="7735" y="1374"/>
                  <a:pt x="7985" y="1490"/>
                  <a:pt x="8172" y="1669"/>
                </a:cubicBezTo>
                <a:lnTo>
                  <a:pt x="8172" y="1669"/>
                </a:lnTo>
                <a:cubicBezTo>
                  <a:pt x="8350" y="1856"/>
                  <a:pt x="8466" y="2106"/>
                  <a:pt x="8466" y="2383"/>
                </a:cubicBezTo>
                <a:lnTo>
                  <a:pt x="8466" y="2383"/>
                </a:lnTo>
                <a:cubicBezTo>
                  <a:pt x="8466" y="2499"/>
                  <a:pt x="8448" y="2606"/>
                  <a:pt x="8413" y="2704"/>
                </a:cubicBezTo>
                <a:lnTo>
                  <a:pt x="8413" y="2704"/>
                </a:lnTo>
                <a:cubicBezTo>
                  <a:pt x="8395" y="2766"/>
                  <a:pt x="8368" y="2820"/>
                  <a:pt x="8341" y="2873"/>
                </a:cubicBezTo>
                <a:lnTo>
                  <a:pt x="8341" y="2873"/>
                </a:lnTo>
                <a:cubicBezTo>
                  <a:pt x="8243" y="2775"/>
                  <a:pt x="8136" y="2686"/>
                  <a:pt x="8002" y="2623"/>
                </a:cubicBezTo>
                <a:lnTo>
                  <a:pt x="8002" y="2623"/>
                </a:lnTo>
                <a:cubicBezTo>
                  <a:pt x="7842" y="2543"/>
                  <a:pt x="7663" y="2499"/>
                  <a:pt x="7467" y="2490"/>
                </a:cubicBezTo>
                <a:lnTo>
                  <a:pt x="7467" y="2490"/>
                </a:lnTo>
                <a:lnTo>
                  <a:pt x="7467" y="2490"/>
                </a:lnTo>
                <a:lnTo>
                  <a:pt x="7458" y="2490"/>
                </a:lnTo>
                <a:lnTo>
                  <a:pt x="6513" y="2490"/>
                </a:lnTo>
                <a:cubicBezTo>
                  <a:pt x="6361" y="2490"/>
                  <a:pt x="6218" y="2427"/>
                  <a:pt x="6120" y="2329"/>
                </a:cubicBezTo>
                <a:close/>
                <a:moveTo>
                  <a:pt x="6120" y="4577"/>
                </a:moveTo>
                <a:cubicBezTo>
                  <a:pt x="6013" y="4479"/>
                  <a:pt x="5951" y="4336"/>
                  <a:pt x="5951" y="4185"/>
                </a:cubicBezTo>
                <a:lnTo>
                  <a:pt x="5951" y="4185"/>
                </a:lnTo>
                <a:cubicBezTo>
                  <a:pt x="5951" y="4024"/>
                  <a:pt x="6013" y="3890"/>
                  <a:pt x="6120" y="3783"/>
                </a:cubicBezTo>
                <a:lnTo>
                  <a:pt x="6120" y="3783"/>
                </a:lnTo>
                <a:cubicBezTo>
                  <a:pt x="6218" y="3685"/>
                  <a:pt x="6361" y="3623"/>
                  <a:pt x="6513" y="3623"/>
                </a:cubicBezTo>
                <a:lnTo>
                  <a:pt x="6513" y="3623"/>
                </a:lnTo>
                <a:lnTo>
                  <a:pt x="7467" y="3623"/>
                </a:lnTo>
                <a:cubicBezTo>
                  <a:pt x="7467" y="3623"/>
                  <a:pt x="7467" y="3623"/>
                  <a:pt x="7467" y="3623"/>
                </a:cubicBezTo>
                <a:lnTo>
                  <a:pt x="7467" y="3623"/>
                </a:lnTo>
                <a:cubicBezTo>
                  <a:pt x="7663" y="3623"/>
                  <a:pt x="7842" y="3569"/>
                  <a:pt x="8002" y="3489"/>
                </a:cubicBezTo>
                <a:lnTo>
                  <a:pt x="8002" y="3489"/>
                </a:lnTo>
                <a:cubicBezTo>
                  <a:pt x="8136" y="3426"/>
                  <a:pt x="8243" y="3346"/>
                  <a:pt x="8341" y="3239"/>
                </a:cubicBezTo>
                <a:lnTo>
                  <a:pt x="8341" y="3239"/>
                </a:lnTo>
                <a:cubicBezTo>
                  <a:pt x="8368" y="3293"/>
                  <a:pt x="8395" y="3355"/>
                  <a:pt x="8413" y="3408"/>
                </a:cubicBezTo>
                <a:lnTo>
                  <a:pt x="8413" y="3408"/>
                </a:lnTo>
                <a:cubicBezTo>
                  <a:pt x="8448" y="3507"/>
                  <a:pt x="8466" y="3614"/>
                  <a:pt x="8466" y="3730"/>
                </a:cubicBezTo>
                <a:lnTo>
                  <a:pt x="8466" y="3730"/>
                </a:lnTo>
                <a:cubicBezTo>
                  <a:pt x="8466" y="4006"/>
                  <a:pt x="8350" y="4256"/>
                  <a:pt x="8172" y="4443"/>
                </a:cubicBezTo>
                <a:lnTo>
                  <a:pt x="8172" y="4443"/>
                </a:lnTo>
                <a:cubicBezTo>
                  <a:pt x="7985" y="4631"/>
                  <a:pt x="7735" y="4738"/>
                  <a:pt x="7458" y="4738"/>
                </a:cubicBezTo>
                <a:lnTo>
                  <a:pt x="7458" y="4738"/>
                </a:lnTo>
                <a:lnTo>
                  <a:pt x="6513" y="4738"/>
                </a:lnTo>
                <a:cubicBezTo>
                  <a:pt x="6361" y="4738"/>
                  <a:pt x="6218" y="4675"/>
                  <a:pt x="6120" y="4577"/>
                </a:cubicBezTo>
                <a:moveTo>
                  <a:pt x="9688" y="2945"/>
                </a:moveTo>
                <a:cubicBezTo>
                  <a:pt x="9626" y="2945"/>
                  <a:pt x="9573" y="2998"/>
                  <a:pt x="9573" y="3061"/>
                </a:cubicBezTo>
                <a:lnTo>
                  <a:pt x="9573" y="3061"/>
                </a:lnTo>
                <a:cubicBezTo>
                  <a:pt x="9573" y="3114"/>
                  <a:pt x="9626" y="3168"/>
                  <a:pt x="9688" y="3168"/>
                </a:cubicBezTo>
                <a:lnTo>
                  <a:pt x="9688" y="3168"/>
                </a:lnTo>
                <a:lnTo>
                  <a:pt x="42250" y="3168"/>
                </a:lnTo>
                <a:cubicBezTo>
                  <a:pt x="42313" y="3168"/>
                  <a:pt x="42357" y="3114"/>
                  <a:pt x="42357" y="3061"/>
                </a:cubicBezTo>
                <a:lnTo>
                  <a:pt x="42357" y="3061"/>
                </a:lnTo>
                <a:cubicBezTo>
                  <a:pt x="42357" y="2998"/>
                  <a:pt x="42313" y="2945"/>
                  <a:pt x="42250" y="2945"/>
                </a:cubicBezTo>
                <a:lnTo>
                  <a:pt x="42250" y="294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47"/>
          <p:cNvSpPr/>
          <p:nvPr/>
        </p:nvSpPr>
        <p:spPr>
          <a:xfrm>
            <a:off x="6136153" y="3811310"/>
            <a:ext cx="1965291" cy="231309"/>
          </a:xfrm>
          <a:custGeom>
            <a:avLst/>
            <a:gdLst/>
            <a:ahLst/>
            <a:cxnLst/>
            <a:rect l="l" t="t" r="r" b="b"/>
            <a:pathLst>
              <a:path w="51930" h="6112" extrusionOk="0">
                <a:moveTo>
                  <a:pt x="49958" y="259"/>
                </a:moveTo>
                <a:cubicBezTo>
                  <a:pt x="49798" y="420"/>
                  <a:pt x="49699" y="643"/>
                  <a:pt x="49699" y="884"/>
                </a:cubicBezTo>
                <a:lnTo>
                  <a:pt x="49699" y="884"/>
                </a:lnTo>
                <a:cubicBezTo>
                  <a:pt x="49699" y="1125"/>
                  <a:pt x="49798" y="1339"/>
                  <a:pt x="49958" y="1499"/>
                </a:cubicBezTo>
                <a:lnTo>
                  <a:pt x="49958" y="1499"/>
                </a:lnTo>
                <a:cubicBezTo>
                  <a:pt x="50038" y="1580"/>
                  <a:pt x="50137" y="1651"/>
                  <a:pt x="50244" y="1696"/>
                </a:cubicBezTo>
                <a:lnTo>
                  <a:pt x="50244" y="1696"/>
                </a:lnTo>
                <a:cubicBezTo>
                  <a:pt x="50261" y="1856"/>
                  <a:pt x="50404" y="1981"/>
                  <a:pt x="50574" y="1981"/>
                </a:cubicBezTo>
                <a:lnTo>
                  <a:pt x="50574" y="1981"/>
                </a:lnTo>
                <a:cubicBezTo>
                  <a:pt x="50761" y="1981"/>
                  <a:pt x="50913" y="1838"/>
                  <a:pt x="50913" y="1651"/>
                </a:cubicBezTo>
                <a:lnTo>
                  <a:pt x="50913" y="1651"/>
                </a:lnTo>
                <a:cubicBezTo>
                  <a:pt x="50913" y="1464"/>
                  <a:pt x="50761" y="1312"/>
                  <a:pt x="50574" y="1312"/>
                </a:cubicBezTo>
                <a:lnTo>
                  <a:pt x="50574" y="1312"/>
                </a:lnTo>
                <a:cubicBezTo>
                  <a:pt x="50458" y="1312"/>
                  <a:pt x="50351" y="1374"/>
                  <a:pt x="50288" y="1473"/>
                </a:cubicBezTo>
                <a:lnTo>
                  <a:pt x="50288" y="1473"/>
                </a:lnTo>
                <a:cubicBezTo>
                  <a:pt x="50226" y="1437"/>
                  <a:pt x="50163" y="1392"/>
                  <a:pt x="50110" y="1348"/>
                </a:cubicBezTo>
                <a:lnTo>
                  <a:pt x="50110" y="1348"/>
                </a:lnTo>
                <a:cubicBezTo>
                  <a:pt x="49994" y="1223"/>
                  <a:pt x="49922" y="1062"/>
                  <a:pt x="49922" y="884"/>
                </a:cubicBezTo>
                <a:lnTo>
                  <a:pt x="49922" y="884"/>
                </a:lnTo>
                <a:cubicBezTo>
                  <a:pt x="49922" y="705"/>
                  <a:pt x="49994" y="536"/>
                  <a:pt x="50110" y="420"/>
                </a:cubicBezTo>
                <a:lnTo>
                  <a:pt x="50110" y="420"/>
                </a:lnTo>
                <a:cubicBezTo>
                  <a:pt x="50235" y="295"/>
                  <a:pt x="50395" y="224"/>
                  <a:pt x="50574" y="224"/>
                </a:cubicBezTo>
                <a:lnTo>
                  <a:pt x="50574" y="224"/>
                </a:lnTo>
                <a:cubicBezTo>
                  <a:pt x="50886" y="224"/>
                  <a:pt x="51171" y="349"/>
                  <a:pt x="51377" y="563"/>
                </a:cubicBezTo>
                <a:lnTo>
                  <a:pt x="51377" y="563"/>
                </a:lnTo>
                <a:cubicBezTo>
                  <a:pt x="51582" y="768"/>
                  <a:pt x="51707" y="1044"/>
                  <a:pt x="51707" y="1357"/>
                </a:cubicBezTo>
                <a:lnTo>
                  <a:pt x="51707" y="1357"/>
                </a:lnTo>
                <a:cubicBezTo>
                  <a:pt x="51707" y="1669"/>
                  <a:pt x="51582" y="1954"/>
                  <a:pt x="51377" y="2160"/>
                </a:cubicBezTo>
                <a:lnTo>
                  <a:pt x="51377" y="2160"/>
                </a:lnTo>
                <a:cubicBezTo>
                  <a:pt x="51171" y="2365"/>
                  <a:pt x="50886" y="2490"/>
                  <a:pt x="50574" y="2490"/>
                </a:cubicBezTo>
                <a:lnTo>
                  <a:pt x="50574" y="2490"/>
                </a:lnTo>
                <a:lnTo>
                  <a:pt x="48816" y="2490"/>
                </a:lnTo>
                <a:lnTo>
                  <a:pt x="47933" y="2490"/>
                </a:lnTo>
                <a:cubicBezTo>
                  <a:pt x="47951" y="2481"/>
                  <a:pt x="47960" y="2472"/>
                  <a:pt x="47978" y="2454"/>
                </a:cubicBezTo>
                <a:lnTo>
                  <a:pt x="47978" y="2454"/>
                </a:lnTo>
                <a:cubicBezTo>
                  <a:pt x="48138" y="2302"/>
                  <a:pt x="48236" y="2079"/>
                  <a:pt x="48236" y="1838"/>
                </a:cubicBezTo>
                <a:lnTo>
                  <a:pt x="48236" y="1838"/>
                </a:lnTo>
                <a:cubicBezTo>
                  <a:pt x="48236" y="1598"/>
                  <a:pt x="48138" y="1374"/>
                  <a:pt x="47978" y="1214"/>
                </a:cubicBezTo>
                <a:lnTo>
                  <a:pt x="47978" y="1214"/>
                </a:lnTo>
                <a:cubicBezTo>
                  <a:pt x="47897" y="1134"/>
                  <a:pt x="47799" y="1071"/>
                  <a:pt x="47692" y="1027"/>
                </a:cubicBezTo>
                <a:lnTo>
                  <a:pt x="47692" y="1027"/>
                </a:lnTo>
                <a:cubicBezTo>
                  <a:pt x="47665" y="857"/>
                  <a:pt x="47523" y="732"/>
                  <a:pt x="47353" y="732"/>
                </a:cubicBezTo>
                <a:lnTo>
                  <a:pt x="47353" y="732"/>
                </a:lnTo>
                <a:cubicBezTo>
                  <a:pt x="47166" y="732"/>
                  <a:pt x="47014" y="884"/>
                  <a:pt x="47014" y="1071"/>
                </a:cubicBezTo>
                <a:lnTo>
                  <a:pt x="47014" y="1071"/>
                </a:lnTo>
                <a:cubicBezTo>
                  <a:pt x="47014" y="1259"/>
                  <a:pt x="47166" y="1410"/>
                  <a:pt x="47353" y="1410"/>
                </a:cubicBezTo>
                <a:lnTo>
                  <a:pt x="47353" y="1410"/>
                </a:lnTo>
                <a:cubicBezTo>
                  <a:pt x="47478" y="1410"/>
                  <a:pt x="47585" y="1339"/>
                  <a:pt x="47639" y="1250"/>
                </a:cubicBezTo>
                <a:lnTo>
                  <a:pt x="47639" y="1250"/>
                </a:lnTo>
                <a:cubicBezTo>
                  <a:pt x="47710" y="1276"/>
                  <a:pt x="47764" y="1321"/>
                  <a:pt x="47817" y="1374"/>
                </a:cubicBezTo>
                <a:lnTo>
                  <a:pt x="47817" y="1374"/>
                </a:lnTo>
                <a:cubicBezTo>
                  <a:pt x="47933" y="1490"/>
                  <a:pt x="48013" y="1660"/>
                  <a:pt x="48013" y="1838"/>
                </a:cubicBezTo>
                <a:lnTo>
                  <a:pt x="48013" y="1838"/>
                </a:lnTo>
                <a:cubicBezTo>
                  <a:pt x="48013" y="2017"/>
                  <a:pt x="47933" y="2177"/>
                  <a:pt x="47817" y="2302"/>
                </a:cubicBezTo>
                <a:lnTo>
                  <a:pt x="47817" y="2302"/>
                </a:lnTo>
                <a:cubicBezTo>
                  <a:pt x="47701" y="2418"/>
                  <a:pt x="47532" y="2490"/>
                  <a:pt x="47353" y="2490"/>
                </a:cubicBezTo>
                <a:lnTo>
                  <a:pt x="47353" y="2490"/>
                </a:lnTo>
                <a:lnTo>
                  <a:pt x="45970" y="2490"/>
                </a:lnTo>
                <a:lnTo>
                  <a:pt x="45970" y="2490"/>
                </a:lnTo>
                <a:cubicBezTo>
                  <a:pt x="46113" y="2347"/>
                  <a:pt x="46202" y="2151"/>
                  <a:pt x="46202" y="1937"/>
                </a:cubicBezTo>
                <a:lnTo>
                  <a:pt x="46202" y="1937"/>
                </a:lnTo>
                <a:cubicBezTo>
                  <a:pt x="46202" y="1713"/>
                  <a:pt x="46113" y="1517"/>
                  <a:pt x="45970" y="1383"/>
                </a:cubicBezTo>
                <a:lnTo>
                  <a:pt x="45970" y="1383"/>
                </a:lnTo>
                <a:cubicBezTo>
                  <a:pt x="45837" y="1241"/>
                  <a:pt x="45640" y="1151"/>
                  <a:pt x="45417" y="1151"/>
                </a:cubicBezTo>
                <a:lnTo>
                  <a:pt x="45417" y="1151"/>
                </a:lnTo>
                <a:lnTo>
                  <a:pt x="44481" y="1151"/>
                </a:lnTo>
                <a:cubicBezTo>
                  <a:pt x="44142" y="1151"/>
                  <a:pt x="43829" y="1285"/>
                  <a:pt x="43606" y="1508"/>
                </a:cubicBezTo>
                <a:lnTo>
                  <a:pt x="43606" y="1508"/>
                </a:lnTo>
                <a:cubicBezTo>
                  <a:pt x="43383" y="1740"/>
                  <a:pt x="43241" y="2044"/>
                  <a:pt x="43241" y="2383"/>
                </a:cubicBezTo>
                <a:lnTo>
                  <a:pt x="43241" y="2383"/>
                </a:lnTo>
                <a:cubicBezTo>
                  <a:pt x="43241" y="2516"/>
                  <a:pt x="43267" y="2650"/>
                  <a:pt x="43303" y="2775"/>
                </a:cubicBezTo>
                <a:lnTo>
                  <a:pt x="43303" y="2775"/>
                </a:lnTo>
                <a:cubicBezTo>
                  <a:pt x="43339" y="2873"/>
                  <a:pt x="43383" y="2971"/>
                  <a:pt x="43446" y="3061"/>
                </a:cubicBezTo>
                <a:lnTo>
                  <a:pt x="43446" y="3061"/>
                </a:lnTo>
                <a:cubicBezTo>
                  <a:pt x="43383" y="3141"/>
                  <a:pt x="43339" y="3239"/>
                  <a:pt x="43303" y="3337"/>
                </a:cubicBezTo>
                <a:lnTo>
                  <a:pt x="43303" y="3337"/>
                </a:lnTo>
                <a:cubicBezTo>
                  <a:pt x="43267" y="3462"/>
                  <a:pt x="43241" y="3596"/>
                  <a:pt x="43241" y="3730"/>
                </a:cubicBezTo>
                <a:lnTo>
                  <a:pt x="43241" y="3730"/>
                </a:lnTo>
                <a:cubicBezTo>
                  <a:pt x="43241" y="4069"/>
                  <a:pt x="43383" y="4381"/>
                  <a:pt x="43606" y="4604"/>
                </a:cubicBezTo>
                <a:lnTo>
                  <a:pt x="43606" y="4604"/>
                </a:lnTo>
                <a:cubicBezTo>
                  <a:pt x="43829" y="4827"/>
                  <a:pt x="44142" y="4961"/>
                  <a:pt x="44481" y="4961"/>
                </a:cubicBezTo>
                <a:lnTo>
                  <a:pt x="44481" y="4961"/>
                </a:lnTo>
                <a:lnTo>
                  <a:pt x="45417" y="4961"/>
                </a:lnTo>
                <a:cubicBezTo>
                  <a:pt x="45640" y="4961"/>
                  <a:pt x="45837" y="4872"/>
                  <a:pt x="45970" y="4738"/>
                </a:cubicBezTo>
                <a:lnTo>
                  <a:pt x="45970" y="4738"/>
                </a:lnTo>
                <a:cubicBezTo>
                  <a:pt x="46113" y="4595"/>
                  <a:pt x="46202" y="4399"/>
                  <a:pt x="46202" y="4185"/>
                </a:cubicBezTo>
                <a:lnTo>
                  <a:pt x="46202" y="4185"/>
                </a:lnTo>
                <a:cubicBezTo>
                  <a:pt x="46202" y="3962"/>
                  <a:pt x="46113" y="3774"/>
                  <a:pt x="45970" y="3632"/>
                </a:cubicBezTo>
                <a:lnTo>
                  <a:pt x="45970" y="3632"/>
                </a:lnTo>
                <a:lnTo>
                  <a:pt x="45970" y="3623"/>
                </a:lnTo>
                <a:lnTo>
                  <a:pt x="47353" y="3623"/>
                </a:lnTo>
                <a:cubicBezTo>
                  <a:pt x="47532" y="3623"/>
                  <a:pt x="47701" y="3694"/>
                  <a:pt x="47817" y="3810"/>
                </a:cubicBezTo>
                <a:lnTo>
                  <a:pt x="47817" y="3810"/>
                </a:lnTo>
                <a:cubicBezTo>
                  <a:pt x="47933" y="3935"/>
                  <a:pt x="48013" y="4095"/>
                  <a:pt x="48013" y="4274"/>
                </a:cubicBezTo>
                <a:lnTo>
                  <a:pt x="48013" y="4274"/>
                </a:lnTo>
                <a:cubicBezTo>
                  <a:pt x="48013" y="4461"/>
                  <a:pt x="47933" y="4622"/>
                  <a:pt x="47817" y="4738"/>
                </a:cubicBezTo>
                <a:lnTo>
                  <a:pt x="47817" y="4738"/>
                </a:lnTo>
                <a:cubicBezTo>
                  <a:pt x="47764" y="4791"/>
                  <a:pt x="47710" y="4836"/>
                  <a:pt x="47639" y="4863"/>
                </a:cubicBezTo>
                <a:lnTo>
                  <a:pt x="47639" y="4863"/>
                </a:lnTo>
                <a:cubicBezTo>
                  <a:pt x="47585" y="4773"/>
                  <a:pt x="47478" y="4711"/>
                  <a:pt x="47353" y="4711"/>
                </a:cubicBezTo>
                <a:lnTo>
                  <a:pt x="47353" y="4711"/>
                </a:lnTo>
                <a:cubicBezTo>
                  <a:pt x="47166" y="4711"/>
                  <a:pt x="47014" y="4854"/>
                  <a:pt x="47014" y="5041"/>
                </a:cubicBezTo>
                <a:lnTo>
                  <a:pt x="47014" y="5041"/>
                </a:lnTo>
                <a:cubicBezTo>
                  <a:pt x="47014" y="5228"/>
                  <a:pt x="47166" y="5380"/>
                  <a:pt x="47353" y="5380"/>
                </a:cubicBezTo>
                <a:lnTo>
                  <a:pt x="47353" y="5380"/>
                </a:lnTo>
                <a:cubicBezTo>
                  <a:pt x="47523" y="5380"/>
                  <a:pt x="47665" y="5255"/>
                  <a:pt x="47692" y="5086"/>
                </a:cubicBezTo>
                <a:lnTo>
                  <a:pt x="47692" y="5086"/>
                </a:lnTo>
                <a:cubicBezTo>
                  <a:pt x="47799" y="5041"/>
                  <a:pt x="47897" y="4979"/>
                  <a:pt x="47978" y="4898"/>
                </a:cubicBezTo>
                <a:lnTo>
                  <a:pt x="47978" y="4898"/>
                </a:lnTo>
                <a:cubicBezTo>
                  <a:pt x="48138" y="4738"/>
                  <a:pt x="48236" y="4515"/>
                  <a:pt x="48236" y="4274"/>
                </a:cubicBezTo>
                <a:lnTo>
                  <a:pt x="48236" y="4274"/>
                </a:lnTo>
                <a:cubicBezTo>
                  <a:pt x="48236" y="4033"/>
                  <a:pt x="48138" y="3819"/>
                  <a:pt x="47978" y="3658"/>
                </a:cubicBezTo>
                <a:lnTo>
                  <a:pt x="47978" y="3658"/>
                </a:lnTo>
                <a:cubicBezTo>
                  <a:pt x="47960" y="3640"/>
                  <a:pt x="47951" y="3632"/>
                  <a:pt x="47933" y="3623"/>
                </a:cubicBezTo>
                <a:lnTo>
                  <a:pt x="47933" y="3623"/>
                </a:lnTo>
                <a:lnTo>
                  <a:pt x="48807" y="3623"/>
                </a:lnTo>
                <a:lnTo>
                  <a:pt x="48816" y="3623"/>
                </a:lnTo>
                <a:lnTo>
                  <a:pt x="50574" y="3623"/>
                </a:lnTo>
                <a:cubicBezTo>
                  <a:pt x="50886" y="3623"/>
                  <a:pt x="51171" y="3747"/>
                  <a:pt x="51377" y="3953"/>
                </a:cubicBezTo>
                <a:lnTo>
                  <a:pt x="51377" y="3953"/>
                </a:lnTo>
                <a:cubicBezTo>
                  <a:pt x="51582" y="4158"/>
                  <a:pt x="51707" y="4443"/>
                  <a:pt x="51707" y="4756"/>
                </a:cubicBezTo>
                <a:lnTo>
                  <a:pt x="51707" y="4756"/>
                </a:lnTo>
                <a:cubicBezTo>
                  <a:pt x="51707" y="5068"/>
                  <a:pt x="51582" y="5353"/>
                  <a:pt x="51377" y="5558"/>
                </a:cubicBezTo>
                <a:lnTo>
                  <a:pt x="51377" y="5558"/>
                </a:lnTo>
                <a:cubicBezTo>
                  <a:pt x="51171" y="5764"/>
                  <a:pt x="50886" y="5889"/>
                  <a:pt x="50574" y="5889"/>
                </a:cubicBezTo>
                <a:lnTo>
                  <a:pt x="50574" y="5889"/>
                </a:lnTo>
                <a:cubicBezTo>
                  <a:pt x="50395" y="5889"/>
                  <a:pt x="50235" y="5817"/>
                  <a:pt x="50110" y="5692"/>
                </a:cubicBezTo>
                <a:lnTo>
                  <a:pt x="50110" y="5692"/>
                </a:lnTo>
                <a:cubicBezTo>
                  <a:pt x="49994" y="5576"/>
                  <a:pt x="49922" y="5416"/>
                  <a:pt x="49922" y="5228"/>
                </a:cubicBezTo>
                <a:lnTo>
                  <a:pt x="49922" y="5228"/>
                </a:lnTo>
                <a:cubicBezTo>
                  <a:pt x="49922" y="5050"/>
                  <a:pt x="49994" y="4889"/>
                  <a:pt x="50110" y="4773"/>
                </a:cubicBezTo>
                <a:lnTo>
                  <a:pt x="50110" y="4773"/>
                </a:lnTo>
                <a:cubicBezTo>
                  <a:pt x="50163" y="4720"/>
                  <a:pt x="50226" y="4675"/>
                  <a:pt x="50288" y="4640"/>
                </a:cubicBezTo>
                <a:lnTo>
                  <a:pt x="50288" y="4640"/>
                </a:lnTo>
                <a:cubicBezTo>
                  <a:pt x="50351" y="4738"/>
                  <a:pt x="50458" y="4800"/>
                  <a:pt x="50574" y="4800"/>
                </a:cubicBezTo>
                <a:lnTo>
                  <a:pt x="50574" y="4800"/>
                </a:lnTo>
                <a:cubicBezTo>
                  <a:pt x="50761" y="4800"/>
                  <a:pt x="50913" y="4648"/>
                  <a:pt x="50913" y="4461"/>
                </a:cubicBezTo>
                <a:lnTo>
                  <a:pt x="50913" y="4461"/>
                </a:lnTo>
                <a:cubicBezTo>
                  <a:pt x="50913" y="4283"/>
                  <a:pt x="50761" y="4131"/>
                  <a:pt x="50574" y="4131"/>
                </a:cubicBezTo>
                <a:lnTo>
                  <a:pt x="50574" y="4131"/>
                </a:lnTo>
                <a:cubicBezTo>
                  <a:pt x="50404" y="4131"/>
                  <a:pt x="50261" y="4256"/>
                  <a:pt x="50244" y="4417"/>
                </a:cubicBezTo>
                <a:lnTo>
                  <a:pt x="50244" y="4417"/>
                </a:lnTo>
                <a:cubicBezTo>
                  <a:pt x="50137" y="4461"/>
                  <a:pt x="50038" y="4533"/>
                  <a:pt x="49958" y="4613"/>
                </a:cubicBezTo>
                <a:lnTo>
                  <a:pt x="49958" y="4613"/>
                </a:lnTo>
                <a:cubicBezTo>
                  <a:pt x="49798" y="4773"/>
                  <a:pt x="49699" y="4987"/>
                  <a:pt x="49699" y="5228"/>
                </a:cubicBezTo>
                <a:lnTo>
                  <a:pt x="49699" y="5228"/>
                </a:lnTo>
                <a:cubicBezTo>
                  <a:pt x="49699" y="5478"/>
                  <a:pt x="49798" y="5692"/>
                  <a:pt x="49958" y="5853"/>
                </a:cubicBezTo>
                <a:lnTo>
                  <a:pt x="49958" y="5853"/>
                </a:lnTo>
                <a:cubicBezTo>
                  <a:pt x="50119" y="6013"/>
                  <a:pt x="50333" y="6112"/>
                  <a:pt x="50574" y="6112"/>
                </a:cubicBezTo>
                <a:lnTo>
                  <a:pt x="50574" y="6112"/>
                </a:lnTo>
                <a:cubicBezTo>
                  <a:pt x="50948" y="6112"/>
                  <a:pt x="51287" y="5960"/>
                  <a:pt x="51537" y="5710"/>
                </a:cubicBezTo>
                <a:lnTo>
                  <a:pt x="51537" y="5710"/>
                </a:lnTo>
                <a:cubicBezTo>
                  <a:pt x="51778" y="5469"/>
                  <a:pt x="51930" y="5130"/>
                  <a:pt x="51930" y="4756"/>
                </a:cubicBezTo>
                <a:lnTo>
                  <a:pt x="51930" y="4756"/>
                </a:lnTo>
                <a:cubicBezTo>
                  <a:pt x="51930" y="4381"/>
                  <a:pt x="51778" y="4042"/>
                  <a:pt x="51537" y="3801"/>
                </a:cubicBezTo>
                <a:lnTo>
                  <a:pt x="51537" y="3801"/>
                </a:lnTo>
                <a:cubicBezTo>
                  <a:pt x="51287" y="3551"/>
                  <a:pt x="50948" y="3400"/>
                  <a:pt x="50574" y="3400"/>
                </a:cubicBezTo>
                <a:lnTo>
                  <a:pt x="50574" y="3400"/>
                </a:lnTo>
                <a:lnTo>
                  <a:pt x="48816" y="3400"/>
                </a:lnTo>
                <a:lnTo>
                  <a:pt x="48816" y="3400"/>
                </a:lnTo>
                <a:lnTo>
                  <a:pt x="47353" y="3400"/>
                </a:lnTo>
                <a:lnTo>
                  <a:pt x="44481" y="3400"/>
                </a:lnTo>
                <a:cubicBezTo>
                  <a:pt x="44320" y="3400"/>
                  <a:pt x="44168" y="3364"/>
                  <a:pt x="44026" y="3293"/>
                </a:cubicBezTo>
                <a:lnTo>
                  <a:pt x="44026" y="3293"/>
                </a:lnTo>
                <a:cubicBezTo>
                  <a:pt x="43910" y="3230"/>
                  <a:pt x="43811" y="3150"/>
                  <a:pt x="43722" y="3061"/>
                </a:cubicBezTo>
                <a:lnTo>
                  <a:pt x="43722" y="3061"/>
                </a:lnTo>
                <a:cubicBezTo>
                  <a:pt x="43811" y="2962"/>
                  <a:pt x="43910" y="2882"/>
                  <a:pt x="44026" y="2820"/>
                </a:cubicBezTo>
                <a:lnTo>
                  <a:pt x="44026" y="2820"/>
                </a:lnTo>
                <a:cubicBezTo>
                  <a:pt x="44168" y="2757"/>
                  <a:pt x="44320" y="2713"/>
                  <a:pt x="44481" y="2713"/>
                </a:cubicBezTo>
                <a:lnTo>
                  <a:pt x="44481" y="2713"/>
                </a:lnTo>
                <a:lnTo>
                  <a:pt x="45417" y="2713"/>
                </a:lnTo>
                <a:lnTo>
                  <a:pt x="47353" y="2713"/>
                </a:lnTo>
                <a:lnTo>
                  <a:pt x="48816" y="2713"/>
                </a:lnTo>
                <a:lnTo>
                  <a:pt x="50574" y="2713"/>
                </a:lnTo>
                <a:cubicBezTo>
                  <a:pt x="50948" y="2713"/>
                  <a:pt x="51287" y="2561"/>
                  <a:pt x="51537" y="2320"/>
                </a:cubicBezTo>
                <a:lnTo>
                  <a:pt x="51537" y="2320"/>
                </a:lnTo>
                <a:cubicBezTo>
                  <a:pt x="51778" y="2070"/>
                  <a:pt x="51930" y="1731"/>
                  <a:pt x="51930" y="1357"/>
                </a:cubicBezTo>
                <a:lnTo>
                  <a:pt x="51930" y="1357"/>
                </a:lnTo>
                <a:cubicBezTo>
                  <a:pt x="51930" y="982"/>
                  <a:pt x="51778" y="643"/>
                  <a:pt x="51537" y="402"/>
                </a:cubicBezTo>
                <a:lnTo>
                  <a:pt x="51537" y="402"/>
                </a:lnTo>
                <a:cubicBezTo>
                  <a:pt x="51287" y="152"/>
                  <a:pt x="50948" y="1"/>
                  <a:pt x="50574" y="1"/>
                </a:cubicBezTo>
                <a:lnTo>
                  <a:pt x="50574" y="1"/>
                </a:lnTo>
                <a:cubicBezTo>
                  <a:pt x="50333" y="1"/>
                  <a:pt x="50119" y="99"/>
                  <a:pt x="49958" y="259"/>
                </a:cubicBezTo>
                <a:moveTo>
                  <a:pt x="43517" y="2704"/>
                </a:moveTo>
                <a:cubicBezTo>
                  <a:pt x="43481" y="2606"/>
                  <a:pt x="43464" y="2499"/>
                  <a:pt x="43464" y="2383"/>
                </a:cubicBezTo>
                <a:lnTo>
                  <a:pt x="43464" y="2383"/>
                </a:lnTo>
                <a:cubicBezTo>
                  <a:pt x="43464" y="2106"/>
                  <a:pt x="43580" y="1856"/>
                  <a:pt x="43767" y="1669"/>
                </a:cubicBezTo>
                <a:lnTo>
                  <a:pt x="43767" y="1669"/>
                </a:lnTo>
                <a:cubicBezTo>
                  <a:pt x="43945" y="1490"/>
                  <a:pt x="44204" y="1374"/>
                  <a:pt x="44481" y="1374"/>
                </a:cubicBezTo>
                <a:lnTo>
                  <a:pt x="44481" y="1374"/>
                </a:lnTo>
                <a:lnTo>
                  <a:pt x="45417" y="1374"/>
                </a:lnTo>
                <a:cubicBezTo>
                  <a:pt x="45578" y="1374"/>
                  <a:pt x="45712" y="1437"/>
                  <a:pt x="45819" y="1535"/>
                </a:cubicBezTo>
                <a:lnTo>
                  <a:pt x="45819" y="1535"/>
                </a:lnTo>
                <a:cubicBezTo>
                  <a:pt x="45917" y="1642"/>
                  <a:pt x="45979" y="1776"/>
                  <a:pt x="45979" y="1937"/>
                </a:cubicBezTo>
                <a:lnTo>
                  <a:pt x="45979" y="1937"/>
                </a:lnTo>
                <a:cubicBezTo>
                  <a:pt x="45979" y="2088"/>
                  <a:pt x="45917" y="2231"/>
                  <a:pt x="45819" y="2329"/>
                </a:cubicBezTo>
                <a:lnTo>
                  <a:pt x="45819" y="2329"/>
                </a:lnTo>
                <a:cubicBezTo>
                  <a:pt x="45712" y="2427"/>
                  <a:pt x="45578" y="2490"/>
                  <a:pt x="45417" y="2490"/>
                </a:cubicBezTo>
                <a:lnTo>
                  <a:pt x="45417" y="2490"/>
                </a:lnTo>
                <a:lnTo>
                  <a:pt x="44481" y="2490"/>
                </a:lnTo>
                <a:lnTo>
                  <a:pt x="44472" y="2490"/>
                </a:lnTo>
                <a:lnTo>
                  <a:pt x="44463" y="2490"/>
                </a:lnTo>
                <a:cubicBezTo>
                  <a:pt x="44275" y="2499"/>
                  <a:pt x="44088" y="2543"/>
                  <a:pt x="43927" y="2623"/>
                </a:cubicBezTo>
                <a:lnTo>
                  <a:pt x="43927" y="2623"/>
                </a:lnTo>
                <a:cubicBezTo>
                  <a:pt x="43803" y="2686"/>
                  <a:pt x="43687" y="2775"/>
                  <a:pt x="43588" y="2873"/>
                </a:cubicBezTo>
                <a:lnTo>
                  <a:pt x="43588" y="2873"/>
                </a:lnTo>
                <a:cubicBezTo>
                  <a:pt x="43562" y="2820"/>
                  <a:pt x="43535" y="2766"/>
                  <a:pt x="43517" y="2704"/>
                </a:cubicBezTo>
                <a:moveTo>
                  <a:pt x="43767" y="4443"/>
                </a:moveTo>
                <a:cubicBezTo>
                  <a:pt x="43580" y="4256"/>
                  <a:pt x="43464" y="4006"/>
                  <a:pt x="43464" y="3730"/>
                </a:cubicBezTo>
                <a:lnTo>
                  <a:pt x="43464" y="3730"/>
                </a:lnTo>
                <a:cubicBezTo>
                  <a:pt x="43464" y="3614"/>
                  <a:pt x="43481" y="3507"/>
                  <a:pt x="43517" y="3408"/>
                </a:cubicBezTo>
                <a:lnTo>
                  <a:pt x="43517" y="3408"/>
                </a:lnTo>
                <a:cubicBezTo>
                  <a:pt x="43535" y="3355"/>
                  <a:pt x="43562" y="3293"/>
                  <a:pt x="43588" y="3239"/>
                </a:cubicBezTo>
                <a:lnTo>
                  <a:pt x="43588" y="3239"/>
                </a:lnTo>
                <a:cubicBezTo>
                  <a:pt x="43687" y="3346"/>
                  <a:pt x="43803" y="3426"/>
                  <a:pt x="43927" y="3489"/>
                </a:cubicBezTo>
                <a:lnTo>
                  <a:pt x="43927" y="3489"/>
                </a:lnTo>
                <a:cubicBezTo>
                  <a:pt x="44088" y="3569"/>
                  <a:pt x="44275" y="3623"/>
                  <a:pt x="44463" y="3623"/>
                </a:cubicBezTo>
                <a:lnTo>
                  <a:pt x="44463" y="3623"/>
                </a:lnTo>
                <a:cubicBezTo>
                  <a:pt x="44463" y="3623"/>
                  <a:pt x="44472" y="3623"/>
                  <a:pt x="44472" y="3623"/>
                </a:cubicBezTo>
                <a:lnTo>
                  <a:pt x="44472" y="3623"/>
                </a:lnTo>
                <a:lnTo>
                  <a:pt x="45417" y="3623"/>
                </a:lnTo>
                <a:cubicBezTo>
                  <a:pt x="45578" y="3623"/>
                  <a:pt x="45712" y="3685"/>
                  <a:pt x="45819" y="3783"/>
                </a:cubicBezTo>
                <a:lnTo>
                  <a:pt x="45819" y="3783"/>
                </a:lnTo>
                <a:cubicBezTo>
                  <a:pt x="45917" y="3890"/>
                  <a:pt x="45979" y="4024"/>
                  <a:pt x="45979" y="4185"/>
                </a:cubicBezTo>
                <a:lnTo>
                  <a:pt x="45979" y="4185"/>
                </a:lnTo>
                <a:cubicBezTo>
                  <a:pt x="45979" y="4336"/>
                  <a:pt x="45917" y="4479"/>
                  <a:pt x="45819" y="4577"/>
                </a:cubicBezTo>
                <a:lnTo>
                  <a:pt x="45819" y="4577"/>
                </a:lnTo>
                <a:cubicBezTo>
                  <a:pt x="45712" y="4675"/>
                  <a:pt x="45578" y="4738"/>
                  <a:pt x="45417" y="4738"/>
                </a:cubicBezTo>
                <a:lnTo>
                  <a:pt x="45417" y="4738"/>
                </a:lnTo>
                <a:lnTo>
                  <a:pt x="44481" y="4738"/>
                </a:lnTo>
                <a:cubicBezTo>
                  <a:pt x="44204" y="4738"/>
                  <a:pt x="43945" y="4631"/>
                  <a:pt x="43767" y="4443"/>
                </a:cubicBezTo>
                <a:close/>
                <a:moveTo>
                  <a:pt x="402" y="402"/>
                </a:moveTo>
                <a:cubicBezTo>
                  <a:pt x="152" y="643"/>
                  <a:pt x="0" y="982"/>
                  <a:pt x="0" y="1357"/>
                </a:cubicBezTo>
                <a:lnTo>
                  <a:pt x="0" y="1357"/>
                </a:lnTo>
                <a:cubicBezTo>
                  <a:pt x="0" y="1731"/>
                  <a:pt x="152" y="2070"/>
                  <a:pt x="402" y="2320"/>
                </a:cubicBezTo>
                <a:lnTo>
                  <a:pt x="402" y="2320"/>
                </a:lnTo>
                <a:cubicBezTo>
                  <a:pt x="643" y="2561"/>
                  <a:pt x="982" y="2713"/>
                  <a:pt x="1356" y="2713"/>
                </a:cubicBezTo>
                <a:lnTo>
                  <a:pt x="1356" y="2713"/>
                </a:lnTo>
                <a:lnTo>
                  <a:pt x="3123" y="2713"/>
                </a:lnTo>
                <a:lnTo>
                  <a:pt x="4577" y="2713"/>
                </a:lnTo>
                <a:lnTo>
                  <a:pt x="6513" y="2713"/>
                </a:lnTo>
                <a:lnTo>
                  <a:pt x="7458" y="2713"/>
                </a:lnTo>
                <a:cubicBezTo>
                  <a:pt x="7619" y="2713"/>
                  <a:pt x="7770" y="2757"/>
                  <a:pt x="7904" y="2820"/>
                </a:cubicBezTo>
                <a:lnTo>
                  <a:pt x="7904" y="2820"/>
                </a:lnTo>
                <a:cubicBezTo>
                  <a:pt x="8020" y="2882"/>
                  <a:pt x="8127" y="2962"/>
                  <a:pt x="8217" y="3061"/>
                </a:cubicBezTo>
                <a:lnTo>
                  <a:pt x="8217" y="3061"/>
                </a:lnTo>
                <a:cubicBezTo>
                  <a:pt x="8127" y="3150"/>
                  <a:pt x="8020" y="3230"/>
                  <a:pt x="7904" y="3293"/>
                </a:cubicBezTo>
                <a:lnTo>
                  <a:pt x="7904" y="3293"/>
                </a:lnTo>
                <a:cubicBezTo>
                  <a:pt x="7770" y="3364"/>
                  <a:pt x="7619" y="3400"/>
                  <a:pt x="7458" y="3400"/>
                </a:cubicBezTo>
                <a:lnTo>
                  <a:pt x="7458" y="3400"/>
                </a:lnTo>
                <a:lnTo>
                  <a:pt x="4577" y="3400"/>
                </a:lnTo>
                <a:lnTo>
                  <a:pt x="3123" y="3400"/>
                </a:lnTo>
                <a:lnTo>
                  <a:pt x="3123" y="3400"/>
                </a:lnTo>
                <a:lnTo>
                  <a:pt x="1356" y="3400"/>
                </a:lnTo>
                <a:cubicBezTo>
                  <a:pt x="982" y="3400"/>
                  <a:pt x="643" y="3551"/>
                  <a:pt x="402" y="3801"/>
                </a:cubicBezTo>
                <a:lnTo>
                  <a:pt x="402" y="3801"/>
                </a:lnTo>
                <a:cubicBezTo>
                  <a:pt x="152" y="4042"/>
                  <a:pt x="0" y="4381"/>
                  <a:pt x="0" y="4756"/>
                </a:cubicBezTo>
                <a:lnTo>
                  <a:pt x="0" y="4756"/>
                </a:lnTo>
                <a:cubicBezTo>
                  <a:pt x="0" y="5130"/>
                  <a:pt x="152" y="5469"/>
                  <a:pt x="402" y="5710"/>
                </a:cubicBezTo>
                <a:lnTo>
                  <a:pt x="402" y="5710"/>
                </a:lnTo>
                <a:cubicBezTo>
                  <a:pt x="643" y="5960"/>
                  <a:pt x="982" y="6112"/>
                  <a:pt x="1356" y="6112"/>
                </a:cubicBezTo>
                <a:lnTo>
                  <a:pt x="1356" y="6112"/>
                </a:lnTo>
                <a:cubicBezTo>
                  <a:pt x="1597" y="6112"/>
                  <a:pt x="1820" y="6013"/>
                  <a:pt x="1981" y="5853"/>
                </a:cubicBezTo>
                <a:lnTo>
                  <a:pt x="1981" y="5853"/>
                </a:lnTo>
                <a:cubicBezTo>
                  <a:pt x="2141" y="5692"/>
                  <a:pt x="2239" y="5478"/>
                  <a:pt x="2239" y="5228"/>
                </a:cubicBezTo>
                <a:lnTo>
                  <a:pt x="2239" y="5228"/>
                </a:lnTo>
                <a:cubicBezTo>
                  <a:pt x="2239" y="4987"/>
                  <a:pt x="2141" y="4773"/>
                  <a:pt x="1981" y="4613"/>
                </a:cubicBezTo>
                <a:lnTo>
                  <a:pt x="1981" y="4613"/>
                </a:lnTo>
                <a:cubicBezTo>
                  <a:pt x="1900" y="4533"/>
                  <a:pt x="1802" y="4461"/>
                  <a:pt x="1695" y="4417"/>
                </a:cubicBezTo>
                <a:lnTo>
                  <a:pt x="1695" y="4417"/>
                </a:lnTo>
                <a:cubicBezTo>
                  <a:pt x="1668" y="4256"/>
                  <a:pt x="1526" y="4131"/>
                  <a:pt x="1356" y="4131"/>
                </a:cubicBezTo>
                <a:lnTo>
                  <a:pt x="1356" y="4131"/>
                </a:lnTo>
                <a:cubicBezTo>
                  <a:pt x="1169" y="4131"/>
                  <a:pt x="1017" y="4283"/>
                  <a:pt x="1017" y="4461"/>
                </a:cubicBezTo>
                <a:lnTo>
                  <a:pt x="1017" y="4461"/>
                </a:lnTo>
                <a:cubicBezTo>
                  <a:pt x="1017" y="4648"/>
                  <a:pt x="1169" y="4800"/>
                  <a:pt x="1356" y="4800"/>
                </a:cubicBezTo>
                <a:lnTo>
                  <a:pt x="1356" y="4800"/>
                </a:lnTo>
                <a:cubicBezTo>
                  <a:pt x="1481" y="4800"/>
                  <a:pt x="1588" y="4738"/>
                  <a:pt x="1642" y="4640"/>
                </a:cubicBezTo>
                <a:lnTo>
                  <a:pt x="1642" y="4640"/>
                </a:lnTo>
                <a:cubicBezTo>
                  <a:pt x="1713" y="4675"/>
                  <a:pt x="1767" y="4720"/>
                  <a:pt x="1820" y="4773"/>
                </a:cubicBezTo>
                <a:lnTo>
                  <a:pt x="1820" y="4773"/>
                </a:lnTo>
                <a:cubicBezTo>
                  <a:pt x="1945" y="4889"/>
                  <a:pt x="2016" y="5050"/>
                  <a:pt x="2016" y="5228"/>
                </a:cubicBezTo>
                <a:lnTo>
                  <a:pt x="2016" y="5228"/>
                </a:lnTo>
                <a:cubicBezTo>
                  <a:pt x="2016" y="5416"/>
                  <a:pt x="1945" y="5576"/>
                  <a:pt x="1820" y="5692"/>
                </a:cubicBezTo>
                <a:lnTo>
                  <a:pt x="1820" y="5692"/>
                </a:lnTo>
                <a:cubicBezTo>
                  <a:pt x="1704" y="5817"/>
                  <a:pt x="1535" y="5889"/>
                  <a:pt x="1356" y="5889"/>
                </a:cubicBezTo>
                <a:lnTo>
                  <a:pt x="1356" y="5889"/>
                </a:lnTo>
                <a:cubicBezTo>
                  <a:pt x="1044" y="5889"/>
                  <a:pt x="767" y="5764"/>
                  <a:pt x="553" y="5558"/>
                </a:cubicBezTo>
                <a:lnTo>
                  <a:pt x="553" y="5558"/>
                </a:lnTo>
                <a:cubicBezTo>
                  <a:pt x="348" y="5353"/>
                  <a:pt x="223" y="5068"/>
                  <a:pt x="223" y="4756"/>
                </a:cubicBezTo>
                <a:lnTo>
                  <a:pt x="223" y="4756"/>
                </a:lnTo>
                <a:cubicBezTo>
                  <a:pt x="223" y="4443"/>
                  <a:pt x="348" y="4158"/>
                  <a:pt x="553" y="3953"/>
                </a:cubicBezTo>
                <a:lnTo>
                  <a:pt x="553" y="3953"/>
                </a:lnTo>
                <a:cubicBezTo>
                  <a:pt x="767" y="3747"/>
                  <a:pt x="1044" y="3623"/>
                  <a:pt x="1356" y="3623"/>
                </a:cubicBezTo>
                <a:lnTo>
                  <a:pt x="1356" y="3623"/>
                </a:lnTo>
                <a:lnTo>
                  <a:pt x="3123" y="3623"/>
                </a:lnTo>
                <a:lnTo>
                  <a:pt x="3123" y="3623"/>
                </a:lnTo>
                <a:lnTo>
                  <a:pt x="3997" y="3623"/>
                </a:lnTo>
                <a:cubicBezTo>
                  <a:pt x="3988" y="3632"/>
                  <a:pt x="3970" y="3640"/>
                  <a:pt x="3961" y="3658"/>
                </a:cubicBezTo>
                <a:lnTo>
                  <a:pt x="3961" y="3658"/>
                </a:lnTo>
                <a:cubicBezTo>
                  <a:pt x="3801" y="3819"/>
                  <a:pt x="3702" y="4033"/>
                  <a:pt x="3702" y="4274"/>
                </a:cubicBezTo>
                <a:lnTo>
                  <a:pt x="3702" y="4274"/>
                </a:lnTo>
                <a:cubicBezTo>
                  <a:pt x="3702" y="4515"/>
                  <a:pt x="3801" y="4738"/>
                  <a:pt x="3961" y="4898"/>
                </a:cubicBezTo>
                <a:lnTo>
                  <a:pt x="3961" y="4898"/>
                </a:lnTo>
                <a:cubicBezTo>
                  <a:pt x="4041" y="4979"/>
                  <a:pt x="4140" y="5041"/>
                  <a:pt x="4247" y="5086"/>
                </a:cubicBezTo>
                <a:lnTo>
                  <a:pt x="4247" y="5086"/>
                </a:lnTo>
                <a:cubicBezTo>
                  <a:pt x="4264" y="5255"/>
                  <a:pt x="4407" y="5380"/>
                  <a:pt x="4577" y="5380"/>
                </a:cubicBezTo>
                <a:lnTo>
                  <a:pt x="4577" y="5380"/>
                </a:lnTo>
                <a:cubicBezTo>
                  <a:pt x="4764" y="5380"/>
                  <a:pt x="4916" y="5228"/>
                  <a:pt x="4916" y="5041"/>
                </a:cubicBezTo>
                <a:lnTo>
                  <a:pt x="4916" y="5041"/>
                </a:lnTo>
                <a:cubicBezTo>
                  <a:pt x="4916" y="4854"/>
                  <a:pt x="4764" y="4711"/>
                  <a:pt x="4577" y="4711"/>
                </a:cubicBezTo>
                <a:lnTo>
                  <a:pt x="4577" y="4711"/>
                </a:lnTo>
                <a:cubicBezTo>
                  <a:pt x="4461" y="4711"/>
                  <a:pt x="4354" y="4773"/>
                  <a:pt x="4291" y="4863"/>
                </a:cubicBezTo>
                <a:lnTo>
                  <a:pt x="4291" y="4863"/>
                </a:lnTo>
                <a:cubicBezTo>
                  <a:pt x="4229" y="4836"/>
                  <a:pt x="4166" y="4791"/>
                  <a:pt x="4113" y="4738"/>
                </a:cubicBezTo>
                <a:lnTo>
                  <a:pt x="4113" y="4738"/>
                </a:lnTo>
                <a:cubicBezTo>
                  <a:pt x="3997" y="4622"/>
                  <a:pt x="3925" y="4461"/>
                  <a:pt x="3925" y="4274"/>
                </a:cubicBezTo>
                <a:lnTo>
                  <a:pt x="3925" y="4274"/>
                </a:lnTo>
                <a:cubicBezTo>
                  <a:pt x="3925" y="4095"/>
                  <a:pt x="3997" y="3935"/>
                  <a:pt x="4113" y="3810"/>
                </a:cubicBezTo>
                <a:lnTo>
                  <a:pt x="4113" y="3810"/>
                </a:lnTo>
                <a:cubicBezTo>
                  <a:pt x="4238" y="3694"/>
                  <a:pt x="4398" y="3623"/>
                  <a:pt x="4577" y="3623"/>
                </a:cubicBezTo>
                <a:lnTo>
                  <a:pt x="4577" y="3623"/>
                </a:lnTo>
                <a:lnTo>
                  <a:pt x="5968" y="3623"/>
                </a:lnTo>
                <a:lnTo>
                  <a:pt x="5959" y="3632"/>
                </a:lnTo>
                <a:cubicBezTo>
                  <a:pt x="5817" y="3774"/>
                  <a:pt x="5728" y="3962"/>
                  <a:pt x="5728" y="4185"/>
                </a:cubicBezTo>
                <a:lnTo>
                  <a:pt x="5728" y="4185"/>
                </a:lnTo>
                <a:cubicBezTo>
                  <a:pt x="5728" y="4399"/>
                  <a:pt x="5817" y="4595"/>
                  <a:pt x="5959" y="4738"/>
                </a:cubicBezTo>
                <a:lnTo>
                  <a:pt x="5959" y="4738"/>
                </a:lnTo>
                <a:cubicBezTo>
                  <a:pt x="6102" y="4872"/>
                  <a:pt x="6298" y="4961"/>
                  <a:pt x="6513" y="4961"/>
                </a:cubicBezTo>
                <a:lnTo>
                  <a:pt x="6513" y="4961"/>
                </a:lnTo>
                <a:lnTo>
                  <a:pt x="7458" y="4961"/>
                </a:lnTo>
                <a:cubicBezTo>
                  <a:pt x="7797" y="4961"/>
                  <a:pt x="8101" y="4827"/>
                  <a:pt x="8324" y="4604"/>
                </a:cubicBezTo>
                <a:lnTo>
                  <a:pt x="8324" y="4604"/>
                </a:lnTo>
                <a:cubicBezTo>
                  <a:pt x="8556" y="4381"/>
                  <a:pt x="8689" y="4069"/>
                  <a:pt x="8689" y="3730"/>
                </a:cubicBezTo>
                <a:lnTo>
                  <a:pt x="8689" y="3730"/>
                </a:lnTo>
                <a:cubicBezTo>
                  <a:pt x="8689" y="3596"/>
                  <a:pt x="8671" y="3462"/>
                  <a:pt x="8627" y="3337"/>
                </a:cubicBezTo>
                <a:lnTo>
                  <a:pt x="8627" y="3337"/>
                </a:lnTo>
                <a:cubicBezTo>
                  <a:pt x="8591" y="3239"/>
                  <a:pt x="8547" y="3141"/>
                  <a:pt x="8493" y="3061"/>
                </a:cubicBezTo>
                <a:lnTo>
                  <a:pt x="8493" y="3061"/>
                </a:lnTo>
                <a:cubicBezTo>
                  <a:pt x="8547" y="2971"/>
                  <a:pt x="8591" y="2873"/>
                  <a:pt x="8627" y="2775"/>
                </a:cubicBezTo>
                <a:lnTo>
                  <a:pt x="8627" y="2775"/>
                </a:lnTo>
                <a:cubicBezTo>
                  <a:pt x="8671" y="2650"/>
                  <a:pt x="8689" y="2516"/>
                  <a:pt x="8689" y="2383"/>
                </a:cubicBezTo>
                <a:lnTo>
                  <a:pt x="8689" y="2383"/>
                </a:lnTo>
                <a:cubicBezTo>
                  <a:pt x="8689" y="2044"/>
                  <a:pt x="8556" y="1740"/>
                  <a:pt x="8324" y="1508"/>
                </a:cubicBezTo>
                <a:lnTo>
                  <a:pt x="8324" y="1508"/>
                </a:lnTo>
                <a:cubicBezTo>
                  <a:pt x="8101" y="1285"/>
                  <a:pt x="7797" y="1151"/>
                  <a:pt x="7458" y="1151"/>
                </a:cubicBezTo>
                <a:lnTo>
                  <a:pt x="7458" y="1151"/>
                </a:lnTo>
                <a:lnTo>
                  <a:pt x="6513" y="1151"/>
                </a:lnTo>
                <a:cubicBezTo>
                  <a:pt x="6298" y="1151"/>
                  <a:pt x="6102" y="1241"/>
                  <a:pt x="5959" y="1383"/>
                </a:cubicBezTo>
                <a:lnTo>
                  <a:pt x="5959" y="1383"/>
                </a:lnTo>
                <a:cubicBezTo>
                  <a:pt x="5817" y="1517"/>
                  <a:pt x="5728" y="1713"/>
                  <a:pt x="5728" y="1937"/>
                </a:cubicBezTo>
                <a:lnTo>
                  <a:pt x="5728" y="1937"/>
                </a:lnTo>
                <a:cubicBezTo>
                  <a:pt x="5728" y="2151"/>
                  <a:pt x="5817" y="2347"/>
                  <a:pt x="5959" y="2490"/>
                </a:cubicBezTo>
                <a:lnTo>
                  <a:pt x="5959" y="2490"/>
                </a:lnTo>
                <a:lnTo>
                  <a:pt x="5968" y="2490"/>
                </a:lnTo>
                <a:lnTo>
                  <a:pt x="4577" y="2490"/>
                </a:lnTo>
                <a:cubicBezTo>
                  <a:pt x="4398" y="2490"/>
                  <a:pt x="4238" y="2418"/>
                  <a:pt x="4113" y="2302"/>
                </a:cubicBezTo>
                <a:lnTo>
                  <a:pt x="4113" y="2302"/>
                </a:lnTo>
                <a:cubicBezTo>
                  <a:pt x="3997" y="2177"/>
                  <a:pt x="3925" y="2017"/>
                  <a:pt x="3925" y="1838"/>
                </a:cubicBezTo>
                <a:lnTo>
                  <a:pt x="3925" y="1838"/>
                </a:lnTo>
                <a:cubicBezTo>
                  <a:pt x="3925" y="1660"/>
                  <a:pt x="3997" y="1490"/>
                  <a:pt x="4113" y="1374"/>
                </a:cubicBezTo>
                <a:lnTo>
                  <a:pt x="4113" y="1374"/>
                </a:lnTo>
                <a:cubicBezTo>
                  <a:pt x="4166" y="1321"/>
                  <a:pt x="4229" y="1276"/>
                  <a:pt x="4291" y="1250"/>
                </a:cubicBezTo>
                <a:lnTo>
                  <a:pt x="4291" y="1250"/>
                </a:lnTo>
                <a:cubicBezTo>
                  <a:pt x="4354" y="1339"/>
                  <a:pt x="4461" y="1410"/>
                  <a:pt x="4577" y="1410"/>
                </a:cubicBezTo>
                <a:lnTo>
                  <a:pt x="4577" y="1410"/>
                </a:lnTo>
                <a:cubicBezTo>
                  <a:pt x="4764" y="1410"/>
                  <a:pt x="4916" y="1259"/>
                  <a:pt x="4916" y="1071"/>
                </a:cubicBezTo>
                <a:lnTo>
                  <a:pt x="4916" y="1071"/>
                </a:lnTo>
                <a:cubicBezTo>
                  <a:pt x="4916" y="884"/>
                  <a:pt x="4764" y="732"/>
                  <a:pt x="4577" y="732"/>
                </a:cubicBezTo>
                <a:lnTo>
                  <a:pt x="4577" y="732"/>
                </a:lnTo>
                <a:cubicBezTo>
                  <a:pt x="4407" y="732"/>
                  <a:pt x="4264" y="857"/>
                  <a:pt x="4247" y="1027"/>
                </a:cubicBezTo>
                <a:lnTo>
                  <a:pt x="4247" y="1027"/>
                </a:lnTo>
                <a:cubicBezTo>
                  <a:pt x="4140" y="1071"/>
                  <a:pt x="4041" y="1134"/>
                  <a:pt x="3961" y="1214"/>
                </a:cubicBezTo>
                <a:lnTo>
                  <a:pt x="3961" y="1214"/>
                </a:lnTo>
                <a:cubicBezTo>
                  <a:pt x="3801" y="1374"/>
                  <a:pt x="3702" y="1598"/>
                  <a:pt x="3702" y="1838"/>
                </a:cubicBezTo>
                <a:lnTo>
                  <a:pt x="3702" y="1838"/>
                </a:lnTo>
                <a:cubicBezTo>
                  <a:pt x="3702" y="2079"/>
                  <a:pt x="3801" y="2302"/>
                  <a:pt x="3961" y="2454"/>
                </a:cubicBezTo>
                <a:lnTo>
                  <a:pt x="3961" y="2454"/>
                </a:lnTo>
                <a:cubicBezTo>
                  <a:pt x="3970" y="2472"/>
                  <a:pt x="3988" y="2481"/>
                  <a:pt x="3997" y="2490"/>
                </a:cubicBezTo>
                <a:lnTo>
                  <a:pt x="3997" y="2490"/>
                </a:lnTo>
                <a:lnTo>
                  <a:pt x="3123" y="2490"/>
                </a:lnTo>
                <a:lnTo>
                  <a:pt x="1356" y="2490"/>
                </a:lnTo>
                <a:cubicBezTo>
                  <a:pt x="1044" y="2490"/>
                  <a:pt x="767" y="2365"/>
                  <a:pt x="553" y="2160"/>
                </a:cubicBezTo>
                <a:lnTo>
                  <a:pt x="553" y="2160"/>
                </a:lnTo>
                <a:cubicBezTo>
                  <a:pt x="348" y="1954"/>
                  <a:pt x="223" y="1669"/>
                  <a:pt x="223" y="1357"/>
                </a:cubicBezTo>
                <a:lnTo>
                  <a:pt x="223" y="1357"/>
                </a:lnTo>
                <a:cubicBezTo>
                  <a:pt x="223" y="1044"/>
                  <a:pt x="348" y="768"/>
                  <a:pt x="553" y="563"/>
                </a:cubicBezTo>
                <a:lnTo>
                  <a:pt x="553" y="563"/>
                </a:lnTo>
                <a:cubicBezTo>
                  <a:pt x="767" y="349"/>
                  <a:pt x="1044" y="224"/>
                  <a:pt x="1356" y="224"/>
                </a:cubicBezTo>
                <a:lnTo>
                  <a:pt x="1356" y="224"/>
                </a:lnTo>
                <a:cubicBezTo>
                  <a:pt x="1535" y="224"/>
                  <a:pt x="1704" y="295"/>
                  <a:pt x="1820" y="420"/>
                </a:cubicBezTo>
                <a:lnTo>
                  <a:pt x="1820" y="420"/>
                </a:lnTo>
                <a:cubicBezTo>
                  <a:pt x="1945" y="536"/>
                  <a:pt x="2016" y="705"/>
                  <a:pt x="2016" y="884"/>
                </a:cubicBezTo>
                <a:lnTo>
                  <a:pt x="2016" y="884"/>
                </a:lnTo>
                <a:cubicBezTo>
                  <a:pt x="2016" y="1062"/>
                  <a:pt x="1945" y="1223"/>
                  <a:pt x="1820" y="1348"/>
                </a:cubicBezTo>
                <a:lnTo>
                  <a:pt x="1820" y="1348"/>
                </a:lnTo>
                <a:cubicBezTo>
                  <a:pt x="1767" y="1392"/>
                  <a:pt x="1713" y="1437"/>
                  <a:pt x="1642" y="1473"/>
                </a:cubicBezTo>
                <a:lnTo>
                  <a:pt x="1642" y="1473"/>
                </a:lnTo>
                <a:cubicBezTo>
                  <a:pt x="1588" y="1374"/>
                  <a:pt x="1481" y="1312"/>
                  <a:pt x="1356" y="1312"/>
                </a:cubicBezTo>
                <a:lnTo>
                  <a:pt x="1356" y="1312"/>
                </a:lnTo>
                <a:cubicBezTo>
                  <a:pt x="1169" y="1312"/>
                  <a:pt x="1017" y="1464"/>
                  <a:pt x="1017" y="1651"/>
                </a:cubicBezTo>
                <a:lnTo>
                  <a:pt x="1017" y="1651"/>
                </a:lnTo>
                <a:cubicBezTo>
                  <a:pt x="1017" y="1838"/>
                  <a:pt x="1169" y="1981"/>
                  <a:pt x="1356" y="1981"/>
                </a:cubicBezTo>
                <a:lnTo>
                  <a:pt x="1356" y="1981"/>
                </a:lnTo>
                <a:cubicBezTo>
                  <a:pt x="1526" y="1981"/>
                  <a:pt x="1668" y="1856"/>
                  <a:pt x="1695" y="1696"/>
                </a:cubicBezTo>
                <a:lnTo>
                  <a:pt x="1695" y="1696"/>
                </a:lnTo>
                <a:cubicBezTo>
                  <a:pt x="1802" y="1651"/>
                  <a:pt x="1900" y="1580"/>
                  <a:pt x="1981" y="1499"/>
                </a:cubicBezTo>
                <a:lnTo>
                  <a:pt x="1981" y="1499"/>
                </a:lnTo>
                <a:cubicBezTo>
                  <a:pt x="2141" y="1339"/>
                  <a:pt x="2239" y="1125"/>
                  <a:pt x="2239" y="884"/>
                </a:cubicBezTo>
                <a:lnTo>
                  <a:pt x="2239" y="884"/>
                </a:lnTo>
                <a:cubicBezTo>
                  <a:pt x="2239" y="643"/>
                  <a:pt x="2141" y="420"/>
                  <a:pt x="1981" y="259"/>
                </a:cubicBezTo>
                <a:lnTo>
                  <a:pt x="1981" y="259"/>
                </a:lnTo>
                <a:cubicBezTo>
                  <a:pt x="1820" y="99"/>
                  <a:pt x="1597" y="1"/>
                  <a:pt x="1356" y="1"/>
                </a:cubicBezTo>
                <a:lnTo>
                  <a:pt x="1356" y="1"/>
                </a:lnTo>
                <a:cubicBezTo>
                  <a:pt x="982" y="1"/>
                  <a:pt x="643" y="152"/>
                  <a:pt x="402" y="402"/>
                </a:cubicBezTo>
                <a:moveTo>
                  <a:pt x="6120" y="2329"/>
                </a:moveTo>
                <a:cubicBezTo>
                  <a:pt x="6013" y="2231"/>
                  <a:pt x="5951" y="2088"/>
                  <a:pt x="5951" y="1937"/>
                </a:cubicBezTo>
                <a:lnTo>
                  <a:pt x="5951" y="1937"/>
                </a:lnTo>
                <a:cubicBezTo>
                  <a:pt x="5951" y="1776"/>
                  <a:pt x="6013" y="1642"/>
                  <a:pt x="6120" y="1535"/>
                </a:cubicBezTo>
                <a:lnTo>
                  <a:pt x="6120" y="1535"/>
                </a:lnTo>
                <a:cubicBezTo>
                  <a:pt x="6218" y="1437"/>
                  <a:pt x="6361" y="1374"/>
                  <a:pt x="6513" y="1374"/>
                </a:cubicBezTo>
                <a:lnTo>
                  <a:pt x="6513" y="1374"/>
                </a:lnTo>
                <a:lnTo>
                  <a:pt x="7458" y="1374"/>
                </a:lnTo>
                <a:cubicBezTo>
                  <a:pt x="7735" y="1374"/>
                  <a:pt x="7985" y="1490"/>
                  <a:pt x="8172" y="1669"/>
                </a:cubicBezTo>
                <a:lnTo>
                  <a:pt x="8172" y="1669"/>
                </a:lnTo>
                <a:cubicBezTo>
                  <a:pt x="8350" y="1856"/>
                  <a:pt x="8466" y="2106"/>
                  <a:pt x="8466" y="2383"/>
                </a:cubicBezTo>
                <a:lnTo>
                  <a:pt x="8466" y="2383"/>
                </a:lnTo>
                <a:cubicBezTo>
                  <a:pt x="8466" y="2499"/>
                  <a:pt x="8448" y="2606"/>
                  <a:pt x="8413" y="2704"/>
                </a:cubicBezTo>
                <a:lnTo>
                  <a:pt x="8413" y="2704"/>
                </a:lnTo>
                <a:cubicBezTo>
                  <a:pt x="8395" y="2766"/>
                  <a:pt x="8368" y="2820"/>
                  <a:pt x="8341" y="2873"/>
                </a:cubicBezTo>
                <a:lnTo>
                  <a:pt x="8341" y="2873"/>
                </a:lnTo>
                <a:cubicBezTo>
                  <a:pt x="8243" y="2775"/>
                  <a:pt x="8136" y="2686"/>
                  <a:pt x="8002" y="2623"/>
                </a:cubicBezTo>
                <a:lnTo>
                  <a:pt x="8002" y="2623"/>
                </a:lnTo>
                <a:cubicBezTo>
                  <a:pt x="7842" y="2543"/>
                  <a:pt x="7663" y="2499"/>
                  <a:pt x="7467" y="2490"/>
                </a:cubicBezTo>
                <a:lnTo>
                  <a:pt x="7467" y="2490"/>
                </a:lnTo>
                <a:lnTo>
                  <a:pt x="7467" y="2490"/>
                </a:lnTo>
                <a:lnTo>
                  <a:pt x="7458" y="2490"/>
                </a:lnTo>
                <a:lnTo>
                  <a:pt x="6513" y="2490"/>
                </a:lnTo>
                <a:cubicBezTo>
                  <a:pt x="6361" y="2490"/>
                  <a:pt x="6218" y="2427"/>
                  <a:pt x="6120" y="2329"/>
                </a:cubicBezTo>
                <a:close/>
                <a:moveTo>
                  <a:pt x="6120" y="4577"/>
                </a:moveTo>
                <a:cubicBezTo>
                  <a:pt x="6013" y="4479"/>
                  <a:pt x="5951" y="4336"/>
                  <a:pt x="5951" y="4185"/>
                </a:cubicBezTo>
                <a:lnTo>
                  <a:pt x="5951" y="4185"/>
                </a:lnTo>
                <a:cubicBezTo>
                  <a:pt x="5951" y="4024"/>
                  <a:pt x="6013" y="3890"/>
                  <a:pt x="6120" y="3783"/>
                </a:cubicBezTo>
                <a:lnTo>
                  <a:pt x="6120" y="3783"/>
                </a:lnTo>
                <a:cubicBezTo>
                  <a:pt x="6218" y="3685"/>
                  <a:pt x="6361" y="3623"/>
                  <a:pt x="6513" y="3623"/>
                </a:cubicBezTo>
                <a:lnTo>
                  <a:pt x="6513" y="3623"/>
                </a:lnTo>
                <a:lnTo>
                  <a:pt x="7467" y="3623"/>
                </a:lnTo>
                <a:cubicBezTo>
                  <a:pt x="7467" y="3623"/>
                  <a:pt x="7467" y="3623"/>
                  <a:pt x="7467" y="3623"/>
                </a:cubicBezTo>
                <a:lnTo>
                  <a:pt x="7467" y="3623"/>
                </a:lnTo>
                <a:cubicBezTo>
                  <a:pt x="7663" y="3623"/>
                  <a:pt x="7842" y="3569"/>
                  <a:pt x="8002" y="3489"/>
                </a:cubicBezTo>
                <a:lnTo>
                  <a:pt x="8002" y="3489"/>
                </a:lnTo>
                <a:cubicBezTo>
                  <a:pt x="8136" y="3426"/>
                  <a:pt x="8243" y="3346"/>
                  <a:pt x="8341" y="3239"/>
                </a:cubicBezTo>
                <a:lnTo>
                  <a:pt x="8341" y="3239"/>
                </a:lnTo>
                <a:cubicBezTo>
                  <a:pt x="8368" y="3293"/>
                  <a:pt x="8395" y="3355"/>
                  <a:pt x="8413" y="3408"/>
                </a:cubicBezTo>
                <a:lnTo>
                  <a:pt x="8413" y="3408"/>
                </a:lnTo>
                <a:cubicBezTo>
                  <a:pt x="8448" y="3507"/>
                  <a:pt x="8466" y="3614"/>
                  <a:pt x="8466" y="3730"/>
                </a:cubicBezTo>
                <a:lnTo>
                  <a:pt x="8466" y="3730"/>
                </a:lnTo>
                <a:cubicBezTo>
                  <a:pt x="8466" y="4006"/>
                  <a:pt x="8350" y="4256"/>
                  <a:pt x="8172" y="4443"/>
                </a:cubicBezTo>
                <a:lnTo>
                  <a:pt x="8172" y="4443"/>
                </a:lnTo>
                <a:cubicBezTo>
                  <a:pt x="7985" y="4631"/>
                  <a:pt x="7735" y="4738"/>
                  <a:pt x="7458" y="4738"/>
                </a:cubicBezTo>
                <a:lnTo>
                  <a:pt x="7458" y="4738"/>
                </a:lnTo>
                <a:lnTo>
                  <a:pt x="6513" y="4738"/>
                </a:lnTo>
                <a:cubicBezTo>
                  <a:pt x="6361" y="4738"/>
                  <a:pt x="6218" y="4675"/>
                  <a:pt x="6120" y="4577"/>
                </a:cubicBezTo>
                <a:moveTo>
                  <a:pt x="9688" y="2945"/>
                </a:moveTo>
                <a:cubicBezTo>
                  <a:pt x="9626" y="2945"/>
                  <a:pt x="9573" y="2998"/>
                  <a:pt x="9573" y="3061"/>
                </a:cubicBezTo>
                <a:lnTo>
                  <a:pt x="9573" y="3061"/>
                </a:lnTo>
                <a:cubicBezTo>
                  <a:pt x="9573" y="3114"/>
                  <a:pt x="9626" y="3168"/>
                  <a:pt x="9688" y="3168"/>
                </a:cubicBezTo>
                <a:lnTo>
                  <a:pt x="9688" y="3168"/>
                </a:lnTo>
                <a:lnTo>
                  <a:pt x="42250" y="3168"/>
                </a:lnTo>
                <a:cubicBezTo>
                  <a:pt x="42313" y="3168"/>
                  <a:pt x="42357" y="3114"/>
                  <a:pt x="42357" y="3061"/>
                </a:cubicBezTo>
                <a:lnTo>
                  <a:pt x="42357" y="3061"/>
                </a:lnTo>
                <a:cubicBezTo>
                  <a:pt x="42357" y="2998"/>
                  <a:pt x="42313" y="2945"/>
                  <a:pt x="42250" y="2945"/>
                </a:cubicBezTo>
                <a:lnTo>
                  <a:pt x="42250" y="294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05E955-2A18-802B-D021-43F5CB0B0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258" y="1060819"/>
            <a:ext cx="2307864" cy="318326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C7FB24D-5F9E-DFBF-113F-10B2769705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3100" y="1267694"/>
            <a:ext cx="3599590" cy="2964772"/>
          </a:xfrm>
        </p:spPr>
        <p:txBody>
          <a:bodyPr/>
          <a:lstStyle/>
          <a:p>
            <a:pPr marL="165100" indent="0" algn="just">
              <a:buNone/>
            </a:pPr>
            <a:r>
              <a:rPr lang="ru-RU" dirty="0"/>
              <a:t>Тогава не е имало лек за болестта и 30% от хората, които са се заразявали с </a:t>
            </a:r>
            <a:r>
              <a:rPr lang="ru-RU" dirty="0" err="1"/>
              <a:t>нея</a:t>
            </a:r>
            <a:r>
              <a:rPr lang="ru-RU" dirty="0"/>
              <a:t>, са умирали. </a:t>
            </a:r>
          </a:p>
          <a:p>
            <a:pPr marL="165100" indent="0" algn="just">
              <a:buNone/>
            </a:pPr>
            <a:r>
              <a:rPr lang="ru-RU" dirty="0" err="1"/>
              <a:t>Страдащите</a:t>
            </a:r>
            <a:r>
              <a:rPr lang="ru-RU" dirty="0"/>
              <a:t> изпитвали болки и треска, главоболие и възпалено гърло, но най-сигурният признак за болестта са пълните с гной рани, които се появяват по цялата кожа на засегнатите. </a:t>
            </a:r>
            <a:r>
              <a:rPr lang="ru-RU" dirty="0" err="1"/>
              <a:t>Тези</a:t>
            </a:r>
            <a:r>
              <a:rPr lang="ru-RU" dirty="0"/>
              <a:t>, които са преживели заболяването, са оставали с тежки белези.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2C3AAB-D271-309A-C19B-8D2822698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1311" y="1330036"/>
            <a:ext cx="3473189" cy="230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4599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50D0B-0B91-8773-AF7E-07FE5AC9E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7855" y="1364673"/>
            <a:ext cx="6047509" cy="1988128"/>
          </a:xfrm>
        </p:spPr>
        <p:txBody>
          <a:bodyPr/>
          <a:lstStyle/>
          <a:p>
            <a:pPr algn="just"/>
            <a:r>
              <a:rPr lang="ru-RU" sz="1800" dirty="0">
                <a:solidFill>
                  <a:schemeClr val="bg1"/>
                </a:solidFill>
              </a:rPr>
              <a:t>Елизабет много се е страхувала от тежките белези, които са можели да останат. Тя е осъзнавала важността на собствения си имидж и женската красота. Тези козметични притеснения обаче са били най-малкият проблем на Елизабет, тъй като болестта прогресира и тя изпада в кома. Всички са се притеснявали, че кралицата ще умре едва 4 години след качването и на трона.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0903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49DA8F6-1B90-9F1B-6A5D-CA05DFE8F5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3100" y="871537"/>
            <a:ext cx="2301563" cy="3284726"/>
          </a:xfrm>
        </p:spPr>
        <p:txBody>
          <a:bodyPr/>
          <a:lstStyle/>
          <a:p>
            <a:pPr marL="165100" indent="0" algn="just">
              <a:buNone/>
            </a:pPr>
            <a:r>
              <a:rPr lang="ru-RU" dirty="0"/>
              <a:t>За щастие, след 10 дни кралицата започнала да се възстановява</a:t>
            </a:r>
            <a:r>
              <a:rPr lang="en-US" dirty="0"/>
              <a:t> </a:t>
            </a:r>
            <a:r>
              <a:rPr lang="bg-BG" dirty="0"/>
              <a:t>и притесненията за управлението на кралството изчезнали. След възстановяването си Елизабет  започнала да носи характерният за нея</a:t>
            </a:r>
            <a:r>
              <a:rPr lang="en-US" dirty="0"/>
              <a:t> </a:t>
            </a:r>
            <a:r>
              <a:rPr lang="bg-BG" dirty="0"/>
              <a:t>тежък бял грим, за да прикрие белезите си.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4C0CB2-B1D4-D28E-C239-1A6D906D18D7}"/>
              </a:ext>
            </a:extLst>
          </p:cNvPr>
          <p:cNvSpPr txBox="1"/>
          <p:nvPr/>
        </p:nvSpPr>
        <p:spPr>
          <a:xfrm>
            <a:off x="3336131" y="871537"/>
            <a:ext cx="3321844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нейно щастие, през 16-ти век е имало известен грим, наречен "Venetian Ceruse". Този грим е направен с бяло олово от Венеция, което придава на жената невероятно блед вид.</a:t>
            </a:r>
          </a:p>
          <a:p>
            <a:pPr algn="just"/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Оловото обаче било отровно. С течение на времето венецианският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Ceruze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причинява загуба на коса и </a:t>
            </a:r>
            <a:r>
              <a:rPr lang="bg-B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нараняване на кожата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две неща, с които Елизабет се бори, когато остарява. Тя изпада в депресия, започва да носи перуки и в последствие отказва да има огледала, в която и да е стая. </a:t>
            </a:r>
          </a:p>
          <a:p>
            <a:pPr algn="just"/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Смята се, че натравянето с грима е именно причината за смъртта й.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515BBB-1D34-2496-F944-B6AA8B546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0382" y="1676905"/>
            <a:ext cx="1757730" cy="178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863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40"/>
          <p:cNvSpPr/>
          <p:nvPr/>
        </p:nvSpPr>
        <p:spPr>
          <a:xfrm>
            <a:off x="2616288" y="800013"/>
            <a:ext cx="3911400" cy="3911400"/>
          </a:xfrm>
          <a:prstGeom prst="ellipse">
            <a:avLst/>
          </a:prstGeom>
          <a:gradFill>
            <a:gsLst>
              <a:gs pos="0">
                <a:srgbClr val="990000">
                  <a:alpha val="68627"/>
                </a:srgbClr>
              </a:gs>
              <a:gs pos="62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40"/>
          <p:cNvSpPr txBox="1">
            <a:spLocks noGrp="1"/>
          </p:cNvSpPr>
          <p:nvPr>
            <p:ph type="title" idx="2"/>
          </p:nvPr>
        </p:nvSpPr>
        <p:spPr>
          <a:xfrm>
            <a:off x="796213" y="1745388"/>
            <a:ext cx="232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dirty="0"/>
              <a:t>Последният монарх от династията на „Тюдорите“</a:t>
            </a:r>
            <a:endParaRPr dirty="0"/>
          </a:p>
        </p:txBody>
      </p:sp>
      <p:sp>
        <p:nvSpPr>
          <p:cNvPr id="622" name="Google Shape;622;p40"/>
          <p:cNvSpPr txBox="1">
            <a:spLocks noGrp="1"/>
          </p:cNvSpPr>
          <p:nvPr>
            <p:ph type="title" idx="3"/>
          </p:nvPr>
        </p:nvSpPr>
        <p:spPr>
          <a:xfrm>
            <a:off x="6020688" y="1745388"/>
            <a:ext cx="232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dirty="0"/>
              <a:t>Превръща се в един от най-стабилните английски владетели </a:t>
            </a:r>
            <a:endParaRPr dirty="0"/>
          </a:p>
        </p:txBody>
      </p:sp>
      <p:sp>
        <p:nvSpPr>
          <p:cNvPr id="624" name="Google Shape;624;p40"/>
          <p:cNvSpPr txBox="1">
            <a:spLocks noGrp="1"/>
          </p:cNvSpPr>
          <p:nvPr>
            <p:ph type="title" idx="5"/>
          </p:nvPr>
        </p:nvSpPr>
        <p:spPr>
          <a:xfrm>
            <a:off x="796188" y="3578150"/>
            <a:ext cx="232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dirty="0"/>
              <a:t>Управлението й става известно като:</a:t>
            </a:r>
            <a:endParaRPr dirty="0"/>
          </a:p>
        </p:txBody>
      </p:sp>
      <p:sp>
        <p:nvSpPr>
          <p:cNvPr id="626" name="Google Shape;626;p40"/>
          <p:cNvSpPr txBox="1">
            <a:spLocks noGrp="1"/>
          </p:cNvSpPr>
          <p:nvPr>
            <p:ph type="title" idx="7"/>
          </p:nvPr>
        </p:nvSpPr>
        <p:spPr>
          <a:xfrm>
            <a:off x="6020688" y="3578150"/>
            <a:ext cx="232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dirty="0"/>
              <a:t>„Златният век на Елизабет“</a:t>
            </a:r>
            <a:endParaRPr dirty="0"/>
          </a:p>
        </p:txBody>
      </p:sp>
      <p:sp>
        <p:nvSpPr>
          <p:cNvPr id="632" name="Google Shape;632;p40"/>
          <p:cNvSpPr/>
          <p:nvPr/>
        </p:nvSpPr>
        <p:spPr>
          <a:xfrm>
            <a:off x="4074470" y="3984262"/>
            <a:ext cx="995036" cy="328061"/>
          </a:xfrm>
          <a:custGeom>
            <a:avLst/>
            <a:gdLst/>
            <a:ahLst/>
            <a:cxnLst/>
            <a:rect l="l" t="t" r="r" b="b"/>
            <a:pathLst>
              <a:path w="17861" h="5889" extrusionOk="0">
                <a:moveTo>
                  <a:pt x="13489" y="464"/>
                </a:moveTo>
                <a:cubicBezTo>
                  <a:pt x="12758" y="741"/>
                  <a:pt x="12062" y="1124"/>
                  <a:pt x="11411" y="1544"/>
                </a:cubicBezTo>
                <a:lnTo>
                  <a:pt x="11411" y="1544"/>
                </a:lnTo>
                <a:cubicBezTo>
                  <a:pt x="10679" y="1169"/>
                  <a:pt x="10010" y="750"/>
                  <a:pt x="9439" y="402"/>
                </a:cubicBezTo>
                <a:lnTo>
                  <a:pt x="9439" y="402"/>
                </a:lnTo>
                <a:cubicBezTo>
                  <a:pt x="9287" y="304"/>
                  <a:pt x="9136" y="215"/>
                  <a:pt x="8984" y="125"/>
                </a:cubicBezTo>
                <a:lnTo>
                  <a:pt x="8984" y="125"/>
                </a:lnTo>
                <a:cubicBezTo>
                  <a:pt x="8948" y="107"/>
                  <a:pt x="8904" y="107"/>
                  <a:pt x="8868" y="125"/>
                </a:cubicBezTo>
                <a:lnTo>
                  <a:pt x="8868" y="125"/>
                </a:lnTo>
                <a:cubicBezTo>
                  <a:pt x="8716" y="215"/>
                  <a:pt x="8574" y="304"/>
                  <a:pt x="8422" y="402"/>
                </a:cubicBezTo>
                <a:lnTo>
                  <a:pt x="8422" y="402"/>
                </a:lnTo>
                <a:cubicBezTo>
                  <a:pt x="7851" y="750"/>
                  <a:pt x="7182" y="1169"/>
                  <a:pt x="6451" y="1544"/>
                </a:cubicBezTo>
                <a:lnTo>
                  <a:pt x="6451" y="1544"/>
                </a:lnTo>
                <a:cubicBezTo>
                  <a:pt x="5799" y="1124"/>
                  <a:pt x="5103" y="741"/>
                  <a:pt x="4372" y="464"/>
                </a:cubicBezTo>
                <a:lnTo>
                  <a:pt x="4372" y="464"/>
                </a:lnTo>
                <a:cubicBezTo>
                  <a:pt x="3623" y="179"/>
                  <a:pt x="2837" y="0"/>
                  <a:pt x="2035" y="27"/>
                </a:cubicBezTo>
                <a:lnTo>
                  <a:pt x="2035" y="27"/>
                </a:lnTo>
                <a:cubicBezTo>
                  <a:pt x="1" y="90"/>
                  <a:pt x="1" y="1669"/>
                  <a:pt x="1" y="1669"/>
                </a:cubicBezTo>
                <a:lnTo>
                  <a:pt x="1" y="1669"/>
                </a:lnTo>
                <a:lnTo>
                  <a:pt x="1" y="1669"/>
                </a:lnTo>
                <a:cubicBezTo>
                  <a:pt x="1" y="1678"/>
                  <a:pt x="1" y="2748"/>
                  <a:pt x="1134" y="3158"/>
                </a:cubicBezTo>
                <a:lnTo>
                  <a:pt x="1134" y="3158"/>
                </a:lnTo>
                <a:cubicBezTo>
                  <a:pt x="1125" y="3212"/>
                  <a:pt x="1125" y="3248"/>
                  <a:pt x="1125" y="3248"/>
                </a:cubicBezTo>
                <a:lnTo>
                  <a:pt x="1125" y="3248"/>
                </a:lnTo>
                <a:lnTo>
                  <a:pt x="1125" y="3248"/>
                </a:lnTo>
                <a:cubicBezTo>
                  <a:pt x="1125" y="3248"/>
                  <a:pt x="1134" y="4595"/>
                  <a:pt x="2820" y="4693"/>
                </a:cubicBezTo>
                <a:lnTo>
                  <a:pt x="2820" y="4693"/>
                </a:lnTo>
                <a:cubicBezTo>
                  <a:pt x="2820" y="4702"/>
                  <a:pt x="2820" y="4720"/>
                  <a:pt x="2820" y="4720"/>
                </a:cubicBezTo>
                <a:lnTo>
                  <a:pt x="2820" y="4720"/>
                </a:lnTo>
                <a:lnTo>
                  <a:pt x="2820" y="4720"/>
                </a:lnTo>
                <a:cubicBezTo>
                  <a:pt x="2820" y="4720"/>
                  <a:pt x="2820" y="5826"/>
                  <a:pt x="4238" y="5870"/>
                </a:cubicBezTo>
                <a:lnTo>
                  <a:pt x="4238" y="5870"/>
                </a:lnTo>
                <a:cubicBezTo>
                  <a:pt x="4791" y="5888"/>
                  <a:pt x="5326" y="5763"/>
                  <a:pt x="5844" y="5567"/>
                </a:cubicBezTo>
                <a:lnTo>
                  <a:pt x="5844" y="5567"/>
                </a:lnTo>
                <a:cubicBezTo>
                  <a:pt x="6335" y="5380"/>
                  <a:pt x="6807" y="5121"/>
                  <a:pt x="7244" y="4845"/>
                </a:cubicBezTo>
                <a:lnTo>
                  <a:pt x="7244" y="4845"/>
                </a:lnTo>
                <a:cubicBezTo>
                  <a:pt x="7735" y="5094"/>
                  <a:pt x="8181" y="5371"/>
                  <a:pt x="8565" y="5612"/>
                </a:cubicBezTo>
                <a:lnTo>
                  <a:pt x="8565" y="5612"/>
                </a:lnTo>
                <a:cubicBezTo>
                  <a:pt x="8672" y="5674"/>
                  <a:pt x="8770" y="5737"/>
                  <a:pt x="8868" y="5799"/>
                </a:cubicBezTo>
                <a:lnTo>
                  <a:pt x="8868" y="5799"/>
                </a:lnTo>
                <a:cubicBezTo>
                  <a:pt x="8913" y="5817"/>
                  <a:pt x="8957" y="5817"/>
                  <a:pt x="8993" y="5799"/>
                </a:cubicBezTo>
                <a:lnTo>
                  <a:pt x="8993" y="5799"/>
                </a:lnTo>
                <a:cubicBezTo>
                  <a:pt x="9091" y="5737"/>
                  <a:pt x="9189" y="5674"/>
                  <a:pt x="9296" y="5612"/>
                </a:cubicBezTo>
                <a:lnTo>
                  <a:pt x="9296" y="5612"/>
                </a:lnTo>
                <a:cubicBezTo>
                  <a:pt x="9680" y="5371"/>
                  <a:pt x="10126" y="5094"/>
                  <a:pt x="10617" y="4845"/>
                </a:cubicBezTo>
                <a:lnTo>
                  <a:pt x="10617" y="4845"/>
                </a:lnTo>
                <a:cubicBezTo>
                  <a:pt x="11054" y="5121"/>
                  <a:pt x="11527" y="5380"/>
                  <a:pt x="12017" y="5567"/>
                </a:cubicBezTo>
                <a:lnTo>
                  <a:pt x="12017" y="5567"/>
                </a:lnTo>
                <a:cubicBezTo>
                  <a:pt x="12535" y="5763"/>
                  <a:pt x="13070" y="5888"/>
                  <a:pt x="13623" y="5870"/>
                </a:cubicBezTo>
                <a:lnTo>
                  <a:pt x="13623" y="5870"/>
                </a:lnTo>
                <a:cubicBezTo>
                  <a:pt x="15041" y="5826"/>
                  <a:pt x="15041" y="4720"/>
                  <a:pt x="15041" y="4720"/>
                </a:cubicBezTo>
                <a:lnTo>
                  <a:pt x="15041" y="4720"/>
                </a:lnTo>
                <a:lnTo>
                  <a:pt x="15041" y="4720"/>
                </a:lnTo>
                <a:cubicBezTo>
                  <a:pt x="15041" y="4720"/>
                  <a:pt x="15041" y="4702"/>
                  <a:pt x="15041" y="4693"/>
                </a:cubicBezTo>
                <a:lnTo>
                  <a:pt x="15041" y="4693"/>
                </a:lnTo>
                <a:cubicBezTo>
                  <a:pt x="16728" y="4595"/>
                  <a:pt x="16736" y="3248"/>
                  <a:pt x="16736" y="3248"/>
                </a:cubicBezTo>
                <a:lnTo>
                  <a:pt x="16736" y="3248"/>
                </a:lnTo>
                <a:lnTo>
                  <a:pt x="16736" y="3248"/>
                </a:lnTo>
                <a:cubicBezTo>
                  <a:pt x="16736" y="3248"/>
                  <a:pt x="16736" y="3212"/>
                  <a:pt x="16728" y="3158"/>
                </a:cubicBezTo>
                <a:lnTo>
                  <a:pt x="16728" y="3158"/>
                </a:lnTo>
                <a:cubicBezTo>
                  <a:pt x="17861" y="2748"/>
                  <a:pt x="17861" y="1678"/>
                  <a:pt x="17861" y="1669"/>
                </a:cubicBezTo>
                <a:lnTo>
                  <a:pt x="17861" y="1669"/>
                </a:lnTo>
                <a:lnTo>
                  <a:pt x="17861" y="1669"/>
                </a:lnTo>
                <a:cubicBezTo>
                  <a:pt x="17861" y="1669"/>
                  <a:pt x="17861" y="90"/>
                  <a:pt x="15827" y="27"/>
                </a:cubicBezTo>
                <a:lnTo>
                  <a:pt x="15827" y="27"/>
                </a:lnTo>
                <a:cubicBezTo>
                  <a:pt x="15782" y="27"/>
                  <a:pt x="15728" y="27"/>
                  <a:pt x="15684" y="27"/>
                </a:cubicBezTo>
                <a:lnTo>
                  <a:pt x="15684" y="27"/>
                </a:lnTo>
                <a:cubicBezTo>
                  <a:pt x="14934" y="27"/>
                  <a:pt x="14194" y="197"/>
                  <a:pt x="13480" y="464"/>
                </a:cubicBezTo>
                <a:moveTo>
                  <a:pt x="11625" y="1669"/>
                </a:moveTo>
                <a:cubicBezTo>
                  <a:pt x="12231" y="1285"/>
                  <a:pt x="12883" y="928"/>
                  <a:pt x="13561" y="669"/>
                </a:cubicBezTo>
                <a:lnTo>
                  <a:pt x="13561" y="669"/>
                </a:lnTo>
                <a:cubicBezTo>
                  <a:pt x="14292" y="393"/>
                  <a:pt x="15050" y="223"/>
                  <a:pt x="15818" y="250"/>
                </a:cubicBezTo>
                <a:lnTo>
                  <a:pt x="15818" y="250"/>
                </a:lnTo>
                <a:cubicBezTo>
                  <a:pt x="17611" y="304"/>
                  <a:pt x="17637" y="1624"/>
                  <a:pt x="17637" y="1669"/>
                </a:cubicBezTo>
                <a:lnTo>
                  <a:pt x="17637" y="1669"/>
                </a:lnTo>
                <a:cubicBezTo>
                  <a:pt x="17637" y="1704"/>
                  <a:pt x="17620" y="2570"/>
                  <a:pt x="16683" y="2935"/>
                </a:cubicBezTo>
                <a:lnTo>
                  <a:pt x="16683" y="2935"/>
                </a:lnTo>
                <a:cubicBezTo>
                  <a:pt x="16567" y="2516"/>
                  <a:pt x="16192" y="1838"/>
                  <a:pt x="14943" y="1802"/>
                </a:cubicBezTo>
                <a:lnTo>
                  <a:pt x="14943" y="1802"/>
                </a:lnTo>
                <a:cubicBezTo>
                  <a:pt x="14248" y="1776"/>
                  <a:pt x="13552" y="1927"/>
                  <a:pt x="12900" y="2177"/>
                </a:cubicBezTo>
                <a:lnTo>
                  <a:pt x="12900" y="2177"/>
                </a:lnTo>
                <a:cubicBezTo>
                  <a:pt x="12820" y="2213"/>
                  <a:pt x="12749" y="2240"/>
                  <a:pt x="12668" y="2275"/>
                </a:cubicBezTo>
                <a:lnTo>
                  <a:pt x="12668" y="2275"/>
                </a:lnTo>
                <a:cubicBezTo>
                  <a:pt x="12312" y="2088"/>
                  <a:pt x="11955" y="1883"/>
                  <a:pt x="11625" y="1669"/>
                </a:cubicBezTo>
                <a:moveTo>
                  <a:pt x="224" y="1669"/>
                </a:moveTo>
                <a:cubicBezTo>
                  <a:pt x="224" y="1624"/>
                  <a:pt x="250" y="304"/>
                  <a:pt x="2044" y="250"/>
                </a:cubicBezTo>
                <a:lnTo>
                  <a:pt x="2044" y="250"/>
                </a:lnTo>
                <a:cubicBezTo>
                  <a:pt x="2811" y="223"/>
                  <a:pt x="3569" y="393"/>
                  <a:pt x="4292" y="669"/>
                </a:cubicBezTo>
                <a:lnTo>
                  <a:pt x="4292" y="669"/>
                </a:lnTo>
                <a:cubicBezTo>
                  <a:pt x="4979" y="928"/>
                  <a:pt x="5630" y="1285"/>
                  <a:pt x="6236" y="1669"/>
                </a:cubicBezTo>
                <a:lnTo>
                  <a:pt x="6236" y="1669"/>
                </a:lnTo>
                <a:cubicBezTo>
                  <a:pt x="5897" y="1883"/>
                  <a:pt x="5549" y="2088"/>
                  <a:pt x="5193" y="2275"/>
                </a:cubicBezTo>
                <a:lnTo>
                  <a:pt x="5193" y="2275"/>
                </a:lnTo>
                <a:cubicBezTo>
                  <a:pt x="5112" y="2240"/>
                  <a:pt x="5041" y="2213"/>
                  <a:pt x="4961" y="2177"/>
                </a:cubicBezTo>
                <a:lnTo>
                  <a:pt x="4961" y="2177"/>
                </a:lnTo>
                <a:cubicBezTo>
                  <a:pt x="4301" y="1927"/>
                  <a:pt x="3614" y="1776"/>
                  <a:pt x="2918" y="1802"/>
                </a:cubicBezTo>
                <a:lnTo>
                  <a:pt x="2918" y="1802"/>
                </a:lnTo>
                <a:cubicBezTo>
                  <a:pt x="1669" y="1838"/>
                  <a:pt x="1294" y="2516"/>
                  <a:pt x="1178" y="2935"/>
                </a:cubicBezTo>
                <a:lnTo>
                  <a:pt x="1178" y="2935"/>
                </a:lnTo>
                <a:cubicBezTo>
                  <a:pt x="241" y="2570"/>
                  <a:pt x="224" y="1704"/>
                  <a:pt x="224" y="1669"/>
                </a:cubicBezTo>
                <a:moveTo>
                  <a:pt x="6682" y="1669"/>
                </a:moveTo>
                <a:cubicBezTo>
                  <a:pt x="7378" y="1303"/>
                  <a:pt x="8003" y="919"/>
                  <a:pt x="8538" y="589"/>
                </a:cubicBezTo>
                <a:lnTo>
                  <a:pt x="8538" y="589"/>
                </a:lnTo>
                <a:cubicBezTo>
                  <a:pt x="8681" y="500"/>
                  <a:pt x="8815" y="420"/>
                  <a:pt x="8931" y="348"/>
                </a:cubicBezTo>
                <a:lnTo>
                  <a:pt x="8931" y="348"/>
                </a:lnTo>
                <a:cubicBezTo>
                  <a:pt x="9047" y="420"/>
                  <a:pt x="9180" y="500"/>
                  <a:pt x="9323" y="589"/>
                </a:cubicBezTo>
                <a:lnTo>
                  <a:pt x="9323" y="589"/>
                </a:lnTo>
                <a:cubicBezTo>
                  <a:pt x="9858" y="919"/>
                  <a:pt x="10483" y="1303"/>
                  <a:pt x="11179" y="1669"/>
                </a:cubicBezTo>
                <a:lnTo>
                  <a:pt x="11179" y="1669"/>
                </a:lnTo>
                <a:cubicBezTo>
                  <a:pt x="10706" y="1918"/>
                  <a:pt x="10260" y="2177"/>
                  <a:pt x="9858" y="2418"/>
                </a:cubicBezTo>
                <a:lnTo>
                  <a:pt x="9858" y="2418"/>
                </a:lnTo>
                <a:cubicBezTo>
                  <a:pt x="9689" y="2320"/>
                  <a:pt x="9528" y="2222"/>
                  <a:pt x="9377" y="2124"/>
                </a:cubicBezTo>
                <a:lnTo>
                  <a:pt x="9377" y="2124"/>
                </a:lnTo>
                <a:cubicBezTo>
                  <a:pt x="9243" y="2043"/>
                  <a:pt x="9118" y="1963"/>
                  <a:pt x="8984" y="1883"/>
                </a:cubicBezTo>
                <a:lnTo>
                  <a:pt x="8984" y="1883"/>
                </a:lnTo>
                <a:cubicBezTo>
                  <a:pt x="8948" y="1865"/>
                  <a:pt x="8904" y="1865"/>
                  <a:pt x="8868" y="1892"/>
                </a:cubicBezTo>
                <a:lnTo>
                  <a:pt x="8868" y="1892"/>
                </a:lnTo>
                <a:cubicBezTo>
                  <a:pt x="8734" y="1972"/>
                  <a:pt x="8609" y="2043"/>
                  <a:pt x="8485" y="2124"/>
                </a:cubicBezTo>
                <a:lnTo>
                  <a:pt x="8485" y="2124"/>
                </a:lnTo>
                <a:cubicBezTo>
                  <a:pt x="8324" y="2222"/>
                  <a:pt x="8163" y="2320"/>
                  <a:pt x="8003" y="2418"/>
                </a:cubicBezTo>
                <a:lnTo>
                  <a:pt x="8003" y="2418"/>
                </a:lnTo>
                <a:cubicBezTo>
                  <a:pt x="7592" y="2177"/>
                  <a:pt x="7155" y="1918"/>
                  <a:pt x="6682" y="1669"/>
                </a:cubicBezTo>
                <a:moveTo>
                  <a:pt x="10072" y="2552"/>
                </a:moveTo>
                <a:cubicBezTo>
                  <a:pt x="10492" y="2302"/>
                  <a:pt x="10938" y="2043"/>
                  <a:pt x="11411" y="1802"/>
                </a:cubicBezTo>
                <a:lnTo>
                  <a:pt x="11411" y="1802"/>
                </a:lnTo>
                <a:cubicBezTo>
                  <a:pt x="11732" y="2008"/>
                  <a:pt x="12062" y="2204"/>
                  <a:pt x="12410" y="2382"/>
                </a:cubicBezTo>
                <a:lnTo>
                  <a:pt x="12410" y="2382"/>
                </a:lnTo>
                <a:cubicBezTo>
                  <a:pt x="11955" y="2596"/>
                  <a:pt x="11509" y="2846"/>
                  <a:pt x="11089" y="3123"/>
                </a:cubicBezTo>
                <a:lnTo>
                  <a:pt x="11089" y="3123"/>
                </a:lnTo>
                <a:cubicBezTo>
                  <a:pt x="10733" y="2935"/>
                  <a:pt x="10394" y="2739"/>
                  <a:pt x="10072" y="2552"/>
                </a:cubicBezTo>
                <a:close/>
                <a:moveTo>
                  <a:pt x="5451" y="2382"/>
                </a:moveTo>
                <a:cubicBezTo>
                  <a:pt x="5790" y="2204"/>
                  <a:pt x="6129" y="2008"/>
                  <a:pt x="6451" y="1802"/>
                </a:cubicBezTo>
                <a:lnTo>
                  <a:pt x="6451" y="1802"/>
                </a:lnTo>
                <a:cubicBezTo>
                  <a:pt x="6923" y="2043"/>
                  <a:pt x="7369" y="2302"/>
                  <a:pt x="7780" y="2552"/>
                </a:cubicBezTo>
                <a:lnTo>
                  <a:pt x="7780" y="2552"/>
                </a:lnTo>
                <a:cubicBezTo>
                  <a:pt x="7468" y="2739"/>
                  <a:pt x="7129" y="2935"/>
                  <a:pt x="6772" y="3123"/>
                </a:cubicBezTo>
                <a:lnTo>
                  <a:pt x="6772" y="3123"/>
                </a:lnTo>
                <a:cubicBezTo>
                  <a:pt x="6352" y="2846"/>
                  <a:pt x="5906" y="2596"/>
                  <a:pt x="5451" y="2382"/>
                </a:cubicBezTo>
                <a:close/>
                <a:moveTo>
                  <a:pt x="13561" y="2668"/>
                </a:moveTo>
                <a:cubicBezTo>
                  <a:pt x="13355" y="2588"/>
                  <a:pt x="13141" y="2498"/>
                  <a:pt x="12936" y="2400"/>
                </a:cubicBezTo>
                <a:lnTo>
                  <a:pt x="12936" y="2400"/>
                </a:lnTo>
                <a:cubicBezTo>
                  <a:pt x="12954" y="2400"/>
                  <a:pt x="12963" y="2391"/>
                  <a:pt x="12981" y="2391"/>
                </a:cubicBezTo>
                <a:lnTo>
                  <a:pt x="12981" y="2391"/>
                </a:lnTo>
                <a:cubicBezTo>
                  <a:pt x="13614" y="2150"/>
                  <a:pt x="14274" y="1999"/>
                  <a:pt x="14934" y="2017"/>
                </a:cubicBezTo>
                <a:lnTo>
                  <a:pt x="14934" y="2017"/>
                </a:lnTo>
                <a:cubicBezTo>
                  <a:pt x="16050" y="2052"/>
                  <a:pt x="16380" y="2650"/>
                  <a:pt x="16469" y="3007"/>
                </a:cubicBezTo>
                <a:lnTo>
                  <a:pt x="16469" y="3007"/>
                </a:lnTo>
                <a:cubicBezTo>
                  <a:pt x="16281" y="3051"/>
                  <a:pt x="16067" y="3087"/>
                  <a:pt x="15818" y="3087"/>
                </a:cubicBezTo>
                <a:lnTo>
                  <a:pt x="15818" y="3087"/>
                </a:lnTo>
                <a:cubicBezTo>
                  <a:pt x="15773" y="3096"/>
                  <a:pt x="15728" y="3096"/>
                  <a:pt x="15684" y="3096"/>
                </a:cubicBezTo>
                <a:lnTo>
                  <a:pt x="15684" y="3096"/>
                </a:lnTo>
                <a:cubicBezTo>
                  <a:pt x="14961" y="3096"/>
                  <a:pt x="14248" y="2927"/>
                  <a:pt x="13561" y="2668"/>
                </a:cubicBezTo>
                <a:close/>
                <a:moveTo>
                  <a:pt x="2044" y="3087"/>
                </a:moveTo>
                <a:cubicBezTo>
                  <a:pt x="1794" y="3087"/>
                  <a:pt x="1571" y="3051"/>
                  <a:pt x="1383" y="3007"/>
                </a:cubicBezTo>
                <a:lnTo>
                  <a:pt x="1383" y="3007"/>
                </a:lnTo>
                <a:cubicBezTo>
                  <a:pt x="1481" y="2650"/>
                  <a:pt x="1803" y="2052"/>
                  <a:pt x="2918" y="2017"/>
                </a:cubicBezTo>
                <a:lnTo>
                  <a:pt x="2918" y="2017"/>
                </a:lnTo>
                <a:cubicBezTo>
                  <a:pt x="3587" y="1999"/>
                  <a:pt x="4247" y="2150"/>
                  <a:pt x="4880" y="2391"/>
                </a:cubicBezTo>
                <a:lnTo>
                  <a:pt x="4880" y="2391"/>
                </a:lnTo>
                <a:cubicBezTo>
                  <a:pt x="4898" y="2391"/>
                  <a:pt x="4907" y="2400"/>
                  <a:pt x="4916" y="2400"/>
                </a:cubicBezTo>
                <a:lnTo>
                  <a:pt x="4916" y="2400"/>
                </a:lnTo>
                <a:cubicBezTo>
                  <a:pt x="4711" y="2498"/>
                  <a:pt x="4506" y="2588"/>
                  <a:pt x="4292" y="2668"/>
                </a:cubicBezTo>
                <a:lnTo>
                  <a:pt x="4292" y="2668"/>
                </a:lnTo>
                <a:cubicBezTo>
                  <a:pt x="3605" y="2927"/>
                  <a:pt x="2900" y="3096"/>
                  <a:pt x="2177" y="3096"/>
                </a:cubicBezTo>
                <a:lnTo>
                  <a:pt x="2177" y="3096"/>
                </a:lnTo>
                <a:cubicBezTo>
                  <a:pt x="2133" y="3096"/>
                  <a:pt x="2088" y="3096"/>
                  <a:pt x="2044" y="3087"/>
                </a:cubicBezTo>
                <a:close/>
                <a:moveTo>
                  <a:pt x="8538" y="2748"/>
                </a:moveTo>
                <a:cubicBezTo>
                  <a:pt x="8431" y="2686"/>
                  <a:pt x="8324" y="2623"/>
                  <a:pt x="8217" y="2552"/>
                </a:cubicBezTo>
                <a:lnTo>
                  <a:pt x="8217" y="2552"/>
                </a:lnTo>
                <a:cubicBezTo>
                  <a:pt x="8351" y="2472"/>
                  <a:pt x="8476" y="2391"/>
                  <a:pt x="8600" y="2311"/>
                </a:cubicBezTo>
                <a:lnTo>
                  <a:pt x="8600" y="2311"/>
                </a:lnTo>
                <a:cubicBezTo>
                  <a:pt x="8716" y="2240"/>
                  <a:pt x="8832" y="2177"/>
                  <a:pt x="8931" y="2115"/>
                </a:cubicBezTo>
                <a:lnTo>
                  <a:pt x="8931" y="2115"/>
                </a:lnTo>
                <a:cubicBezTo>
                  <a:pt x="9029" y="2177"/>
                  <a:pt x="9145" y="2240"/>
                  <a:pt x="9261" y="2311"/>
                </a:cubicBezTo>
                <a:lnTo>
                  <a:pt x="9261" y="2311"/>
                </a:lnTo>
                <a:cubicBezTo>
                  <a:pt x="9386" y="2391"/>
                  <a:pt x="9510" y="2472"/>
                  <a:pt x="9644" y="2552"/>
                </a:cubicBezTo>
                <a:lnTo>
                  <a:pt x="9644" y="2552"/>
                </a:lnTo>
                <a:cubicBezTo>
                  <a:pt x="9537" y="2623"/>
                  <a:pt x="9421" y="2686"/>
                  <a:pt x="9323" y="2748"/>
                </a:cubicBezTo>
                <a:lnTo>
                  <a:pt x="9323" y="2748"/>
                </a:lnTo>
                <a:cubicBezTo>
                  <a:pt x="9180" y="2837"/>
                  <a:pt x="9047" y="2918"/>
                  <a:pt x="8931" y="2989"/>
                </a:cubicBezTo>
                <a:lnTo>
                  <a:pt x="8931" y="2989"/>
                </a:lnTo>
                <a:cubicBezTo>
                  <a:pt x="8815" y="2918"/>
                  <a:pt x="8681" y="2837"/>
                  <a:pt x="8538" y="2748"/>
                </a:cubicBezTo>
                <a:close/>
                <a:moveTo>
                  <a:pt x="11304" y="3248"/>
                </a:moveTo>
                <a:cubicBezTo>
                  <a:pt x="11732" y="2971"/>
                  <a:pt x="12187" y="2721"/>
                  <a:pt x="12660" y="2516"/>
                </a:cubicBezTo>
                <a:lnTo>
                  <a:pt x="12660" y="2516"/>
                </a:lnTo>
                <a:cubicBezTo>
                  <a:pt x="12927" y="2650"/>
                  <a:pt x="13204" y="2775"/>
                  <a:pt x="13480" y="2873"/>
                </a:cubicBezTo>
                <a:lnTo>
                  <a:pt x="13480" y="2873"/>
                </a:lnTo>
                <a:cubicBezTo>
                  <a:pt x="14239" y="3167"/>
                  <a:pt x="15024" y="3337"/>
                  <a:pt x="15827" y="3310"/>
                </a:cubicBezTo>
                <a:lnTo>
                  <a:pt x="15827" y="3310"/>
                </a:lnTo>
                <a:cubicBezTo>
                  <a:pt x="16085" y="3301"/>
                  <a:pt x="16308" y="3274"/>
                  <a:pt x="16513" y="3221"/>
                </a:cubicBezTo>
                <a:lnTo>
                  <a:pt x="16513" y="3221"/>
                </a:lnTo>
                <a:cubicBezTo>
                  <a:pt x="16513" y="3239"/>
                  <a:pt x="16513" y="3248"/>
                  <a:pt x="16513" y="3248"/>
                </a:cubicBezTo>
                <a:lnTo>
                  <a:pt x="16513" y="3248"/>
                </a:lnTo>
                <a:cubicBezTo>
                  <a:pt x="16513" y="3292"/>
                  <a:pt x="16487" y="4398"/>
                  <a:pt x="14997" y="4470"/>
                </a:cubicBezTo>
                <a:lnTo>
                  <a:pt x="14997" y="4470"/>
                </a:lnTo>
                <a:cubicBezTo>
                  <a:pt x="14908" y="4140"/>
                  <a:pt x="14613" y="3596"/>
                  <a:pt x="13623" y="3560"/>
                </a:cubicBezTo>
                <a:lnTo>
                  <a:pt x="13623" y="3560"/>
                </a:lnTo>
                <a:cubicBezTo>
                  <a:pt x="13150" y="3551"/>
                  <a:pt x="12695" y="3631"/>
                  <a:pt x="12249" y="3783"/>
                </a:cubicBezTo>
                <a:lnTo>
                  <a:pt x="12249" y="3783"/>
                </a:lnTo>
                <a:cubicBezTo>
                  <a:pt x="11919" y="3622"/>
                  <a:pt x="11607" y="3435"/>
                  <a:pt x="11304" y="3248"/>
                </a:cubicBezTo>
                <a:moveTo>
                  <a:pt x="4372" y="2873"/>
                </a:moveTo>
                <a:cubicBezTo>
                  <a:pt x="4657" y="2775"/>
                  <a:pt x="4925" y="2650"/>
                  <a:pt x="5202" y="2516"/>
                </a:cubicBezTo>
                <a:lnTo>
                  <a:pt x="5202" y="2516"/>
                </a:lnTo>
                <a:cubicBezTo>
                  <a:pt x="5674" y="2721"/>
                  <a:pt x="6129" y="2971"/>
                  <a:pt x="6558" y="3248"/>
                </a:cubicBezTo>
                <a:lnTo>
                  <a:pt x="6558" y="3248"/>
                </a:lnTo>
                <a:cubicBezTo>
                  <a:pt x="6254" y="3435"/>
                  <a:pt x="5942" y="3622"/>
                  <a:pt x="5612" y="3783"/>
                </a:cubicBezTo>
                <a:lnTo>
                  <a:pt x="5612" y="3783"/>
                </a:lnTo>
                <a:cubicBezTo>
                  <a:pt x="5166" y="3631"/>
                  <a:pt x="4711" y="3551"/>
                  <a:pt x="4238" y="3560"/>
                </a:cubicBezTo>
                <a:lnTo>
                  <a:pt x="4238" y="3560"/>
                </a:lnTo>
                <a:cubicBezTo>
                  <a:pt x="3248" y="3596"/>
                  <a:pt x="2953" y="4140"/>
                  <a:pt x="2864" y="4470"/>
                </a:cubicBezTo>
                <a:lnTo>
                  <a:pt x="2864" y="4470"/>
                </a:lnTo>
                <a:cubicBezTo>
                  <a:pt x="1374" y="4398"/>
                  <a:pt x="1348" y="3292"/>
                  <a:pt x="1348" y="3248"/>
                </a:cubicBezTo>
                <a:lnTo>
                  <a:pt x="1348" y="3248"/>
                </a:lnTo>
                <a:cubicBezTo>
                  <a:pt x="1348" y="3248"/>
                  <a:pt x="1348" y="3239"/>
                  <a:pt x="1348" y="3221"/>
                </a:cubicBezTo>
                <a:lnTo>
                  <a:pt x="1348" y="3221"/>
                </a:lnTo>
                <a:cubicBezTo>
                  <a:pt x="1553" y="3274"/>
                  <a:pt x="1776" y="3301"/>
                  <a:pt x="2035" y="3310"/>
                </a:cubicBezTo>
                <a:lnTo>
                  <a:pt x="2035" y="3310"/>
                </a:lnTo>
                <a:cubicBezTo>
                  <a:pt x="2079" y="3310"/>
                  <a:pt x="2133" y="3319"/>
                  <a:pt x="2177" y="3319"/>
                </a:cubicBezTo>
                <a:lnTo>
                  <a:pt x="2177" y="3319"/>
                </a:lnTo>
                <a:cubicBezTo>
                  <a:pt x="2927" y="3319"/>
                  <a:pt x="3667" y="3150"/>
                  <a:pt x="4372" y="2873"/>
                </a:cubicBezTo>
                <a:moveTo>
                  <a:pt x="8993" y="3212"/>
                </a:moveTo>
                <a:cubicBezTo>
                  <a:pt x="9145" y="3123"/>
                  <a:pt x="9287" y="3034"/>
                  <a:pt x="9439" y="2944"/>
                </a:cubicBezTo>
                <a:lnTo>
                  <a:pt x="9439" y="2944"/>
                </a:lnTo>
                <a:cubicBezTo>
                  <a:pt x="9573" y="2855"/>
                  <a:pt x="9716" y="2766"/>
                  <a:pt x="9858" y="2677"/>
                </a:cubicBezTo>
                <a:lnTo>
                  <a:pt x="9858" y="2677"/>
                </a:lnTo>
                <a:cubicBezTo>
                  <a:pt x="10171" y="2864"/>
                  <a:pt x="10501" y="3060"/>
                  <a:pt x="10858" y="3248"/>
                </a:cubicBezTo>
                <a:lnTo>
                  <a:pt x="10858" y="3248"/>
                </a:lnTo>
                <a:cubicBezTo>
                  <a:pt x="10385" y="3497"/>
                  <a:pt x="9956" y="3756"/>
                  <a:pt x="9564" y="3988"/>
                </a:cubicBezTo>
                <a:lnTo>
                  <a:pt x="9564" y="3988"/>
                </a:lnTo>
                <a:cubicBezTo>
                  <a:pt x="9475" y="3935"/>
                  <a:pt x="9386" y="3881"/>
                  <a:pt x="9296" y="3819"/>
                </a:cubicBezTo>
                <a:lnTo>
                  <a:pt x="9296" y="3819"/>
                </a:lnTo>
                <a:cubicBezTo>
                  <a:pt x="9189" y="3756"/>
                  <a:pt x="9091" y="3703"/>
                  <a:pt x="8984" y="3640"/>
                </a:cubicBezTo>
                <a:lnTo>
                  <a:pt x="8984" y="3640"/>
                </a:lnTo>
                <a:cubicBezTo>
                  <a:pt x="8948" y="3613"/>
                  <a:pt x="8904" y="3613"/>
                  <a:pt x="8868" y="3640"/>
                </a:cubicBezTo>
                <a:lnTo>
                  <a:pt x="8868" y="3640"/>
                </a:lnTo>
                <a:cubicBezTo>
                  <a:pt x="8770" y="3703"/>
                  <a:pt x="8672" y="3756"/>
                  <a:pt x="8565" y="3819"/>
                </a:cubicBezTo>
                <a:lnTo>
                  <a:pt x="8565" y="3819"/>
                </a:lnTo>
                <a:cubicBezTo>
                  <a:pt x="8485" y="3881"/>
                  <a:pt x="8386" y="3935"/>
                  <a:pt x="8297" y="3988"/>
                </a:cubicBezTo>
                <a:lnTo>
                  <a:pt x="8297" y="3988"/>
                </a:lnTo>
                <a:cubicBezTo>
                  <a:pt x="7905" y="3756"/>
                  <a:pt x="7476" y="3497"/>
                  <a:pt x="7004" y="3248"/>
                </a:cubicBezTo>
                <a:lnTo>
                  <a:pt x="7004" y="3248"/>
                </a:lnTo>
                <a:cubicBezTo>
                  <a:pt x="7360" y="3060"/>
                  <a:pt x="7691" y="2864"/>
                  <a:pt x="8003" y="2677"/>
                </a:cubicBezTo>
                <a:lnTo>
                  <a:pt x="8003" y="2677"/>
                </a:lnTo>
                <a:cubicBezTo>
                  <a:pt x="8146" y="2766"/>
                  <a:pt x="8288" y="2855"/>
                  <a:pt x="8422" y="2944"/>
                </a:cubicBezTo>
                <a:lnTo>
                  <a:pt x="8422" y="2944"/>
                </a:lnTo>
                <a:cubicBezTo>
                  <a:pt x="8574" y="3034"/>
                  <a:pt x="8725" y="3123"/>
                  <a:pt x="8877" y="3212"/>
                </a:cubicBezTo>
                <a:lnTo>
                  <a:pt x="8877" y="3212"/>
                </a:lnTo>
                <a:cubicBezTo>
                  <a:pt x="8895" y="3230"/>
                  <a:pt x="8913" y="3230"/>
                  <a:pt x="8931" y="3230"/>
                </a:cubicBezTo>
                <a:lnTo>
                  <a:pt x="8931" y="3230"/>
                </a:lnTo>
                <a:cubicBezTo>
                  <a:pt x="8948" y="3230"/>
                  <a:pt x="8975" y="3221"/>
                  <a:pt x="8993" y="3212"/>
                </a:cubicBezTo>
                <a:moveTo>
                  <a:pt x="9778" y="4122"/>
                </a:moveTo>
                <a:cubicBezTo>
                  <a:pt x="10180" y="3881"/>
                  <a:pt x="10626" y="3613"/>
                  <a:pt x="11089" y="3373"/>
                </a:cubicBezTo>
                <a:lnTo>
                  <a:pt x="11089" y="3373"/>
                </a:lnTo>
                <a:cubicBezTo>
                  <a:pt x="11375" y="3551"/>
                  <a:pt x="11660" y="3729"/>
                  <a:pt x="11964" y="3881"/>
                </a:cubicBezTo>
                <a:lnTo>
                  <a:pt x="11964" y="3881"/>
                </a:lnTo>
                <a:cubicBezTo>
                  <a:pt x="11491" y="4068"/>
                  <a:pt x="11036" y="4318"/>
                  <a:pt x="10617" y="4586"/>
                </a:cubicBezTo>
                <a:lnTo>
                  <a:pt x="10617" y="4586"/>
                </a:lnTo>
                <a:cubicBezTo>
                  <a:pt x="10322" y="4434"/>
                  <a:pt x="10046" y="4274"/>
                  <a:pt x="9778" y="4122"/>
                </a:cubicBezTo>
                <a:moveTo>
                  <a:pt x="5897" y="3881"/>
                </a:moveTo>
                <a:cubicBezTo>
                  <a:pt x="6201" y="3729"/>
                  <a:pt x="6486" y="3551"/>
                  <a:pt x="6772" y="3373"/>
                </a:cubicBezTo>
                <a:lnTo>
                  <a:pt x="6772" y="3373"/>
                </a:lnTo>
                <a:cubicBezTo>
                  <a:pt x="7236" y="3613"/>
                  <a:pt x="7682" y="3881"/>
                  <a:pt x="8083" y="4122"/>
                </a:cubicBezTo>
                <a:lnTo>
                  <a:pt x="8083" y="4122"/>
                </a:lnTo>
                <a:cubicBezTo>
                  <a:pt x="7824" y="4274"/>
                  <a:pt x="7539" y="4434"/>
                  <a:pt x="7244" y="4586"/>
                </a:cubicBezTo>
                <a:lnTo>
                  <a:pt x="7244" y="4586"/>
                </a:lnTo>
                <a:cubicBezTo>
                  <a:pt x="6825" y="4318"/>
                  <a:pt x="6370" y="4068"/>
                  <a:pt x="5897" y="3881"/>
                </a:cubicBezTo>
                <a:moveTo>
                  <a:pt x="12981" y="4104"/>
                </a:moveTo>
                <a:cubicBezTo>
                  <a:pt x="12829" y="4051"/>
                  <a:pt x="12686" y="3988"/>
                  <a:pt x="12544" y="3926"/>
                </a:cubicBezTo>
                <a:lnTo>
                  <a:pt x="12544" y="3926"/>
                </a:lnTo>
                <a:cubicBezTo>
                  <a:pt x="12892" y="3828"/>
                  <a:pt x="13257" y="3774"/>
                  <a:pt x="13614" y="3783"/>
                </a:cubicBezTo>
                <a:lnTo>
                  <a:pt x="13614" y="3783"/>
                </a:lnTo>
                <a:cubicBezTo>
                  <a:pt x="14408" y="3810"/>
                  <a:pt x="14676" y="4202"/>
                  <a:pt x="14774" y="4470"/>
                </a:cubicBezTo>
                <a:lnTo>
                  <a:pt x="14774" y="4470"/>
                </a:lnTo>
                <a:cubicBezTo>
                  <a:pt x="14158" y="4461"/>
                  <a:pt x="13561" y="4327"/>
                  <a:pt x="12981" y="4104"/>
                </a:cubicBezTo>
                <a:moveTo>
                  <a:pt x="4247" y="3783"/>
                </a:moveTo>
                <a:cubicBezTo>
                  <a:pt x="4604" y="3774"/>
                  <a:pt x="4970" y="3828"/>
                  <a:pt x="5318" y="3926"/>
                </a:cubicBezTo>
                <a:lnTo>
                  <a:pt x="5318" y="3926"/>
                </a:lnTo>
                <a:cubicBezTo>
                  <a:pt x="5175" y="3988"/>
                  <a:pt x="5032" y="4051"/>
                  <a:pt x="4880" y="4104"/>
                </a:cubicBezTo>
                <a:lnTo>
                  <a:pt x="4880" y="4104"/>
                </a:lnTo>
                <a:cubicBezTo>
                  <a:pt x="4301" y="4327"/>
                  <a:pt x="3703" y="4461"/>
                  <a:pt x="3096" y="4470"/>
                </a:cubicBezTo>
                <a:lnTo>
                  <a:pt x="3096" y="4470"/>
                </a:lnTo>
                <a:cubicBezTo>
                  <a:pt x="3185" y="4202"/>
                  <a:pt x="3453" y="3810"/>
                  <a:pt x="4247" y="3783"/>
                </a:cubicBezTo>
                <a:moveTo>
                  <a:pt x="8600" y="4175"/>
                </a:moveTo>
                <a:lnTo>
                  <a:pt x="8511" y="4122"/>
                </a:lnTo>
                <a:cubicBezTo>
                  <a:pt x="8565" y="4086"/>
                  <a:pt x="8627" y="4051"/>
                  <a:pt x="8681" y="4015"/>
                </a:cubicBezTo>
                <a:lnTo>
                  <a:pt x="8681" y="4015"/>
                </a:lnTo>
                <a:cubicBezTo>
                  <a:pt x="8770" y="3961"/>
                  <a:pt x="8859" y="3908"/>
                  <a:pt x="8931" y="3863"/>
                </a:cubicBezTo>
                <a:lnTo>
                  <a:pt x="8931" y="3863"/>
                </a:lnTo>
                <a:cubicBezTo>
                  <a:pt x="9002" y="3908"/>
                  <a:pt x="9091" y="3961"/>
                  <a:pt x="9180" y="4015"/>
                </a:cubicBezTo>
                <a:lnTo>
                  <a:pt x="9180" y="4015"/>
                </a:lnTo>
                <a:cubicBezTo>
                  <a:pt x="9234" y="4051"/>
                  <a:pt x="9296" y="4086"/>
                  <a:pt x="9359" y="4122"/>
                </a:cubicBezTo>
                <a:lnTo>
                  <a:pt x="9359" y="4122"/>
                </a:lnTo>
                <a:lnTo>
                  <a:pt x="9261" y="4175"/>
                </a:lnTo>
                <a:cubicBezTo>
                  <a:pt x="9145" y="4247"/>
                  <a:pt x="9029" y="4318"/>
                  <a:pt x="8931" y="4381"/>
                </a:cubicBezTo>
                <a:lnTo>
                  <a:pt x="8931" y="4381"/>
                </a:lnTo>
                <a:cubicBezTo>
                  <a:pt x="8832" y="4318"/>
                  <a:pt x="8716" y="4247"/>
                  <a:pt x="8600" y="4175"/>
                </a:cubicBezTo>
                <a:close/>
                <a:moveTo>
                  <a:pt x="12098" y="5362"/>
                </a:moveTo>
                <a:cubicBezTo>
                  <a:pt x="11651" y="5192"/>
                  <a:pt x="11223" y="4969"/>
                  <a:pt x="10831" y="4720"/>
                </a:cubicBezTo>
                <a:lnTo>
                  <a:pt x="10831" y="4720"/>
                </a:lnTo>
                <a:cubicBezTo>
                  <a:pt x="11223" y="4470"/>
                  <a:pt x="11651" y="4238"/>
                  <a:pt x="12098" y="4068"/>
                </a:cubicBezTo>
                <a:lnTo>
                  <a:pt x="12098" y="4068"/>
                </a:lnTo>
                <a:cubicBezTo>
                  <a:pt x="12142" y="4051"/>
                  <a:pt x="12187" y="4033"/>
                  <a:pt x="12231" y="4024"/>
                </a:cubicBezTo>
                <a:lnTo>
                  <a:pt x="12231" y="4024"/>
                </a:lnTo>
                <a:cubicBezTo>
                  <a:pt x="12445" y="4131"/>
                  <a:pt x="12668" y="4229"/>
                  <a:pt x="12900" y="4309"/>
                </a:cubicBezTo>
                <a:lnTo>
                  <a:pt x="12900" y="4309"/>
                </a:lnTo>
                <a:cubicBezTo>
                  <a:pt x="13516" y="4550"/>
                  <a:pt x="14158" y="4693"/>
                  <a:pt x="14818" y="4693"/>
                </a:cubicBezTo>
                <a:lnTo>
                  <a:pt x="14818" y="4693"/>
                </a:lnTo>
                <a:cubicBezTo>
                  <a:pt x="14818" y="4711"/>
                  <a:pt x="14818" y="4711"/>
                  <a:pt x="14818" y="4720"/>
                </a:cubicBezTo>
                <a:lnTo>
                  <a:pt x="14818" y="4720"/>
                </a:lnTo>
                <a:cubicBezTo>
                  <a:pt x="14818" y="4755"/>
                  <a:pt x="14792" y="5612"/>
                  <a:pt x="13614" y="5647"/>
                </a:cubicBezTo>
                <a:lnTo>
                  <a:pt x="13614" y="5647"/>
                </a:lnTo>
                <a:cubicBezTo>
                  <a:pt x="13587" y="5647"/>
                  <a:pt x="13552" y="5647"/>
                  <a:pt x="13525" y="5647"/>
                </a:cubicBezTo>
                <a:lnTo>
                  <a:pt x="13525" y="5647"/>
                </a:lnTo>
                <a:cubicBezTo>
                  <a:pt x="13043" y="5647"/>
                  <a:pt x="12561" y="5540"/>
                  <a:pt x="12098" y="5362"/>
                </a:cubicBezTo>
                <a:moveTo>
                  <a:pt x="4247" y="5647"/>
                </a:moveTo>
                <a:cubicBezTo>
                  <a:pt x="3069" y="5612"/>
                  <a:pt x="3043" y="4755"/>
                  <a:pt x="3043" y="4720"/>
                </a:cubicBezTo>
                <a:lnTo>
                  <a:pt x="3043" y="4720"/>
                </a:lnTo>
                <a:cubicBezTo>
                  <a:pt x="3043" y="4711"/>
                  <a:pt x="3043" y="4711"/>
                  <a:pt x="3043" y="4693"/>
                </a:cubicBezTo>
                <a:lnTo>
                  <a:pt x="3043" y="4693"/>
                </a:lnTo>
                <a:cubicBezTo>
                  <a:pt x="3703" y="4693"/>
                  <a:pt x="4345" y="4550"/>
                  <a:pt x="4961" y="4309"/>
                </a:cubicBezTo>
                <a:lnTo>
                  <a:pt x="4961" y="4309"/>
                </a:lnTo>
                <a:cubicBezTo>
                  <a:pt x="5193" y="4229"/>
                  <a:pt x="5416" y="4131"/>
                  <a:pt x="5630" y="4024"/>
                </a:cubicBezTo>
                <a:lnTo>
                  <a:pt x="5630" y="4024"/>
                </a:lnTo>
                <a:cubicBezTo>
                  <a:pt x="5674" y="4033"/>
                  <a:pt x="5719" y="4051"/>
                  <a:pt x="5764" y="4068"/>
                </a:cubicBezTo>
                <a:lnTo>
                  <a:pt x="5764" y="4068"/>
                </a:lnTo>
                <a:cubicBezTo>
                  <a:pt x="6210" y="4238"/>
                  <a:pt x="6638" y="4470"/>
                  <a:pt x="7039" y="4720"/>
                </a:cubicBezTo>
                <a:lnTo>
                  <a:pt x="7039" y="4720"/>
                </a:lnTo>
                <a:cubicBezTo>
                  <a:pt x="6638" y="4969"/>
                  <a:pt x="6210" y="5192"/>
                  <a:pt x="5764" y="5362"/>
                </a:cubicBezTo>
                <a:lnTo>
                  <a:pt x="5764" y="5362"/>
                </a:lnTo>
                <a:cubicBezTo>
                  <a:pt x="5309" y="5540"/>
                  <a:pt x="4827" y="5647"/>
                  <a:pt x="4336" y="5647"/>
                </a:cubicBezTo>
                <a:lnTo>
                  <a:pt x="4336" y="5647"/>
                </a:lnTo>
                <a:cubicBezTo>
                  <a:pt x="4309" y="5647"/>
                  <a:pt x="4274" y="5647"/>
                  <a:pt x="4247" y="5647"/>
                </a:cubicBezTo>
                <a:moveTo>
                  <a:pt x="8993" y="4604"/>
                </a:moveTo>
                <a:cubicBezTo>
                  <a:pt x="9127" y="4523"/>
                  <a:pt x="9252" y="4443"/>
                  <a:pt x="9377" y="4363"/>
                </a:cubicBezTo>
                <a:lnTo>
                  <a:pt x="9377" y="4363"/>
                </a:lnTo>
                <a:cubicBezTo>
                  <a:pt x="9439" y="4327"/>
                  <a:pt x="9502" y="4291"/>
                  <a:pt x="9573" y="4247"/>
                </a:cubicBezTo>
                <a:lnTo>
                  <a:pt x="9573" y="4247"/>
                </a:lnTo>
                <a:cubicBezTo>
                  <a:pt x="9823" y="4398"/>
                  <a:pt x="10090" y="4559"/>
                  <a:pt x="10385" y="4720"/>
                </a:cubicBezTo>
                <a:lnTo>
                  <a:pt x="10385" y="4720"/>
                </a:lnTo>
                <a:cubicBezTo>
                  <a:pt x="9930" y="4960"/>
                  <a:pt x="9528" y="5210"/>
                  <a:pt x="9180" y="5424"/>
                </a:cubicBezTo>
                <a:lnTo>
                  <a:pt x="9180" y="5424"/>
                </a:lnTo>
                <a:cubicBezTo>
                  <a:pt x="9091" y="5478"/>
                  <a:pt x="9002" y="5531"/>
                  <a:pt x="8931" y="5576"/>
                </a:cubicBezTo>
                <a:lnTo>
                  <a:pt x="8931" y="5576"/>
                </a:lnTo>
                <a:cubicBezTo>
                  <a:pt x="8859" y="5531"/>
                  <a:pt x="8770" y="5478"/>
                  <a:pt x="8690" y="5424"/>
                </a:cubicBezTo>
                <a:lnTo>
                  <a:pt x="8690" y="5424"/>
                </a:lnTo>
                <a:cubicBezTo>
                  <a:pt x="8333" y="5210"/>
                  <a:pt x="7931" y="4960"/>
                  <a:pt x="7476" y="4720"/>
                </a:cubicBezTo>
                <a:lnTo>
                  <a:pt x="7476" y="4720"/>
                </a:lnTo>
                <a:cubicBezTo>
                  <a:pt x="7771" y="4559"/>
                  <a:pt x="8047" y="4398"/>
                  <a:pt x="8297" y="4247"/>
                </a:cubicBezTo>
                <a:lnTo>
                  <a:pt x="8297" y="4247"/>
                </a:lnTo>
                <a:cubicBezTo>
                  <a:pt x="8360" y="4291"/>
                  <a:pt x="8422" y="4327"/>
                  <a:pt x="8485" y="4363"/>
                </a:cubicBezTo>
                <a:lnTo>
                  <a:pt x="8485" y="4363"/>
                </a:lnTo>
                <a:cubicBezTo>
                  <a:pt x="8618" y="4452"/>
                  <a:pt x="8743" y="4523"/>
                  <a:pt x="8877" y="4604"/>
                </a:cubicBezTo>
                <a:lnTo>
                  <a:pt x="8877" y="4604"/>
                </a:lnTo>
                <a:cubicBezTo>
                  <a:pt x="8895" y="4613"/>
                  <a:pt x="8913" y="4622"/>
                  <a:pt x="8931" y="4622"/>
                </a:cubicBezTo>
                <a:lnTo>
                  <a:pt x="8931" y="4622"/>
                </a:lnTo>
                <a:cubicBezTo>
                  <a:pt x="8948" y="4622"/>
                  <a:pt x="8975" y="4613"/>
                  <a:pt x="8993" y="4604"/>
                </a:cubicBezTo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33" name="Google Shape;633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4275" y="1776176"/>
            <a:ext cx="2015476" cy="1959098"/>
          </a:xfrm>
          <a:prstGeom prst="rect">
            <a:avLst/>
          </a:prstGeom>
          <a:noFill/>
          <a:ln>
            <a:noFill/>
          </a:ln>
        </p:spPr>
      </p:pic>
      <p:sp>
        <p:nvSpPr>
          <p:cNvPr id="634" name="Google Shape;634;p40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dirty="0"/>
              <a:t>Елизабет </a:t>
            </a:r>
            <a:r>
              <a:rPr lang="en-US" dirty="0"/>
              <a:t>I</a:t>
            </a:r>
            <a:br>
              <a:rPr lang="bg-BG" dirty="0"/>
            </a:br>
            <a:r>
              <a:rPr lang="bg-BG" sz="2400" dirty="0"/>
              <a:t>1533-1603</a:t>
            </a:r>
            <a:endParaRPr sz="24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DA27864-67F0-C792-C0B2-CAAAC4BC6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3100" y="692944"/>
            <a:ext cx="3440100" cy="3463319"/>
          </a:xfrm>
        </p:spPr>
        <p:txBody>
          <a:bodyPr/>
          <a:lstStyle/>
          <a:p>
            <a:pPr algn="just"/>
            <a:r>
              <a:rPr lang="ru-RU" dirty="0"/>
              <a:t>Към края на живота си Елизабет страда от меланхолия </a:t>
            </a:r>
            <a:r>
              <a:rPr lang="bg-BG" dirty="0"/>
              <a:t>поради</a:t>
            </a:r>
            <a:r>
              <a:rPr lang="ru-RU" dirty="0"/>
              <a:t> смъртта на някои от близките хора в обкръжението й, </a:t>
            </a:r>
            <a:r>
              <a:rPr lang="bg-BG" dirty="0"/>
              <a:t>сред които са</a:t>
            </a:r>
            <a:r>
              <a:rPr lang="ru-RU" dirty="0"/>
              <a:t> дългогодишната придворна дама Катрин Хауърд и любимият й Робърт Деверьо, граф на Есекс.</a:t>
            </a:r>
          </a:p>
          <a:p>
            <a:pPr algn="just"/>
            <a:r>
              <a:rPr lang="ru-RU" dirty="0"/>
              <a:t>През последните си дни Елизабет се обвинява, че е наредила екзекуцията на братовчедка си, Мери, кралица на Шотландия. Сър Робърт Кери казва, че кралицата е проляла много сълзи.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E73695-74B7-A92C-ABF9-F460F780E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1556" y="519112"/>
            <a:ext cx="3238500" cy="395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1376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6B6F6A6-2F8F-1F08-E99B-3CF3D7F345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just"/>
            <a:r>
              <a:rPr lang="ru-RU" dirty="0"/>
              <a:t>	В допълнение, когнитивните  способности на кралицата се влошават и тя показва признаци на делириум. </a:t>
            </a:r>
          </a:p>
          <a:p>
            <a:pPr algn="just"/>
            <a:r>
              <a:rPr lang="ru-RU" dirty="0"/>
              <a:t>	</a:t>
            </a:r>
            <a:r>
              <a:rPr lang="ru-RU" dirty="0" err="1"/>
              <a:t>Въпреки</a:t>
            </a:r>
            <a:r>
              <a:rPr lang="ru-RU" dirty="0"/>
              <a:t> </a:t>
            </a:r>
            <a:r>
              <a:rPr lang="ru-RU" dirty="0" err="1"/>
              <a:t>това</a:t>
            </a:r>
            <a:r>
              <a:rPr lang="ru-RU" dirty="0"/>
              <a:t>, упоритостта й я тласка напред. Тя отказва да си почине, защото може би се е страхувала, че няма да стане отново, ако седне. Вероятно е знаела колко е уязвима и се е страхувала, че смъртта й е неизбежна. Тя отказа на лекарите да я </a:t>
            </a:r>
            <a:r>
              <a:rPr lang="ru-RU" dirty="0" err="1"/>
              <a:t>прегледат</a:t>
            </a:r>
            <a:r>
              <a:rPr lang="ru-RU" dirty="0"/>
              <a:t>. Заради това няма и точна причина за смъртта на кралицата.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E487A7-F95E-E230-71EA-14054B50F6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859" y="728662"/>
            <a:ext cx="3023292" cy="384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3082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8627A0-4852-AAA2-7398-5880A7127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796" y="53499"/>
            <a:ext cx="7574408" cy="509000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FCF0D3-4260-CEB5-6B89-BF0F215D5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381001"/>
            <a:ext cx="7704000" cy="4251152"/>
          </a:xfrm>
        </p:spPr>
        <p:txBody>
          <a:bodyPr/>
          <a:lstStyle/>
          <a:p>
            <a:pPr marL="152400" indent="0">
              <a:buNone/>
            </a:pPr>
            <a:r>
              <a:rPr lang="ru-RU" sz="1800" dirty="0"/>
              <a:t>На 24 март 1603 г. английската кралица Елизабет I умира в двореца си в Ричмънд. Това слага краят на Елизабетинската епоха и монархията на Тюдорите. </a:t>
            </a:r>
            <a:r>
              <a:rPr lang="en-US" sz="1800" dirty="0"/>
              <a:t> </a:t>
            </a:r>
            <a:r>
              <a:rPr lang="bg-BG" sz="1800" dirty="0"/>
              <a:t>Започва нов етап в английската история.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1475613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51"/>
          <p:cNvSpPr/>
          <p:nvPr/>
        </p:nvSpPr>
        <p:spPr>
          <a:xfrm>
            <a:off x="2919325" y="878740"/>
            <a:ext cx="3305100" cy="3305100"/>
          </a:xfrm>
          <a:prstGeom prst="ellipse">
            <a:avLst/>
          </a:prstGeom>
          <a:gradFill>
            <a:gsLst>
              <a:gs pos="0">
                <a:srgbClr val="990000">
                  <a:alpha val="48235"/>
                </a:srgbClr>
              </a:gs>
              <a:gs pos="62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51"/>
          <p:cNvSpPr/>
          <p:nvPr/>
        </p:nvSpPr>
        <p:spPr>
          <a:xfrm rot="10800000">
            <a:off x="6366882" y="806873"/>
            <a:ext cx="1056564" cy="474204"/>
          </a:xfrm>
          <a:custGeom>
            <a:avLst/>
            <a:gdLst/>
            <a:ahLst/>
            <a:cxnLst/>
            <a:rect l="l" t="t" r="r" b="b"/>
            <a:pathLst>
              <a:path w="19440" h="8725" extrusionOk="0">
                <a:moveTo>
                  <a:pt x="4229" y="0"/>
                </a:moveTo>
                <a:cubicBezTo>
                  <a:pt x="4095" y="0"/>
                  <a:pt x="3961" y="9"/>
                  <a:pt x="3836" y="27"/>
                </a:cubicBezTo>
                <a:lnTo>
                  <a:pt x="3836" y="27"/>
                </a:lnTo>
                <a:cubicBezTo>
                  <a:pt x="3819" y="9"/>
                  <a:pt x="3792" y="0"/>
                  <a:pt x="3765" y="0"/>
                </a:cubicBezTo>
                <a:lnTo>
                  <a:pt x="3765" y="0"/>
                </a:lnTo>
                <a:lnTo>
                  <a:pt x="2730" y="0"/>
                </a:lnTo>
                <a:cubicBezTo>
                  <a:pt x="1981" y="0"/>
                  <a:pt x="1294" y="303"/>
                  <a:pt x="803" y="803"/>
                </a:cubicBezTo>
                <a:lnTo>
                  <a:pt x="803" y="803"/>
                </a:lnTo>
                <a:cubicBezTo>
                  <a:pt x="304" y="1294"/>
                  <a:pt x="0" y="1981"/>
                  <a:pt x="0" y="2730"/>
                </a:cubicBezTo>
                <a:lnTo>
                  <a:pt x="0" y="2730"/>
                </a:lnTo>
                <a:cubicBezTo>
                  <a:pt x="0" y="3479"/>
                  <a:pt x="304" y="4166"/>
                  <a:pt x="803" y="4657"/>
                </a:cubicBezTo>
                <a:lnTo>
                  <a:pt x="803" y="4657"/>
                </a:lnTo>
                <a:cubicBezTo>
                  <a:pt x="1294" y="5156"/>
                  <a:pt x="1981" y="5460"/>
                  <a:pt x="2730" y="5460"/>
                </a:cubicBezTo>
                <a:lnTo>
                  <a:pt x="2730" y="5460"/>
                </a:lnTo>
                <a:lnTo>
                  <a:pt x="4229" y="5460"/>
                </a:lnTo>
                <a:lnTo>
                  <a:pt x="4782" y="5460"/>
                </a:lnTo>
                <a:cubicBezTo>
                  <a:pt x="4639" y="5540"/>
                  <a:pt x="4514" y="5638"/>
                  <a:pt x="4398" y="5754"/>
                </a:cubicBezTo>
                <a:lnTo>
                  <a:pt x="4398" y="5754"/>
                </a:lnTo>
                <a:cubicBezTo>
                  <a:pt x="4086" y="6066"/>
                  <a:pt x="3890" y="6504"/>
                  <a:pt x="3890" y="6976"/>
                </a:cubicBezTo>
                <a:lnTo>
                  <a:pt x="3890" y="6976"/>
                </a:lnTo>
                <a:cubicBezTo>
                  <a:pt x="3890" y="7458"/>
                  <a:pt x="4086" y="7895"/>
                  <a:pt x="4398" y="8207"/>
                </a:cubicBezTo>
                <a:lnTo>
                  <a:pt x="4398" y="8207"/>
                </a:lnTo>
                <a:cubicBezTo>
                  <a:pt x="4720" y="8529"/>
                  <a:pt x="5148" y="8725"/>
                  <a:pt x="5630" y="8725"/>
                </a:cubicBezTo>
                <a:lnTo>
                  <a:pt x="5630" y="8725"/>
                </a:lnTo>
                <a:lnTo>
                  <a:pt x="6272" y="8725"/>
                </a:lnTo>
                <a:cubicBezTo>
                  <a:pt x="6655" y="8725"/>
                  <a:pt x="7003" y="8564"/>
                  <a:pt x="7262" y="8306"/>
                </a:cubicBezTo>
                <a:lnTo>
                  <a:pt x="7262" y="8306"/>
                </a:lnTo>
                <a:cubicBezTo>
                  <a:pt x="7512" y="8056"/>
                  <a:pt x="7672" y="7708"/>
                  <a:pt x="7672" y="7324"/>
                </a:cubicBezTo>
                <a:lnTo>
                  <a:pt x="7672" y="7324"/>
                </a:lnTo>
                <a:cubicBezTo>
                  <a:pt x="7672" y="6941"/>
                  <a:pt x="7512" y="6584"/>
                  <a:pt x="7262" y="6334"/>
                </a:cubicBezTo>
                <a:lnTo>
                  <a:pt x="7262" y="6334"/>
                </a:lnTo>
                <a:cubicBezTo>
                  <a:pt x="7003" y="6084"/>
                  <a:pt x="6655" y="5924"/>
                  <a:pt x="6272" y="5924"/>
                </a:cubicBezTo>
                <a:lnTo>
                  <a:pt x="6272" y="5924"/>
                </a:lnTo>
                <a:cubicBezTo>
                  <a:pt x="5986" y="5924"/>
                  <a:pt x="5728" y="6040"/>
                  <a:pt x="5549" y="6227"/>
                </a:cubicBezTo>
                <a:lnTo>
                  <a:pt x="5549" y="6227"/>
                </a:lnTo>
                <a:cubicBezTo>
                  <a:pt x="5362" y="6414"/>
                  <a:pt x="5246" y="6673"/>
                  <a:pt x="5246" y="6950"/>
                </a:cubicBezTo>
                <a:lnTo>
                  <a:pt x="5246" y="6950"/>
                </a:lnTo>
                <a:cubicBezTo>
                  <a:pt x="5246" y="7235"/>
                  <a:pt x="5362" y="7494"/>
                  <a:pt x="5549" y="7681"/>
                </a:cubicBezTo>
                <a:lnTo>
                  <a:pt x="5549" y="7681"/>
                </a:lnTo>
                <a:cubicBezTo>
                  <a:pt x="5683" y="7815"/>
                  <a:pt x="5853" y="7913"/>
                  <a:pt x="6040" y="7958"/>
                </a:cubicBezTo>
                <a:lnTo>
                  <a:pt x="6040" y="7958"/>
                </a:lnTo>
                <a:cubicBezTo>
                  <a:pt x="6076" y="8047"/>
                  <a:pt x="6165" y="8118"/>
                  <a:pt x="6272" y="8118"/>
                </a:cubicBezTo>
                <a:lnTo>
                  <a:pt x="6272" y="8118"/>
                </a:lnTo>
                <a:cubicBezTo>
                  <a:pt x="6415" y="8118"/>
                  <a:pt x="6522" y="8011"/>
                  <a:pt x="6522" y="7868"/>
                </a:cubicBezTo>
                <a:lnTo>
                  <a:pt x="6522" y="7868"/>
                </a:lnTo>
                <a:cubicBezTo>
                  <a:pt x="6522" y="7735"/>
                  <a:pt x="6415" y="7619"/>
                  <a:pt x="6272" y="7619"/>
                </a:cubicBezTo>
                <a:lnTo>
                  <a:pt x="6272" y="7619"/>
                </a:lnTo>
                <a:cubicBezTo>
                  <a:pt x="6183" y="7619"/>
                  <a:pt x="6111" y="7663"/>
                  <a:pt x="6067" y="7735"/>
                </a:cubicBezTo>
                <a:lnTo>
                  <a:pt x="6067" y="7735"/>
                </a:lnTo>
                <a:cubicBezTo>
                  <a:pt x="5924" y="7690"/>
                  <a:pt x="5799" y="7619"/>
                  <a:pt x="5701" y="7520"/>
                </a:cubicBezTo>
                <a:lnTo>
                  <a:pt x="5701" y="7520"/>
                </a:lnTo>
                <a:cubicBezTo>
                  <a:pt x="5558" y="7378"/>
                  <a:pt x="5469" y="7173"/>
                  <a:pt x="5469" y="6950"/>
                </a:cubicBezTo>
                <a:lnTo>
                  <a:pt x="5469" y="6950"/>
                </a:lnTo>
                <a:cubicBezTo>
                  <a:pt x="5469" y="6727"/>
                  <a:pt x="5558" y="6530"/>
                  <a:pt x="5701" y="6379"/>
                </a:cubicBezTo>
                <a:lnTo>
                  <a:pt x="5701" y="6379"/>
                </a:lnTo>
                <a:cubicBezTo>
                  <a:pt x="5853" y="6236"/>
                  <a:pt x="6049" y="6147"/>
                  <a:pt x="6272" y="6147"/>
                </a:cubicBezTo>
                <a:lnTo>
                  <a:pt x="6272" y="6147"/>
                </a:lnTo>
                <a:cubicBezTo>
                  <a:pt x="6593" y="6147"/>
                  <a:pt x="6887" y="6280"/>
                  <a:pt x="7101" y="6495"/>
                </a:cubicBezTo>
                <a:lnTo>
                  <a:pt x="7101" y="6495"/>
                </a:lnTo>
                <a:cubicBezTo>
                  <a:pt x="7316" y="6709"/>
                  <a:pt x="7449" y="7003"/>
                  <a:pt x="7449" y="7324"/>
                </a:cubicBezTo>
                <a:lnTo>
                  <a:pt x="7449" y="7324"/>
                </a:lnTo>
                <a:cubicBezTo>
                  <a:pt x="7449" y="7645"/>
                  <a:pt x="7316" y="7940"/>
                  <a:pt x="7101" y="8154"/>
                </a:cubicBezTo>
                <a:lnTo>
                  <a:pt x="7101" y="8154"/>
                </a:lnTo>
                <a:cubicBezTo>
                  <a:pt x="6887" y="8368"/>
                  <a:pt x="6593" y="8502"/>
                  <a:pt x="6272" y="8502"/>
                </a:cubicBezTo>
                <a:lnTo>
                  <a:pt x="6272" y="8502"/>
                </a:lnTo>
                <a:lnTo>
                  <a:pt x="5630" y="8502"/>
                </a:lnTo>
                <a:cubicBezTo>
                  <a:pt x="5210" y="8502"/>
                  <a:pt x="4836" y="8323"/>
                  <a:pt x="4559" y="8056"/>
                </a:cubicBezTo>
                <a:lnTo>
                  <a:pt x="4559" y="8056"/>
                </a:lnTo>
                <a:cubicBezTo>
                  <a:pt x="4282" y="7779"/>
                  <a:pt x="4113" y="7396"/>
                  <a:pt x="4113" y="6976"/>
                </a:cubicBezTo>
                <a:lnTo>
                  <a:pt x="4113" y="6976"/>
                </a:lnTo>
                <a:cubicBezTo>
                  <a:pt x="4113" y="6566"/>
                  <a:pt x="4282" y="6182"/>
                  <a:pt x="4559" y="5906"/>
                </a:cubicBezTo>
                <a:lnTo>
                  <a:pt x="4559" y="5906"/>
                </a:lnTo>
                <a:cubicBezTo>
                  <a:pt x="4836" y="5629"/>
                  <a:pt x="5210" y="5460"/>
                  <a:pt x="5630" y="5460"/>
                </a:cubicBezTo>
                <a:lnTo>
                  <a:pt x="5630" y="5460"/>
                </a:lnTo>
                <a:lnTo>
                  <a:pt x="6450" y="5460"/>
                </a:lnTo>
                <a:lnTo>
                  <a:pt x="7940" y="5460"/>
                </a:lnTo>
                <a:cubicBezTo>
                  <a:pt x="9751" y="5460"/>
                  <a:pt x="11018" y="4666"/>
                  <a:pt x="12285" y="3881"/>
                </a:cubicBezTo>
                <a:lnTo>
                  <a:pt x="12285" y="3881"/>
                </a:lnTo>
                <a:cubicBezTo>
                  <a:pt x="13409" y="3185"/>
                  <a:pt x="14524" y="2489"/>
                  <a:pt x="16005" y="2382"/>
                </a:cubicBezTo>
                <a:lnTo>
                  <a:pt x="16005" y="2382"/>
                </a:lnTo>
                <a:cubicBezTo>
                  <a:pt x="15871" y="2453"/>
                  <a:pt x="15755" y="2552"/>
                  <a:pt x="15648" y="2650"/>
                </a:cubicBezTo>
                <a:lnTo>
                  <a:pt x="15648" y="2650"/>
                </a:lnTo>
                <a:cubicBezTo>
                  <a:pt x="15336" y="2971"/>
                  <a:pt x="15139" y="3408"/>
                  <a:pt x="15139" y="3881"/>
                </a:cubicBezTo>
                <a:lnTo>
                  <a:pt x="15139" y="3881"/>
                </a:lnTo>
                <a:cubicBezTo>
                  <a:pt x="15139" y="4362"/>
                  <a:pt x="15336" y="4800"/>
                  <a:pt x="15648" y="5112"/>
                </a:cubicBezTo>
                <a:lnTo>
                  <a:pt x="15648" y="5112"/>
                </a:lnTo>
                <a:cubicBezTo>
                  <a:pt x="15960" y="5424"/>
                  <a:pt x="16397" y="5620"/>
                  <a:pt x="16879" y="5620"/>
                </a:cubicBezTo>
                <a:lnTo>
                  <a:pt x="16879" y="5620"/>
                </a:lnTo>
                <a:lnTo>
                  <a:pt x="17521" y="5620"/>
                </a:lnTo>
                <a:cubicBezTo>
                  <a:pt x="17905" y="5620"/>
                  <a:pt x="18253" y="5469"/>
                  <a:pt x="18512" y="5210"/>
                </a:cubicBezTo>
                <a:lnTo>
                  <a:pt x="18512" y="5210"/>
                </a:lnTo>
                <a:cubicBezTo>
                  <a:pt x="18761" y="4960"/>
                  <a:pt x="18922" y="4612"/>
                  <a:pt x="18922" y="4220"/>
                </a:cubicBezTo>
                <a:lnTo>
                  <a:pt x="18922" y="4220"/>
                </a:lnTo>
                <a:cubicBezTo>
                  <a:pt x="18922" y="3836"/>
                  <a:pt x="18761" y="3488"/>
                  <a:pt x="18512" y="3238"/>
                </a:cubicBezTo>
                <a:lnTo>
                  <a:pt x="18512" y="3238"/>
                </a:lnTo>
                <a:cubicBezTo>
                  <a:pt x="18253" y="2980"/>
                  <a:pt x="17905" y="2828"/>
                  <a:pt x="17521" y="2828"/>
                </a:cubicBezTo>
                <a:lnTo>
                  <a:pt x="17521" y="2828"/>
                </a:lnTo>
                <a:cubicBezTo>
                  <a:pt x="17236" y="2828"/>
                  <a:pt x="16977" y="2944"/>
                  <a:pt x="16790" y="3131"/>
                </a:cubicBezTo>
                <a:lnTo>
                  <a:pt x="16790" y="3131"/>
                </a:lnTo>
                <a:cubicBezTo>
                  <a:pt x="16611" y="3310"/>
                  <a:pt x="16495" y="3568"/>
                  <a:pt x="16495" y="3854"/>
                </a:cubicBezTo>
                <a:lnTo>
                  <a:pt x="16495" y="3854"/>
                </a:lnTo>
                <a:cubicBezTo>
                  <a:pt x="16495" y="4139"/>
                  <a:pt x="16611" y="4398"/>
                  <a:pt x="16790" y="4577"/>
                </a:cubicBezTo>
                <a:lnTo>
                  <a:pt x="16790" y="4577"/>
                </a:lnTo>
                <a:cubicBezTo>
                  <a:pt x="16924" y="4710"/>
                  <a:pt x="17093" y="4809"/>
                  <a:pt x="17289" y="4853"/>
                </a:cubicBezTo>
                <a:lnTo>
                  <a:pt x="17289" y="4853"/>
                </a:lnTo>
                <a:cubicBezTo>
                  <a:pt x="17316" y="4951"/>
                  <a:pt x="17414" y="5023"/>
                  <a:pt x="17521" y="5023"/>
                </a:cubicBezTo>
                <a:lnTo>
                  <a:pt x="17521" y="5023"/>
                </a:lnTo>
                <a:cubicBezTo>
                  <a:pt x="17655" y="5023"/>
                  <a:pt x="17771" y="4907"/>
                  <a:pt x="17771" y="4773"/>
                </a:cubicBezTo>
                <a:lnTo>
                  <a:pt x="17771" y="4773"/>
                </a:lnTo>
                <a:cubicBezTo>
                  <a:pt x="17771" y="4630"/>
                  <a:pt x="17655" y="4523"/>
                  <a:pt x="17521" y="4523"/>
                </a:cubicBezTo>
                <a:lnTo>
                  <a:pt x="17521" y="4523"/>
                </a:lnTo>
                <a:cubicBezTo>
                  <a:pt x="17432" y="4523"/>
                  <a:pt x="17361" y="4568"/>
                  <a:pt x="17316" y="4630"/>
                </a:cubicBezTo>
                <a:lnTo>
                  <a:pt x="17316" y="4630"/>
                </a:lnTo>
                <a:cubicBezTo>
                  <a:pt x="17173" y="4594"/>
                  <a:pt x="17048" y="4523"/>
                  <a:pt x="16950" y="4425"/>
                </a:cubicBezTo>
                <a:lnTo>
                  <a:pt x="16950" y="4425"/>
                </a:lnTo>
                <a:cubicBezTo>
                  <a:pt x="16808" y="4273"/>
                  <a:pt x="16709" y="4077"/>
                  <a:pt x="16709" y="3854"/>
                </a:cubicBezTo>
                <a:lnTo>
                  <a:pt x="16709" y="3854"/>
                </a:lnTo>
                <a:cubicBezTo>
                  <a:pt x="16709" y="3631"/>
                  <a:pt x="16808" y="3435"/>
                  <a:pt x="16950" y="3283"/>
                </a:cubicBezTo>
                <a:lnTo>
                  <a:pt x="16950" y="3283"/>
                </a:lnTo>
                <a:cubicBezTo>
                  <a:pt x="17093" y="3140"/>
                  <a:pt x="17298" y="3051"/>
                  <a:pt x="17521" y="3051"/>
                </a:cubicBezTo>
                <a:lnTo>
                  <a:pt x="17521" y="3051"/>
                </a:lnTo>
                <a:cubicBezTo>
                  <a:pt x="17842" y="3051"/>
                  <a:pt x="18137" y="3176"/>
                  <a:pt x="18351" y="3390"/>
                </a:cubicBezTo>
                <a:lnTo>
                  <a:pt x="18351" y="3390"/>
                </a:lnTo>
                <a:cubicBezTo>
                  <a:pt x="18565" y="3604"/>
                  <a:pt x="18699" y="3899"/>
                  <a:pt x="18699" y="4220"/>
                </a:cubicBezTo>
                <a:lnTo>
                  <a:pt x="18699" y="4220"/>
                </a:lnTo>
                <a:cubicBezTo>
                  <a:pt x="18699" y="4550"/>
                  <a:pt x="18565" y="4844"/>
                  <a:pt x="18351" y="5058"/>
                </a:cubicBezTo>
                <a:lnTo>
                  <a:pt x="18351" y="5058"/>
                </a:lnTo>
                <a:cubicBezTo>
                  <a:pt x="18137" y="5263"/>
                  <a:pt x="17842" y="5397"/>
                  <a:pt x="17521" y="5397"/>
                </a:cubicBezTo>
                <a:lnTo>
                  <a:pt x="17521" y="5397"/>
                </a:lnTo>
                <a:lnTo>
                  <a:pt x="16879" y="5397"/>
                </a:lnTo>
                <a:cubicBezTo>
                  <a:pt x="16460" y="5397"/>
                  <a:pt x="16085" y="5228"/>
                  <a:pt x="15808" y="4951"/>
                </a:cubicBezTo>
                <a:lnTo>
                  <a:pt x="15808" y="4951"/>
                </a:lnTo>
                <a:cubicBezTo>
                  <a:pt x="15532" y="4684"/>
                  <a:pt x="15362" y="4300"/>
                  <a:pt x="15362" y="3881"/>
                </a:cubicBezTo>
                <a:lnTo>
                  <a:pt x="15362" y="3881"/>
                </a:lnTo>
                <a:cubicBezTo>
                  <a:pt x="15362" y="3461"/>
                  <a:pt x="15532" y="3087"/>
                  <a:pt x="15808" y="2810"/>
                </a:cubicBezTo>
                <a:lnTo>
                  <a:pt x="15808" y="2810"/>
                </a:lnTo>
                <a:cubicBezTo>
                  <a:pt x="16085" y="2534"/>
                  <a:pt x="16460" y="2364"/>
                  <a:pt x="16879" y="2364"/>
                </a:cubicBezTo>
                <a:lnTo>
                  <a:pt x="16879" y="2364"/>
                </a:lnTo>
                <a:lnTo>
                  <a:pt x="17120" y="2364"/>
                </a:lnTo>
                <a:lnTo>
                  <a:pt x="18610" y="2364"/>
                </a:lnTo>
                <a:lnTo>
                  <a:pt x="18966" y="2364"/>
                </a:lnTo>
                <a:cubicBezTo>
                  <a:pt x="19002" y="2444"/>
                  <a:pt x="19091" y="2507"/>
                  <a:pt x="19190" y="2507"/>
                </a:cubicBezTo>
                <a:lnTo>
                  <a:pt x="19190" y="2507"/>
                </a:lnTo>
                <a:cubicBezTo>
                  <a:pt x="19323" y="2507"/>
                  <a:pt x="19439" y="2391"/>
                  <a:pt x="19439" y="2257"/>
                </a:cubicBezTo>
                <a:lnTo>
                  <a:pt x="19439" y="2257"/>
                </a:lnTo>
                <a:cubicBezTo>
                  <a:pt x="19439" y="2114"/>
                  <a:pt x="19323" y="2007"/>
                  <a:pt x="19190" y="2007"/>
                </a:cubicBezTo>
                <a:lnTo>
                  <a:pt x="19190" y="2007"/>
                </a:lnTo>
                <a:cubicBezTo>
                  <a:pt x="19091" y="2007"/>
                  <a:pt x="19002" y="2061"/>
                  <a:pt x="18966" y="2141"/>
                </a:cubicBezTo>
                <a:lnTo>
                  <a:pt x="18966" y="2141"/>
                </a:lnTo>
                <a:lnTo>
                  <a:pt x="18610" y="2141"/>
                </a:lnTo>
                <a:lnTo>
                  <a:pt x="17120" y="2141"/>
                </a:lnTo>
                <a:lnTo>
                  <a:pt x="16879" y="2141"/>
                </a:lnTo>
                <a:lnTo>
                  <a:pt x="16406" y="2141"/>
                </a:lnTo>
                <a:lnTo>
                  <a:pt x="14907" y="2141"/>
                </a:lnTo>
                <a:cubicBezTo>
                  <a:pt x="13168" y="2141"/>
                  <a:pt x="11928" y="2917"/>
                  <a:pt x="10679" y="3693"/>
                </a:cubicBezTo>
                <a:lnTo>
                  <a:pt x="10679" y="3693"/>
                </a:lnTo>
                <a:cubicBezTo>
                  <a:pt x="10572" y="3756"/>
                  <a:pt x="10474" y="3818"/>
                  <a:pt x="10376" y="3881"/>
                </a:cubicBezTo>
                <a:lnTo>
                  <a:pt x="10376" y="3881"/>
                </a:lnTo>
                <a:cubicBezTo>
                  <a:pt x="10063" y="3872"/>
                  <a:pt x="9778" y="3738"/>
                  <a:pt x="9573" y="3533"/>
                </a:cubicBezTo>
                <a:lnTo>
                  <a:pt x="9573" y="3533"/>
                </a:lnTo>
                <a:cubicBezTo>
                  <a:pt x="9359" y="3319"/>
                  <a:pt x="9225" y="3024"/>
                  <a:pt x="9225" y="2703"/>
                </a:cubicBezTo>
                <a:lnTo>
                  <a:pt x="9225" y="2703"/>
                </a:lnTo>
                <a:cubicBezTo>
                  <a:pt x="9225" y="2382"/>
                  <a:pt x="9359" y="2088"/>
                  <a:pt x="9573" y="1874"/>
                </a:cubicBezTo>
                <a:lnTo>
                  <a:pt x="9573" y="1874"/>
                </a:lnTo>
                <a:cubicBezTo>
                  <a:pt x="9787" y="1659"/>
                  <a:pt x="10081" y="1526"/>
                  <a:pt x="10402" y="1526"/>
                </a:cubicBezTo>
                <a:lnTo>
                  <a:pt x="10402" y="1526"/>
                </a:lnTo>
                <a:cubicBezTo>
                  <a:pt x="10625" y="1526"/>
                  <a:pt x="10830" y="1624"/>
                  <a:pt x="10973" y="1766"/>
                </a:cubicBezTo>
                <a:lnTo>
                  <a:pt x="10973" y="1766"/>
                </a:lnTo>
                <a:cubicBezTo>
                  <a:pt x="11125" y="1909"/>
                  <a:pt x="11214" y="2114"/>
                  <a:pt x="11214" y="2337"/>
                </a:cubicBezTo>
                <a:lnTo>
                  <a:pt x="11214" y="2337"/>
                </a:lnTo>
                <a:cubicBezTo>
                  <a:pt x="11214" y="2560"/>
                  <a:pt x="11125" y="2757"/>
                  <a:pt x="10973" y="2908"/>
                </a:cubicBezTo>
                <a:lnTo>
                  <a:pt x="10973" y="2908"/>
                </a:lnTo>
                <a:cubicBezTo>
                  <a:pt x="10875" y="3006"/>
                  <a:pt x="10750" y="3078"/>
                  <a:pt x="10616" y="3114"/>
                </a:cubicBezTo>
                <a:lnTo>
                  <a:pt x="10616" y="3114"/>
                </a:lnTo>
                <a:cubicBezTo>
                  <a:pt x="10572" y="3051"/>
                  <a:pt x="10491" y="3006"/>
                  <a:pt x="10402" y="3006"/>
                </a:cubicBezTo>
                <a:lnTo>
                  <a:pt x="10402" y="3006"/>
                </a:lnTo>
                <a:cubicBezTo>
                  <a:pt x="10268" y="3006"/>
                  <a:pt x="10152" y="3114"/>
                  <a:pt x="10152" y="3256"/>
                </a:cubicBezTo>
                <a:lnTo>
                  <a:pt x="10152" y="3256"/>
                </a:lnTo>
                <a:cubicBezTo>
                  <a:pt x="10152" y="3390"/>
                  <a:pt x="10268" y="3506"/>
                  <a:pt x="10402" y="3506"/>
                </a:cubicBezTo>
                <a:lnTo>
                  <a:pt x="10402" y="3506"/>
                </a:lnTo>
                <a:cubicBezTo>
                  <a:pt x="10509" y="3506"/>
                  <a:pt x="10607" y="3435"/>
                  <a:pt x="10643" y="3337"/>
                </a:cubicBezTo>
                <a:lnTo>
                  <a:pt x="10643" y="3337"/>
                </a:lnTo>
                <a:cubicBezTo>
                  <a:pt x="10830" y="3292"/>
                  <a:pt x="11000" y="3194"/>
                  <a:pt x="11134" y="3060"/>
                </a:cubicBezTo>
                <a:lnTo>
                  <a:pt x="11134" y="3060"/>
                </a:lnTo>
                <a:cubicBezTo>
                  <a:pt x="11321" y="2873"/>
                  <a:pt x="11437" y="2623"/>
                  <a:pt x="11437" y="2337"/>
                </a:cubicBezTo>
                <a:lnTo>
                  <a:pt x="11437" y="2337"/>
                </a:lnTo>
                <a:cubicBezTo>
                  <a:pt x="11437" y="2052"/>
                  <a:pt x="11321" y="1793"/>
                  <a:pt x="11134" y="1606"/>
                </a:cubicBezTo>
                <a:lnTo>
                  <a:pt x="11134" y="1606"/>
                </a:lnTo>
                <a:cubicBezTo>
                  <a:pt x="10946" y="1419"/>
                  <a:pt x="10688" y="1303"/>
                  <a:pt x="10402" y="1303"/>
                </a:cubicBezTo>
                <a:lnTo>
                  <a:pt x="10402" y="1303"/>
                </a:lnTo>
                <a:cubicBezTo>
                  <a:pt x="10019" y="1303"/>
                  <a:pt x="9671" y="1463"/>
                  <a:pt x="9412" y="1722"/>
                </a:cubicBezTo>
                <a:lnTo>
                  <a:pt x="9412" y="1722"/>
                </a:lnTo>
                <a:cubicBezTo>
                  <a:pt x="9162" y="1972"/>
                  <a:pt x="9002" y="2320"/>
                  <a:pt x="9002" y="2703"/>
                </a:cubicBezTo>
                <a:lnTo>
                  <a:pt x="9002" y="2703"/>
                </a:lnTo>
                <a:cubicBezTo>
                  <a:pt x="9002" y="3087"/>
                  <a:pt x="9162" y="3444"/>
                  <a:pt x="9412" y="3693"/>
                </a:cubicBezTo>
                <a:lnTo>
                  <a:pt x="9412" y="3693"/>
                </a:lnTo>
                <a:cubicBezTo>
                  <a:pt x="9590" y="3872"/>
                  <a:pt x="9822" y="4006"/>
                  <a:pt x="10072" y="4068"/>
                </a:cubicBezTo>
                <a:lnTo>
                  <a:pt x="10072" y="4068"/>
                </a:lnTo>
                <a:cubicBezTo>
                  <a:pt x="9020" y="4693"/>
                  <a:pt x="7913" y="5237"/>
                  <a:pt x="6450" y="5237"/>
                </a:cubicBezTo>
                <a:lnTo>
                  <a:pt x="6450" y="5237"/>
                </a:lnTo>
                <a:lnTo>
                  <a:pt x="5630" y="5237"/>
                </a:lnTo>
                <a:lnTo>
                  <a:pt x="4229" y="5237"/>
                </a:lnTo>
                <a:cubicBezTo>
                  <a:pt x="3533" y="5237"/>
                  <a:pt x="2909" y="4960"/>
                  <a:pt x="2454" y="4505"/>
                </a:cubicBezTo>
                <a:lnTo>
                  <a:pt x="2454" y="4505"/>
                </a:lnTo>
                <a:cubicBezTo>
                  <a:pt x="1999" y="4050"/>
                  <a:pt x="1713" y="3417"/>
                  <a:pt x="1713" y="2730"/>
                </a:cubicBezTo>
                <a:lnTo>
                  <a:pt x="1713" y="2730"/>
                </a:lnTo>
                <a:cubicBezTo>
                  <a:pt x="1713" y="2043"/>
                  <a:pt x="1999" y="1410"/>
                  <a:pt x="2454" y="955"/>
                </a:cubicBezTo>
                <a:lnTo>
                  <a:pt x="2454" y="955"/>
                </a:lnTo>
                <a:cubicBezTo>
                  <a:pt x="2909" y="500"/>
                  <a:pt x="3533" y="223"/>
                  <a:pt x="4229" y="223"/>
                </a:cubicBezTo>
                <a:lnTo>
                  <a:pt x="4229" y="223"/>
                </a:lnTo>
                <a:lnTo>
                  <a:pt x="5255" y="223"/>
                </a:lnTo>
                <a:cubicBezTo>
                  <a:pt x="5665" y="223"/>
                  <a:pt x="6031" y="384"/>
                  <a:pt x="6299" y="651"/>
                </a:cubicBezTo>
                <a:lnTo>
                  <a:pt x="6299" y="651"/>
                </a:lnTo>
                <a:cubicBezTo>
                  <a:pt x="6566" y="919"/>
                  <a:pt x="6736" y="1294"/>
                  <a:pt x="6736" y="1695"/>
                </a:cubicBezTo>
                <a:lnTo>
                  <a:pt x="6736" y="1695"/>
                </a:lnTo>
                <a:cubicBezTo>
                  <a:pt x="6736" y="2105"/>
                  <a:pt x="6566" y="2471"/>
                  <a:pt x="6299" y="2739"/>
                </a:cubicBezTo>
                <a:lnTo>
                  <a:pt x="6299" y="2739"/>
                </a:lnTo>
                <a:cubicBezTo>
                  <a:pt x="6031" y="3006"/>
                  <a:pt x="5665" y="3176"/>
                  <a:pt x="5255" y="3176"/>
                </a:cubicBezTo>
                <a:lnTo>
                  <a:pt x="5255" y="3176"/>
                </a:lnTo>
                <a:cubicBezTo>
                  <a:pt x="4978" y="3176"/>
                  <a:pt x="4720" y="3060"/>
                  <a:pt x="4532" y="2873"/>
                </a:cubicBezTo>
                <a:lnTo>
                  <a:pt x="4532" y="2873"/>
                </a:lnTo>
                <a:cubicBezTo>
                  <a:pt x="4354" y="2694"/>
                  <a:pt x="4238" y="2436"/>
                  <a:pt x="4238" y="2150"/>
                </a:cubicBezTo>
                <a:lnTo>
                  <a:pt x="4238" y="2150"/>
                </a:lnTo>
                <a:cubicBezTo>
                  <a:pt x="4238" y="1874"/>
                  <a:pt x="4354" y="1615"/>
                  <a:pt x="4532" y="1436"/>
                </a:cubicBezTo>
                <a:lnTo>
                  <a:pt x="4532" y="1436"/>
                </a:lnTo>
                <a:cubicBezTo>
                  <a:pt x="4675" y="1294"/>
                  <a:pt x="4853" y="1196"/>
                  <a:pt x="5050" y="1151"/>
                </a:cubicBezTo>
                <a:lnTo>
                  <a:pt x="5050" y="1151"/>
                </a:lnTo>
                <a:cubicBezTo>
                  <a:pt x="5094" y="1222"/>
                  <a:pt x="5166" y="1276"/>
                  <a:pt x="5255" y="1276"/>
                </a:cubicBezTo>
                <a:lnTo>
                  <a:pt x="5255" y="1276"/>
                </a:lnTo>
                <a:cubicBezTo>
                  <a:pt x="5398" y="1276"/>
                  <a:pt x="5505" y="1160"/>
                  <a:pt x="5505" y="1026"/>
                </a:cubicBezTo>
                <a:lnTo>
                  <a:pt x="5505" y="1026"/>
                </a:lnTo>
                <a:cubicBezTo>
                  <a:pt x="5505" y="883"/>
                  <a:pt x="5398" y="776"/>
                  <a:pt x="5255" y="776"/>
                </a:cubicBezTo>
                <a:lnTo>
                  <a:pt x="5255" y="776"/>
                </a:lnTo>
                <a:cubicBezTo>
                  <a:pt x="5148" y="776"/>
                  <a:pt x="5059" y="839"/>
                  <a:pt x="5023" y="937"/>
                </a:cubicBezTo>
                <a:lnTo>
                  <a:pt x="5023" y="937"/>
                </a:lnTo>
                <a:cubicBezTo>
                  <a:pt x="4773" y="981"/>
                  <a:pt x="4550" y="1106"/>
                  <a:pt x="4381" y="1276"/>
                </a:cubicBezTo>
                <a:lnTo>
                  <a:pt x="4381" y="1276"/>
                </a:lnTo>
                <a:cubicBezTo>
                  <a:pt x="4158" y="1499"/>
                  <a:pt x="4015" y="1811"/>
                  <a:pt x="4015" y="2150"/>
                </a:cubicBezTo>
                <a:lnTo>
                  <a:pt x="4015" y="2150"/>
                </a:lnTo>
                <a:cubicBezTo>
                  <a:pt x="4015" y="2498"/>
                  <a:pt x="4158" y="2810"/>
                  <a:pt x="4381" y="3033"/>
                </a:cubicBezTo>
                <a:lnTo>
                  <a:pt x="4381" y="3033"/>
                </a:lnTo>
                <a:cubicBezTo>
                  <a:pt x="4604" y="3256"/>
                  <a:pt x="4916" y="3399"/>
                  <a:pt x="5255" y="3399"/>
                </a:cubicBezTo>
                <a:lnTo>
                  <a:pt x="5255" y="3399"/>
                </a:lnTo>
                <a:cubicBezTo>
                  <a:pt x="5728" y="3399"/>
                  <a:pt x="6147" y="3203"/>
                  <a:pt x="6459" y="2899"/>
                </a:cubicBezTo>
                <a:lnTo>
                  <a:pt x="6459" y="2899"/>
                </a:lnTo>
                <a:cubicBezTo>
                  <a:pt x="6771" y="2587"/>
                  <a:pt x="6959" y="2168"/>
                  <a:pt x="6959" y="1695"/>
                </a:cubicBezTo>
                <a:lnTo>
                  <a:pt x="6959" y="1695"/>
                </a:lnTo>
                <a:cubicBezTo>
                  <a:pt x="6959" y="1231"/>
                  <a:pt x="6771" y="803"/>
                  <a:pt x="6459" y="500"/>
                </a:cubicBezTo>
                <a:lnTo>
                  <a:pt x="6459" y="500"/>
                </a:lnTo>
                <a:cubicBezTo>
                  <a:pt x="6147" y="187"/>
                  <a:pt x="5728" y="0"/>
                  <a:pt x="5255" y="0"/>
                </a:cubicBezTo>
                <a:lnTo>
                  <a:pt x="5255" y="0"/>
                </a:lnTo>
                <a:close/>
                <a:moveTo>
                  <a:pt x="3149" y="223"/>
                </a:moveTo>
                <a:cubicBezTo>
                  <a:pt x="2828" y="357"/>
                  <a:pt x="2534" y="553"/>
                  <a:pt x="2293" y="803"/>
                </a:cubicBezTo>
                <a:lnTo>
                  <a:pt x="2293" y="803"/>
                </a:lnTo>
                <a:cubicBezTo>
                  <a:pt x="1802" y="1294"/>
                  <a:pt x="1490" y="1981"/>
                  <a:pt x="1490" y="2730"/>
                </a:cubicBezTo>
                <a:lnTo>
                  <a:pt x="1490" y="2730"/>
                </a:lnTo>
                <a:cubicBezTo>
                  <a:pt x="1490" y="3479"/>
                  <a:pt x="1802" y="4166"/>
                  <a:pt x="2293" y="4657"/>
                </a:cubicBezTo>
                <a:lnTo>
                  <a:pt x="2293" y="4657"/>
                </a:lnTo>
                <a:cubicBezTo>
                  <a:pt x="2534" y="4907"/>
                  <a:pt x="2828" y="5103"/>
                  <a:pt x="3149" y="5237"/>
                </a:cubicBezTo>
                <a:lnTo>
                  <a:pt x="3149" y="5237"/>
                </a:lnTo>
                <a:lnTo>
                  <a:pt x="2730" y="5237"/>
                </a:lnTo>
                <a:cubicBezTo>
                  <a:pt x="2043" y="5237"/>
                  <a:pt x="1410" y="4960"/>
                  <a:pt x="955" y="4505"/>
                </a:cubicBezTo>
                <a:lnTo>
                  <a:pt x="955" y="4505"/>
                </a:lnTo>
                <a:cubicBezTo>
                  <a:pt x="500" y="4050"/>
                  <a:pt x="223" y="3417"/>
                  <a:pt x="223" y="2730"/>
                </a:cubicBezTo>
                <a:lnTo>
                  <a:pt x="223" y="2730"/>
                </a:lnTo>
                <a:cubicBezTo>
                  <a:pt x="223" y="2043"/>
                  <a:pt x="500" y="1410"/>
                  <a:pt x="955" y="955"/>
                </a:cubicBezTo>
                <a:lnTo>
                  <a:pt x="955" y="955"/>
                </a:lnTo>
                <a:cubicBezTo>
                  <a:pt x="1410" y="500"/>
                  <a:pt x="2043" y="223"/>
                  <a:pt x="2730" y="223"/>
                </a:cubicBezTo>
                <a:lnTo>
                  <a:pt x="2730" y="223"/>
                </a:lnTo>
                <a:lnTo>
                  <a:pt x="3149" y="223"/>
                </a:lnTo>
                <a:lnTo>
                  <a:pt x="3149" y="223"/>
                </a:lnTo>
                <a:moveTo>
                  <a:pt x="14827" y="2364"/>
                </a:moveTo>
                <a:cubicBezTo>
                  <a:pt x="13846" y="2650"/>
                  <a:pt x="13007" y="3167"/>
                  <a:pt x="12169" y="3693"/>
                </a:cubicBezTo>
                <a:lnTo>
                  <a:pt x="12169" y="3693"/>
                </a:lnTo>
                <a:cubicBezTo>
                  <a:pt x="10955" y="4443"/>
                  <a:pt x="9742" y="5201"/>
                  <a:pt x="8056" y="5237"/>
                </a:cubicBezTo>
                <a:lnTo>
                  <a:pt x="8056" y="5237"/>
                </a:lnTo>
                <a:cubicBezTo>
                  <a:pt x="8948" y="4987"/>
                  <a:pt x="9715" y="4550"/>
                  <a:pt x="10456" y="4095"/>
                </a:cubicBezTo>
                <a:lnTo>
                  <a:pt x="10456" y="4095"/>
                </a:lnTo>
                <a:cubicBezTo>
                  <a:pt x="10465" y="4086"/>
                  <a:pt x="10465" y="4086"/>
                  <a:pt x="10465" y="4086"/>
                </a:cubicBezTo>
                <a:lnTo>
                  <a:pt x="10465" y="4086"/>
                </a:lnTo>
                <a:cubicBezTo>
                  <a:pt x="10581" y="4015"/>
                  <a:pt x="10688" y="3952"/>
                  <a:pt x="10795" y="3881"/>
                </a:cubicBezTo>
                <a:lnTo>
                  <a:pt x="10795" y="3881"/>
                </a:lnTo>
                <a:cubicBezTo>
                  <a:pt x="11990" y="3131"/>
                  <a:pt x="13186" y="2391"/>
                  <a:pt x="14827" y="2364"/>
                </a:cubicBezTo>
                <a:lnTo>
                  <a:pt x="14827" y="2364"/>
                </a:lnTo>
                <a:lnTo>
                  <a:pt x="14827" y="2364"/>
                </a:lnTo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8" name="Google Shape;968;p51"/>
          <p:cNvSpPr/>
          <p:nvPr/>
        </p:nvSpPr>
        <p:spPr>
          <a:xfrm rot="10800000" flipH="1">
            <a:off x="1720543" y="806863"/>
            <a:ext cx="1053259" cy="474204"/>
          </a:xfrm>
          <a:custGeom>
            <a:avLst/>
            <a:gdLst/>
            <a:ahLst/>
            <a:cxnLst/>
            <a:rect l="l" t="t" r="r" b="b"/>
            <a:pathLst>
              <a:path w="19440" h="8725" extrusionOk="0">
                <a:moveTo>
                  <a:pt x="4229" y="0"/>
                </a:moveTo>
                <a:cubicBezTo>
                  <a:pt x="4095" y="0"/>
                  <a:pt x="3961" y="9"/>
                  <a:pt x="3836" y="27"/>
                </a:cubicBezTo>
                <a:lnTo>
                  <a:pt x="3836" y="27"/>
                </a:lnTo>
                <a:cubicBezTo>
                  <a:pt x="3819" y="9"/>
                  <a:pt x="3792" y="0"/>
                  <a:pt x="3765" y="0"/>
                </a:cubicBezTo>
                <a:lnTo>
                  <a:pt x="3765" y="0"/>
                </a:lnTo>
                <a:lnTo>
                  <a:pt x="2730" y="0"/>
                </a:lnTo>
                <a:cubicBezTo>
                  <a:pt x="1981" y="0"/>
                  <a:pt x="1294" y="303"/>
                  <a:pt x="803" y="803"/>
                </a:cubicBezTo>
                <a:lnTo>
                  <a:pt x="803" y="803"/>
                </a:lnTo>
                <a:cubicBezTo>
                  <a:pt x="304" y="1294"/>
                  <a:pt x="0" y="1981"/>
                  <a:pt x="0" y="2730"/>
                </a:cubicBezTo>
                <a:lnTo>
                  <a:pt x="0" y="2730"/>
                </a:lnTo>
                <a:cubicBezTo>
                  <a:pt x="0" y="3479"/>
                  <a:pt x="304" y="4166"/>
                  <a:pt x="803" y="4657"/>
                </a:cubicBezTo>
                <a:lnTo>
                  <a:pt x="803" y="4657"/>
                </a:lnTo>
                <a:cubicBezTo>
                  <a:pt x="1294" y="5156"/>
                  <a:pt x="1981" y="5460"/>
                  <a:pt x="2730" y="5460"/>
                </a:cubicBezTo>
                <a:lnTo>
                  <a:pt x="2730" y="5460"/>
                </a:lnTo>
                <a:lnTo>
                  <a:pt x="4229" y="5460"/>
                </a:lnTo>
                <a:lnTo>
                  <a:pt x="4782" y="5460"/>
                </a:lnTo>
                <a:cubicBezTo>
                  <a:pt x="4639" y="5540"/>
                  <a:pt x="4514" y="5638"/>
                  <a:pt x="4398" y="5754"/>
                </a:cubicBezTo>
                <a:lnTo>
                  <a:pt x="4398" y="5754"/>
                </a:lnTo>
                <a:cubicBezTo>
                  <a:pt x="4086" y="6066"/>
                  <a:pt x="3890" y="6504"/>
                  <a:pt x="3890" y="6976"/>
                </a:cubicBezTo>
                <a:lnTo>
                  <a:pt x="3890" y="6976"/>
                </a:lnTo>
                <a:cubicBezTo>
                  <a:pt x="3890" y="7458"/>
                  <a:pt x="4086" y="7895"/>
                  <a:pt x="4398" y="8207"/>
                </a:cubicBezTo>
                <a:lnTo>
                  <a:pt x="4398" y="8207"/>
                </a:lnTo>
                <a:cubicBezTo>
                  <a:pt x="4720" y="8529"/>
                  <a:pt x="5148" y="8725"/>
                  <a:pt x="5630" y="8725"/>
                </a:cubicBezTo>
                <a:lnTo>
                  <a:pt x="5630" y="8725"/>
                </a:lnTo>
                <a:lnTo>
                  <a:pt x="6272" y="8725"/>
                </a:lnTo>
                <a:cubicBezTo>
                  <a:pt x="6655" y="8725"/>
                  <a:pt x="7003" y="8564"/>
                  <a:pt x="7262" y="8306"/>
                </a:cubicBezTo>
                <a:lnTo>
                  <a:pt x="7262" y="8306"/>
                </a:lnTo>
                <a:cubicBezTo>
                  <a:pt x="7512" y="8056"/>
                  <a:pt x="7672" y="7708"/>
                  <a:pt x="7672" y="7324"/>
                </a:cubicBezTo>
                <a:lnTo>
                  <a:pt x="7672" y="7324"/>
                </a:lnTo>
                <a:cubicBezTo>
                  <a:pt x="7672" y="6941"/>
                  <a:pt x="7512" y="6584"/>
                  <a:pt x="7262" y="6334"/>
                </a:cubicBezTo>
                <a:lnTo>
                  <a:pt x="7262" y="6334"/>
                </a:lnTo>
                <a:cubicBezTo>
                  <a:pt x="7003" y="6084"/>
                  <a:pt x="6655" y="5924"/>
                  <a:pt x="6272" y="5924"/>
                </a:cubicBezTo>
                <a:lnTo>
                  <a:pt x="6272" y="5924"/>
                </a:lnTo>
                <a:cubicBezTo>
                  <a:pt x="5986" y="5924"/>
                  <a:pt x="5728" y="6040"/>
                  <a:pt x="5549" y="6227"/>
                </a:cubicBezTo>
                <a:lnTo>
                  <a:pt x="5549" y="6227"/>
                </a:lnTo>
                <a:cubicBezTo>
                  <a:pt x="5362" y="6414"/>
                  <a:pt x="5246" y="6673"/>
                  <a:pt x="5246" y="6950"/>
                </a:cubicBezTo>
                <a:lnTo>
                  <a:pt x="5246" y="6950"/>
                </a:lnTo>
                <a:cubicBezTo>
                  <a:pt x="5246" y="7235"/>
                  <a:pt x="5362" y="7494"/>
                  <a:pt x="5549" y="7681"/>
                </a:cubicBezTo>
                <a:lnTo>
                  <a:pt x="5549" y="7681"/>
                </a:lnTo>
                <a:cubicBezTo>
                  <a:pt x="5683" y="7815"/>
                  <a:pt x="5853" y="7913"/>
                  <a:pt x="6040" y="7958"/>
                </a:cubicBezTo>
                <a:lnTo>
                  <a:pt x="6040" y="7958"/>
                </a:lnTo>
                <a:cubicBezTo>
                  <a:pt x="6076" y="8047"/>
                  <a:pt x="6165" y="8118"/>
                  <a:pt x="6272" y="8118"/>
                </a:cubicBezTo>
                <a:lnTo>
                  <a:pt x="6272" y="8118"/>
                </a:lnTo>
                <a:cubicBezTo>
                  <a:pt x="6415" y="8118"/>
                  <a:pt x="6522" y="8011"/>
                  <a:pt x="6522" y="7868"/>
                </a:cubicBezTo>
                <a:lnTo>
                  <a:pt x="6522" y="7868"/>
                </a:lnTo>
                <a:cubicBezTo>
                  <a:pt x="6522" y="7735"/>
                  <a:pt x="6415" y="7619"/>
                  <a:pt x="6272" y="7619"/>
                </a:cubicBezTo>
                <a:lnTo>
                  <a:pt x="6272" y="7619"/>
                </a:lnTo>
                <a:cubicBezTo>
                  <a:pt x="6183" y="7619"/>
                  <a:pt x="6111" y="7663"/>
                  <a:pt x="6067" y="7735"/>
                </a:cubicBezTo>
                <a:lnTo>
                  <a:pt x="6067" y="7735"/>
                </a:lnTo>
                <a:cubicBezTo>
                  <a:pt x="5924" y="7690"/>
                  <a:pt x="5799" y="7619"/>
                  <a:pt x="5701" y="7520"/>
                </a:cubicBezTo>
                <a:lnTo>
                  <a:pt x="5701" y="7520"/>
                </a:lnTo>
                <a:cubicBezTo>
                  <a:pt x="5558" y="7378"/>
                  <a:pt x="5469" y="7173"/>
                  <a:pt x="5469" y="6950"/>
                </a:cubicBezTo>
                <a:lnTo>
                  <a:pt x="5469" y="6950"/>
                </a:lnTo>
                <a:cubicBezTo>
                  <a:pt x="5469" y="6727"/>
                  <a:pt x="5558" y="6530"/>
                  <a:pt x="5701" y="6379"/>
                </a:cubicBezTo>
                <a:lnTo>
                  <a:pt x="5701" y="6379"/>
                </a:lnTo>
                <a:cubicBezTo>
                  <a:pt x="5853" y="6236"/>
                  <a:pt x="6049" y="6147"/>
                  <a:pt x="6272" y="6147"/>
                </a:cubicBezTo>
                <a:lnTo>
                  <a:pt x="6272" y="6147"/>
                </a:lnTo>
                <a:cubicBezTo>
                  <a:pt x="6593" y="6147"/>
                  <a:pt x="6887" y="6280"/>
                  <a:pt x="7101" y="6495"/>
                </a:cubicBezTo>
                <a:lnTo>
                  <a:pt x="7101" y="6495"/>
                </a:lnTo>
                <a:cubicBezTo>
                  <a:pt x="7316" y="6709"/>
                  <a:pt x="7449" y="7003"/>
                  <a:pt x="7449" y="7324"/>
                </a:cubicBezTo>
                <a:lnTo>
                  <a:pt x="7449" y="7324"/>
                </a:lnTo>
                <a:cubicBezTo>
                  <a:pt x="7449" y="7645"/>
                  <a:pt x="7316" y="7940"/>
                  <a:pt x="7101" y="8154"/>
                </a:cubicBezTo>
                <a:lnTo>
                  <a:pt x="7101" y="8154"/>
                </a:lnTo>
                <a:cubicBezTo>
                  <a:pt x="6887" y="8368"/>
                  <a:pt x="6593" y="8502"/>
                  <a:pt x="6272" y="8502"/>
                </a:cubicBezTo>
                <a:lnTo>
                  <a:pt x="6272" y="8502"/>
                </a:lnTo>
                <a:lnTo>
                  <a:pt x="5630" y="8502"/>
                </a:lnTo>
                <a:cubicBezTo>
                  <a:pt x="5210" y="8502"/>
                  <a:pt x="4836" y="8323"/>
                  <a:pt x="4559" y="8056"/>
                </a:cubicBezTo>
                <a:lnTo>
                  <a:pt x="4559" y="8056"/>
                </a:lnTo>
                <a:cubicBezTo>
                  <a:pt x="4282" y="7779"/>
                  <a:pt x="4113" y="7396"/>
                  <a:pt x="4113" y="6976"/>
                </a:cubicBezTo>
                <a:lnTo>
                  <a:pt x="4113" y="6976"/>
                </a:lnTo>
                <a:cubicBezTo>
                  <a:pt x="4113" y="6566"/>
                  <a:pt x="4282" y="6182"/>
                  <a:pt x="4559" y="5906"/>
                </a:cubicBezTo>
                <a:lnTo>
                  <a:pt x="4559" y="5906"/>
                </a:lnTo>
                <a:cubicBezTo>
                  <a:pt x="4836" y="5629"/>
                  <a:pt x="5210" y="5460"/>
                  <a:pt x="5630" y="5460"/>
                </a:cubicBezTo>
                <a:lnTo>
                  <a:pt x="5630" y="5460"/>
                </a:lnTo>
                <a:lnTo>
                  <a:pt x="6450" y="5460"/>
                </a:lnTo>
                <a:lnTo>
                  <a:pt x="7940" y="5460"/>
                </a:lnTo>
                <a:cubicBezTo>
                  <a:pt x="9751" y="5460"/>
                  <a:pt x="11018" y="4666"/>
                  <a:pt x="12285" y="3881"/>
                </a:cubicBezTo>
                <a:lnTo>
                  <a:pt x="12285" y="3881"/>
                </a:lnTo>
                <a:cubicBezTo>
                  <a:pt x="13409" y="3185"/>
                  <a:pt x="14524" y="2489"/>
                  <a:pt x="16005" y="2382"/>
                </a:cubicBezTo>
                <a:lnTo>
                  <a:pt x="16005" y="2382"/>
                </a:lnTo>
                <a:cubicBezTo>
                  <a:pt x="15871" y="2453"/>
                  <a:pt x="15755" y="2552"/>
                  <a:pt x="15648" y="2650"/>
                </a:cubicBezTo>
                <a:lnTo>
                  <a:pt x="15648" y="2650"/>
                </a:lnTo>
                <a:cubicBezTo>
                  <a:pt x="15336" y="2971"/>
                  <a:pt x="15139" y="3408"/>
                  <a:pt x="15139" y="3881"/>
                </a:cubicBezTo>
                <a:lnTo>
                  <a:pt x="15139" y="3881"/>
                </a:lnTo>
                <a:cubicBezTo>
                  <a:pt x="15139" y="4362"/>
                  <a:pt x="15336" y="4800"/>
                  <a:pt x="15648" y="5112"/>
                </a:cubicBezTo>
                <a:lnTo>
                  <a:pt x="15648" y="5112"/>
                </a:lnTo>
                <a:cubicBezTo>
                  <a:pt x="15960" y="5424"/>
                  <a:pt x="16397" y="5620"/>
                  <a:pt x="16879" y="5620"/>
                </a:cubicBezTo>
                <a:lnTo>
                  <a:pt x="16879" y="5620"/>
                </a:lnTo>
                <a:lnTo>
                  <a:pt x="17521" y="5620"/>
                </a:lnTo>
                <a:cubicBezTo>
                  <a:pt x="17905" y="5620"/>
                  <a:pt x="18253" y="5469"/>
                  <a:pt x="18512" y="5210"/>
                </a:cubicBezTo>
                <a:lnTo>
                  <a:pt x="18512" y="5210"/>
                </a:lnTo>
                <a:cubicBezTo>
                  <a:pt x="18761" y="4960"/>
                  <a:pt x="18922" y="4612"/>
                  <a:pt x="18922" y="4220"/>
                </a:cubicBezTo>
                <a:lnTo>
                  <a:pt x="18922" y="4220"/>
                </a:lnTo>
                <a:cubicBezTo>
                  <a:pt x="18922" y="3836"/>
                  <a:pt x="18761" y="3488"/>
                  <a:pt x="18512" y="3238"/>
                </a:cubicBezTo>
                <a:lnTo>
                  <a:pt x="18512" y="3238"/>
                </a:lnTo>
                <a:cubicBezTo>
                  <a:pt x="18253" y="2980"/>
                  <a:pt x="17905" y="2828"/>
                  <a:pt x="17521" y="2828"/>
                </a:cubicBezTo>
                <a:lnTo>
                  <a:pt x="17521" y="2828"/>
                </a:lnTo>
                <a:cubicBezTo>
                  <a:pt x="17236" y="2828"/>
                  <a:pt x="16977" y="2944"/>
                  <a:pt x="16790" y="3131"/>
                </a:cubicBezTo>
                <a:lnTo>
                  <a:pt x="16790" y="3131"/>
                </a:lnTo>
                <a:cubicBezTo>
                  <a:pt x="16611" y="3310"/>
                  <a:pt x="16495" y="3568"/>
                  <a:pt x="16495" y="3854"/>
                </a:cubicBezTo>
                <a:lnTo>
                  <a:pt x="16495" y="3854"/>
                </a:lnTo>
                <a:cubicBezTo>
                  <a:pt x="16495" y="4139"/>
                  <a:pt x="16611" y="4398"/>
                  <a:pt x="16790" y="4577"/>
                </a:cubicBezTo>
                <a:lnTo>
                  <a:pt x="16790" y="4577"/>
                </a:lnTo>
                <a:cubicBezTo>
                  <a:pt x="16924" y="4710"/>
                  <a:pt x="17093" y="4809"/>
                  <a:pt x="17289" y="4853"/>
                </a:cubicBezTo>
                <a:lnTo>
                  <a:pt x="17289" y="4853"/>
                </a:lnTo>
                <a:cubicBezTo>
                  <a:pt x="17316" y="4951"/>
                  <a:pt x="17414" y="5023"/>
                  <a:pt x="17521" y="5023"/>
                </a:cubicBezTo>
                <a:lnTo>
                  <a:pt x="17521" y="5023"/>
                </a:lnTo>
                <a:cubicBezTo>
                  <a:pt x="17655" y="5023"/>
                  <a:pt x="17771" y="4907"/>
                  <a:pt x="17771" y="4773"/>
                </a:cubicBezTo>
                <a:lnTo>
                  <a:pt x="17771" y="4773"/>
                </a:lnTo>
                <a:cubicBezTo>
                  <a:pt x="17771" y="4630"/>
                  <a:pt x="17655" y="4523"/>
                  <a:pt x="17521" y="4523"/>
                </a:cubicBezTo>
                <a:lnTo>
                  <a:pt x="17521" y="4523"/>
                </a:lnTo>
                <a:cubicBezTo>
                  <a:pt x="17432" y="4523"/>
                  <a:pt x="17361" y="4568"/>
                  <a:pt x="17316" y="4630"/>
                </a:cubicBezTo>
                <a:lnTo>
                  <a:pt x="17316" y="4630"/>
                </a:lnTo>
                <a:cubicBezTo>
                  <a:pt x="17173" y="4594"/>
                  <a:pt x="17048" y="4523"/>
                  <a:pt x="16950" y="4425"/>
                </a:cubicBezTo>
                <a:lnTo>
                  <a:pt x="16950" y="4425"/>
                </a:lnTo>
                <a:cubicBezTo>
                  <a:pt x="16808" y="4273"/>
                  <a:pt x="16709" y="4077"/>
                  <a:pt x="16709" y="3854"/>
                </a:cubicBezTo>
                <a:lnTo>
                  <a:pt x="16709" y="3854"/>
                </a:lnTo>
                <a:cubicBezTo>
                  <a:pt x="16709" y="3631"/>
                  <a:pt x="16808" y="3435"/>
                  <a:pt x="16950" y="3283"/>
                </a:cubicBezTo>
                <a:lnTo>
                  <a:pt x="16950" y="3283"/>
                </a:lnTo>
                <a:cubicBezTo>
                  <a:pt x="17093" y="3140"/>
                  <a:pt x="17298" y="3051"/>
                  <a:pt x="17521" y="3051"/>
                </a:cubicBezTo>
                <a:lnTo>
                  <a:pt x="17521" y="3051"/>
                </a:lnTo>
                <a:cubicBezTo>
                  <a:pt x="17842" y="3051"/>
                  <a:pt x="18137" y="3176"/>
                  <a:pt x="18351" y="3390"/>
                </a:cubicBezTo>
                <a:lnTo>
                  <a:pt x="18351" y="3390"/>
                </a:lnTo>
                <a:cubicBezTo>
                  <a:pt x="18565" y="3604"/>
                  <a:pt x="18699" y="3899"/>
                  <a:pt x="18699" y="4220"/>
                </a:cubicBezTo>
                <a:lnTo>
                  <a:pt x="18699" y="4220"/>
                </a:lnTo>
                <a:cubicBezTo>
                  <a:pt x="18699" y="4550"/>
                  <a:pt x="18565" y="4844"/>
                  <a:pt x="18351" y="5058"/>
                </a:cubicBezTo>
                <a:lnTo>
                  <a:pt x="18351" y="5058"/>
                </a:lnTo>
                <a:cubicBezTo>
                  <a:pt x="18137" y="5263"/>
                  <a:pt x="17842" y="5397"/>
                  <a:pt x="17521" y="5397"/>
                </a:cubicBezTo>
                <a:lnTo>
                  <a:pt x="17521" y="5397"/>
                </a:lnTo>
                <a:lnTo>
                  <a:pt x="16879" y="5397"/>
                </a:lnTo>
                <a:cubicBezTo>
                  <a:pt x="16460" y="5397"/>
                  <a:pt x="16085" y="5228"/>
                  <a:pt x="15808" y="4951"/>
                </a:cubicBezTo>
                <a:lnTo>
                  <a:pt x="15808" y="4951"/>
                </a:lnTo>
                <a:cubicBezTo>
                  <a:pt x="15532" y="4684"/>
                  <a:pt x="15362" y="4300"/>
                  <a:pt x="15362" y="3881"/>
                </a:cubicBezTo>
                <a:lnTo>
                  <a:pt x="15362" y="3881"/>
                </a:lnTo>
                <a:cubicBezTo>
                  <a:pt x="15362" y="3461"/>
                  <a:pt x="15532" y="3087"/>
                  <a:pt x="15808" y="2810"/>
                </a:cubicBezTo>
                <a:lnTo>
                  <a:pt x="15808" y="2810"/>
                </a:lnTo>
                <a:cubicBezTo>
                  <a:pt x="16085" y="2534"/>
                  <a:pt x="16460" y="2364"/>
                  <a:pt x="16879" y="2364"/>
                </a:cubicBezTo>
                <a:lnTo>
                  <a:pt x="16879" y="2364"/>
                </a:lnTo>
                <a:lnTo>
                  <a:pt x="17120" y="2364"/>
                </a:lnTo>
                <a:lnTo>
                  <a:pt x="18610" y="2364"/>
                </a:lnTo>
                <a:lnTo>
                  <a:pt x="18966" y="2364"/>
                </a:lnTo>
                <a:cubicBezTo>
                  <a:pt x="19002" y="2444"/>
                  <a:pt x="19091" y="2507"/>
                  <a:pt x="19190" y="2507"/>
                </a:cubicBezTo>
                <a:lnTo>
                  <a:pt x="19190" y="2507"/>
                </a:lnTo>
                <a:cubicBezTo>
                  <a:pt x="19323" y="2507"/>
                  <a:pt x="19439" y="2391"/>
                  <a:pt x="19439" y="2257"/>
                </a:cubicBezTo>
                <a:lnTo>
                  <a:pt x="19439" y="2257"/>
                </a:lnTo>
                <a:cubicBezTo>
                  <a:pt x="19439" y="2114"/>
                  <a:pt x="19323" y="2007"/>
                  <a:pt x="19190" y="2007"/>
                </a:cubicBezTo>
                <a:lnTo>
                  <a:pt x="19190" y="2007"/>
                </a:lnTo>
                <a:cubicBezTo>
                  <a:pt x="19091" y="2007"/>
                  <a:pt x="19002" y="2061"/>
                  <a:pt x="18966" y="2141"/>
                </a:cubicBezTo>
                <a:lnTo>
                  <a:pt x="18966" y="2141"/>
                </a:lnTo>
                <a:lnTo>
                  <a:pt x="18610" y="2141"/>
                </a:lnTo>
                <a:lnTo>
                  <a:pt x="17120" y="2141"/>
                </a:lnTo>
                <a:lnTo>
                  <a:pt x="16879" y="2141"/>
                </a:lnTo>
                <a:lnTo>
                  <a:pt x="16406" y="2141"/>
                </a:lnTo>
                <a:lnTo>
                  <a:pt x="14907" y="2141"/>
                </a:lnTo>
                <a:cubicBezTo>
                  <a:pt x="13168" y="2141"/>
                  <a:pt x="11928" y="2917"/>
                  <a:pt x="10679" y="3693"/>
                </a:cubicBezTo>
                <a:lnTo>
                  <a:pt x="10679" y="3693"/>
                </a:lnTo>
                <a:cubicBezTo>
                  <a:pt x="10572" y="3756"/>
                  <a:pt x="10474" y="3818"/>
                  <a:pt x="10376" y="3881"/>
                </a:cubicBezTo>
                <a:lnTo>
                  <a:pt x="10376" y="3881"/>
                </a:lnTo>
                <a:cubicBezTo>
                  <a:pt x="10063" y="3872"/>
                  <a:pt x="9778" y="3738"/>
                  <a:pt x="9573" y="3533"/>
                </a:cubicBezTo>
                <a:lnTo>
                  <a:pt x="9573" y="3533"/>
                </a:lnTo>
                <a:cubicBezTo>
                  <a:pt x="9359" y="3319"/>
                  <a:pt x="9225" y="3024"/>
                  <a:pt x="9225" y="2703"/>
                </a:cubicBezTo>
                <a:lnTo>
                  <a:pt x="9225" y="2703"/>
                </a:lnTo>
                <a:cubicBezTo>
                  <a:pt x="9225" y="2382"/>
                  <a:pt x="9359" y="2088"/>
                  <a:pt x="9573" y="1874"/>
                </a:cubicBezTo>
                <a:lnTo>
                  <a:pt x="9573" y="1874"/>
                </a:lnTo>
                <a:cubicBezTo>
                  <a:pt x="9787" y="1659"/>
                  <a:pt x="10081" y="1526"/>
                  <a:pt x="10402" y="1526"/>
                </a:cubicBezTo>
                <a:lnTo>
                  <a:pt x="10402" y="1526"/>
                </a:lnTo>
                <a:cubicBezTo>
                  <a:pt x="10625" y="1526"/>
                  <a:pt x="10830" y="1624"/>
                  <a:pt x="10973" y="1766"/>
                </a:cubicBezTo>
                <a:lnTo>
                  <a:pt x="10973" y="1766"/>
                </a:lnTo>
                <a:cubicBezTo>
                  <a:pt x="11125" y="1909"/>
                  <a:pt x="11214" y="2114"/>
                  <a:pt x="11214" y="2337"/>
                </a:cubicBezTo>
                <a:lnTo>
                  <a:pt x="11214" y="2337"/>
                </a:lnTo>
                <a:cubicBezTo>
                  <a:pt x="11214" y="2560"/>
                  <a:pt x="11125" y="2757"/>
                  <a:pt x="10973" y="2908"/>
                </a:cubicBezTo>
                <a:lnTo>
                  <a:pt x="10973" y="2908"/>
                </a:lnTo>
                <a:cubicBezTo>
                  <a:pt x="10875" y="3006"/>
                  <a:pt x="10750" y="3078"/>
                  <a:pt x="10616" y="3114"/>
                </a:cubicBezTo>
                <a:lnTo>
                  <a:pt x="10616" y="3114"/>
                </a:lnTo>
                <a:cubicBezTo>
                  <a:pt x="10572" y="3051"/>
                  <a:pt x="10491" y="3006"/>
                  <a:pt x="10402" y="3006"/>
                </a:cubicBezTo>
                <a:lnTo>
                  <a:pt x="10402" y="3006"/>
                </a:lnTo>
                <a:cubicBezTo>
                  <a:pt x="10268" y="3006"/>
                  <a:pt x="10152" y="3114"/>
                  <a:pt x="10152" y="3256"/>
                </a:cubicBezTo>
                <a:lnTo>
                  <a:pt x="10152" y="3256"/>
                </a:lnTo>
                <a:cubicBezTo>
                  <a:pt x="10152" y="3390"/>
                  <a:pt x="10268" y="3506"/>
                  <a:pt x="10402" y="3506"/>
                </a:cubicBezTo>
                <a:lnTo>
                  <a:pt x="10402" y="3506"/>
                </a:lnTo>
                <a:cubicBezTo>
                  <a:pt x="10509" y="3506"/>
                  <a:pt x="10607" y="3435"/>
                  <a:pt x="10643" y="3337"/>
                </a:cubicBezTo>
                <a:lnTo>
                  <a:pt x="10643" y="3337"/>
                </a:lnTo>
                <a:cubicBezTo>
                  <a:pt x="10830" y="3292"/>
                  <a:pt x="11000" y="3194"/>
                  <a:pt x="11134" y="3060"/>
                </a:cubicBezTo>
                <a:lnTo>
                  <a:pt x="11134" y="3060"/>
                </a:lnTo>
                <a:cubicBezTo>
                  <a:pt x="11321" y="2873"/>
                  <a:pt x="11437" y="2623"/>
                  <a:pt x="11437" y="2337"/>
                </a:cubicBezTo>
                <a:lnTo>
                  <a:pt x="11437" y="2337"/>
                </a:lnTo>
                <a:cubicBezTo>
                  <a:pt x="11437" y="2052"/>
                  <a:pt x="11321" y="1793"/>
                  <a:pt x="11134" y="1606"/>
                </a:cubicBezTo>
                <a:lnTo>
                  <a:pt x="11134" y="1606"/>
                </a:lnTo>
                <a:cubicBezTo>
                  <a:pt x="10946" y="1419"/>
                  <a:pt x="10688" y="1303"/>
                  <a:pt x="10402" y="1303"/>
                </a:cubicBezTo>
                <a:lnTo>
                  <a:pt x="10402" y="1303"/>
                </a:lnTo>
                <a:cubicBezTo>
                  <a:pt x="10019" y="1303"/>
                  <a:pt x="9671" y="1463"/>
                  <a:pt x="9412" y="1722"/>
                </a:cubicBezTo>
                <a:lnTo>
                  <a:pt x="9412" y="1722"/>
                </a:lnTo>
                <a:cubicBezTo>
                  <a:pt x="9162" y="1972"/>
                  <a:pt x="9002" y="2320"/>
                  <a:pt x="9002" y="2703"/>
                </a:cubicBezTo>
                <a:lnTo>
                  <a:pt x="9002" y="2703"/>
                </a:lnTo>
                <a:cubicBezTo>
                  <a:pt x="9002" y="3087"/>
                  <a:pt x="9162" y="3444"/>
                  <a:pt x="9412" y="3693"/>
                </a:cubicBezTo>
                <a:lnTo>
                  <a:pt x="9412" y="3693"/>
                </a:lnTo>
                <a:cubicBezTo>
                  <a:pt x="9590" y="3872"/>
                  <a:pt x="9822" y="4006"/>
                  <a:pt x="10072" y="4068"/>
                </a:cubicBezTo>
                <a:lnTo>
                  <a:pt x="10072" y="4068"/>
                </a:lnTo>
                <a:cubicBezTo>
                  <a:pt x="9020" y="4693"/>
                  <a:pt x="7913" y="5237"/>
                  <a:pt x="6450" y="5237"/>
                </a:cubicBezTo>
                <a:lnTo>
                  <a:pt x="6450" y="5237"/>
                </a:lnTo>
                <a:lnTo>
                  <a:pt x="5630" y="5237"/>
                </a:lnTo>
                <a:lnTo>
                  <a:pt x="4229" y="5237"/>
                </a:lnTo>
                <a:cubicBezTo>
                  <a:pt x="3533" y="5237"/>
                  <a:pt x="2909" y="4960"/>
                  <a:pt x="2454" y="4505"/>
                </a:cubicBezTo>
                <a:lnTo>
                  <a:pt x="2454" y="4505"/>
                </a:lnTo>
                <a:cubicBezTo>
                  <a:pt x="1999" y="4050"/>
                  <a:pt x="1713" y="3417"/>
                  <a:pt x="1713" y="2730"/>
                </a:cubicBezTo>
                <a:lnTo>
                  <a:pt x="1713" y="2730"/>
                </a:lnTo>
                <a:cubicBezTo>
                  <a:pt x="1713" y="2043"/>
                  <a:pt x="1999" y="1410"/>
                  <a:pt x="2454" y="955"/>
                </a:cubicBezTo>
                <a:lnTo>
                  <a:pt x="2454" y="955"/>
                </a:lnTo>
                <a:cubicBezTo>
                  <a:pt x="2909" y="500"/>
                  <a:pt x="3533" y="223"/>
                  <a:pt x="4229" y="223"/>
                </a:cubicBezTo>
                <a:lnTo>
                  <a:pt x="4229" y="223"/>
                </a:lnTo>
                <a:lnTo>
                  <a:pt x="5255" y="223"/>
                </a:lnTo>
                <a:cubicBezTo>
                  <a:pt x="5665" y="223"/>
                  <a:pt x="6031" y="384"/>
                  <a:pt x="6299" y="651"/>
                </a:cubicBezTo>
                <a:lnTo>
                  <a:pt x="6299" y="651"/>
                </a:lnTo>
                <a:cubicBezTo>
                  <a:pt x="6566" y="919"/>
                  <a:pt x="6736" y="1294"/>
                  <a:pt x="6736" y="1695"/>
                </a:cubicBezTo>
                <a:lnTo>
                  <a:pt x="6736" y="1695"/>
                </a:lnTo>
                <a:cubicBezTo>
                  <a:pt x="6736" y="2105"/>
                  <a:pt x="6566" y="2471"/>
                  <a:pt x="6299" y="2739"/>
                </a:cubicBezTo>
                <a:lnTo>
                  <a:pt x="6299" y="2739"/>
                </a:lnTo>
                <a:cubicBezTo>
                  <a:pt x="6031" y="3006"/>
                  <a:pt x="5665" y="3176"/>
                  <a:pt x="5255" y="3176"/>
                </a:cubicBezTo>
                <a:lnTo>
                  <a:pt x="5255" y="3176"/>
                </a:lnTo>
                <a:cubicBezTo>
                  <a:pt x="4978" y="3176"/>
                  <a:pt x="4720" y="3060"/>
                  <a:pt x="4532" y="2873"/>
                </a:cubicBezTo>
                <a:lnTo>
                  <a:pt x="4532" y="2873"/>
                </a:lnTo>
                <a:cubicBezTo>
                  <a:pt x="4354" y="2694"/>
                  <a:pt x="4238" y="2436"/>
                  <a:pt x="4238" y="2150"/>
                </a:cubicBezTo>
                <a:lnTo>
                  <a:pt x="4238" y="2150"/>
                </a:lnTo>
                <a:cubicBezTo>
                  <a:pt x="4238" y="1874"/>
                  <a:pt x="4354" y="1615"/>
                  <a:pt x="4532" y="1436"/>
                </a:cubicBezTo>
                <a:lnTo>
                  <a:pt x="4532" y="1436"/>
                </a:lnTo>
                <a:cubicBezTo>
                  <a:pt x="4675" y="1294"/>
                  <a:pt x="4853" y="1196"/>
                  <a:pt x="5050" y="1151"/>
                </a:cubicBezTo>
                <a:lnTo>
                  <a:pt x="5050" y="1151"/>
                </a:lnTo>
                <a:cubicBezTo>
                  <a:pt x="5094" y="1222"/>
                  <a:pt x="5166" y="1276"/>
                  <a:pt x="5255" y="1276"/>
                </a:cubicBezTo>
                <a:lnTo>
                  <a:pt x="5255" y="1276"/>
                </a:lnTo>
                <a:cubicBezTo>
                  <a:pt x="5398" y="1276"/>
                  <a:pt x="5505" y="1160"/>
                  <a:pt x="5505" y="1026"/>
                </a:cubicBezTo>
                <a:lnTo>
                  <a:pt x="5505" y="1026"/>
                </a:lnTo>
                <a:cubicBezTo>
                  <a:pt x="5505" y="883"/>
                  <a:pt x="5398" y="776"/>
                  <a:pt x="5255" y="776"/>
                </a:cubicBezTo>
                <a:lnTo>
                  <a:pt x="5255" y="776"/>
                </a:lnTo>
                <a:cubicBezTo>
                  <a:pt x="5148" y="776"/>
                  <a:pt x="5059" y="839"/>
                  <a:pt x="5023" y="937"/>
                </a:cubicBezTo>
                <a:lnTo>
                  <a:pt x="5023" y="937"/>
                </a:lnTo>
                <a:cubicBezTo>
                  <a:pt x="4773" y="981"/>
                  <a:pt x="4550" y="1106"/>
                  <a:pt x="4381" y="1276"/>
                </a:cubicBezTo>
                <a:lnTo>
                  <a:pt x="4381" y="1276"/>
                </a:lnTo>
                <a:cubicBezTo>
                  <a:pt x="4158" y="1499"/>
                  <a:pt x="4015" y="1811"/>
                  <a:pt x="4015" y="2150"/>
                </a:cubicBezTo>
                <a:lnTo>
                  <a:pt x="4015" y="2150"/>
                </a:lnTo>
                <a:cubicBezTo>
                  <a:pt x="4015" y="2498"/>
                  <a:pt x="4158" y="2810"/>
                  <a:pt x="4381" y="3033"/>
                </a:cubicBezTo>
                <a:lnTo>
                  <a:pt x="4381" y="3033"/>
                </a:lnTo>
                <a:cubicBezTo>
                  <a:pt x="4604" y="3256"/>
                  <a:pt x="4916" y="3399"/>
                  <a:pt x="5255" y="3399"/>
                </a:cubicBezTo>
                <a:lnTo>
                  <a:pt x="5255" y="3399"/>
                </a:lnTo>
                <a:cubicBezTo>
                  <a:pt x="5728" y="3399"/>
                  <a:pt x="6147" y="3203"/>
                  <a:pt x="6459" y="2899"/>
                </a:cubicBezTo>
                <a:lnTo>
                  <a:pt x="6459" y="2899"/>
                </a:lnTo>
                <a:cubicBezTo>
                  <a:pt x="6771" y="2587"/>
                  <a:pt x="6959" y="2168"/>
                  <a:pt x="6959" y="1695"/>
                </a:cubicBezTo>
                <a:lnTo>
                  <a:pt x="6959" y="1695"/>
                </a:lnTo>
                <a:cubicBezTo>
                  <a:pt x="6959" y="1231"/>
                  <a:pt x="6771" y="803"/>
                  <a:pt x="6459" y="500"/>
                </a:cubicBezTo>
                <a:lnTo>
                  <a:pt x="6459" y="500"/>
                </a:lnTo>
                <a:cubicBezTo>
                  <a:pt x="6147" y="187"/>
                  <a:pt x="5728" y="0"/>
                  <a:pt x="5255" y="0"/>
                </a:cubicBezTo>
                <a:lnTo>
                  <a:pt x="5255" y="0"/>
                </a:lnTo>
                <a:close/>
                <a:moveTo>
                  <a:pt x="3149" y="223"/>
                </a:moveTo>
                <a:cubicBezTo>
                  <a:pt x="2828" y="357"/>
                  <a:pt x="2534" y="553"/>
                  <a:pt x="2293" y="803"/>
                </a:cubicBezTo>
                <a:lnTo>
                  <a:pt x="2293" y="803"/>
                </a:lnTo>
                <a:cubicBezTo>
                  <a:pt x="1802" y="1294"/>
                  <a:pt x="1490" y="1981"/>
                  <a:pt x="1490" y="2730"/>
                </a:cubicBezTo>
                <a:lnTo>
                  <a:pt x="1490" y="2730"/>
                </a:lnTo>
                <a:cubicBezTo>
                  <a:pt x="1490" y="3479"/>
                  <a:pt x="1802" y="4166"/>
                  <a:pt x="2293" y="4657"/>
                </a:cubicBezTo>
                <a:lnTo>
                  <a:pt x="2293" y="4657"/>
                </a:lnTo>
                <a:cubicBezTo>
                  <a:pt x="2534" y="4907"/>
                  <a:pt x="2828" y="5103"/>
                  <a:pt x="3149" y="5237"/>
                </a:cubicBezTo>
                <a:lnTo>
                  <a:pt x="3149" y="5237"/>
                </a:lnTo>
                <a:lnTo>
                  <a:pt x="2730" y="5237"/>
                </a:lnTo>
                <a:cubicBezTo>
                  <a:pt x="2043" y="5237"/>
                  <a:pt x="1410" y="4960"/>
                  <a:pt x="955" y="4505"/>
                </a:cubicBezTo>
                <a:lnTo>
                  <a:pt x="955" y="4505"/>
                </a:lnTo>
                <a:cubicBezTo>
                  <a:pt x="500" y="4050"/>
                  <a:pt x="223" y="3417"/>
                  <a:pt x="223" y="2730"/>
                </a:cubicBezTo>
                <a:lnTo>
                  <a:pt x="223" y="2730"/>
                </a:lnTo>
                <a:cubicBezTo>
                  <a:pt x="223" y="2043"/>
                  <a:pt x="500" y="1410"/>
                  <a:pt x="955" y="955"/>
                </a:cubicBezTo>
                <a:lnTo>
                  <a:pt x="955" y="955"/>
                </a:lnTo>
                <a:cubicBezTo>
                  <a:pt x="1410" y="500"/>
                  <a:pt x="2043" y="223"/>
                  <a:pt x="2730" y="223"/>
                </a:cubicBezTo>
                <a:lnTo>
                  <a:pt x="2730" y="223"/>
                </a:lnTo>
                <a:lnTo>
                  <a:pt x="3149" y="223"/>
                </a:lnTo>
                <a:lnTo>
                  <a:pt x="3149" y="223"/>
                </a:lnTo>
                <a:moveTo>
                  <a:pt x="14827" y="2364"/>
                </a:moveTo>
                <a:cubicBezTo>
                  <a:pt x="13846" y="2650"/>
                  <a:pt x="13007" y="3167"/>
                  <a:pt x="12169" y="3693"/>
                </a:cubicBezTo>
                <a:lnTo>
                  <a:pt x="12169" y="3693"/>
                </a:lnTo>
                <a:cubicBezTo>
                  <a:pt x="10955" y="4443"/>
                  <a:pt x="9742" y="5201"/>
                  <a:pt x="8056" y="5237"/>
                </a:cubicBezTo>
                <a:lnTo>
                  <a:pt x="8056" y="5237"/>
                </a:lnTo>
                <a:cubicBezTo>
                  <a:pt x="8948" y="4987"/>
                  <a:pt x="9715" y="4550"/>
                  <a:pt x="10456" y="4095"/>
                </a:cubicBezTo>
                <a:lnTo>
                  <a:pt x="10456" y="4095"/>
                </a:lnTo>
                <a:cubicBezTo>
                  <a:pt x="10465" y="4086"/>
                  <a:pt x="10465" y="4086"/>
                  <a:pt x="10465" y="4086"/>
                </a:cubicBezTo>
                <a:lnTo>
                  <a:pt x="10465" y="4086"/>
                </a:lnTo>
                <a:cubicBezTo>
                  <a:pt x="10581" y="4015"/>
                  <a:pt x="10688" y="3952"/>
                  <a:pt x="10795" y="3881"/>
                </a:cubicBezTo>
                <a:lnTo>
                  <a:pt x="10795" y="3881"/>
                </a:lnTo>
                <a:cubicBezTo>
                  <a:pt x="11990" y="3131"/>
                  <a:pt x="13186" y="2391"/>
                  <a:pt x="14827" y="2364"/>
                </a:cubicBezTo>
                <a:lnTo>
                  <a:pt x="14827" y="2364"/>
                </a:lnTo>
                <a:lnTo>
                  <a:pt x="14827" y="2364"/>
                </a:lnTo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9" name="Google Shape;969;p51"/>
          <p:cNvSpPr/>
          <p:nvPr/>
        </p:nvSpPr>
        <p:spPr>
          <a:xfrm rot="158">
            <a:off x="1720549" y="3781716"/>
            <a:ext cx="1056515" cy="474204"/>
          </a:xfrm>
          <a:custGeom>
            <a:avLst/>
            <a:gdLst/>
            <a:ahLst/>
            <a:cxnLst/>
            <a:rect l="l" t="t" r="r" b="b"/>
            <a:pathLst>
              <a:path w="19440" h="8725" extrusionOk="0">
                <a:moveTo>
                  <a:pt x="4229" y="0"/>
                </a:moveTo>
                <a:cubicBezTo>
                  <a:pt x="4095" y="0"/>
                  <a:pt x="3961" y="9"/>
                  <a:pt x="3836" y="27"/>
                </a:cubicBezTo>
                <a:lnTo>
                  <a:pt x="3836" y="27"/>
                </a:lnTo>
                <a:cubicBezTo>
                  <a:pt x="3819" y="9"/>
                  <a:pt x="3792" y="0"/>
                  <a:pt x="3765" y="0"/>
                </a:cubicBezTo>
                <a:lnTo>
                  <a:pt x="3765" y="0"/>
                </a:lnTo>
                <a:lnTo>
                  <a:pt x="2730" y="0"/>
                </a:lnTo>
                <a:cubicBezTo>
                  <a:pt x="1981" y="0"/>
                  <a:pt x="1294" y="303"/>
                  <a:pt x="803" y="803"/>
                </a:cubicBezTo>
                <a:lnTo>
                  <a:pt x="803" y="803"/>
                </a:lnTo>
                <a:cubicBezTo>
                  <a:pt x="304" y="1294"/>
                  <a:pt x="0" y="1981"/>
                  <a:pt x="0" y="2730"/>
                </a:cubicBezTo>
                <a:lnTo>
                  <a:pt x="0" y="2730"/>
                </a:lnTo>
                <a:cubicBezTo>
                  <a:pt x="0" y="3479"/>
                  <a:pt x="304" y="4166"/>
                  <a:pt x="803" y="4657"/>
                </a:cubicBezTo>
                <a:lnTo>
                  <a:pt x="803" y="4657"/>
                </a:lnTo>
                <a:cubicBezTo>
                  <a:pt x="1294" y="5156"/>
                  <a:pt x="1981" y="5460"/>
                  <a:pt x="2730" y="5460"/>
                </a:cubicBezTo>
                <a:lnTo>
                  <a:pt x="2730" y="5460"/>
                </a:lnTo>
                <a:lnTo>
                  <a:pt x="4229" y="5460"/>
                </a:lnTo>
                <a:lnTo>
                  <a:pt x="4782" y="5460"/>
                </a:lnTo>
                <a:cubicBezTo>
                  <a:pt x="4639" y="5540"/>
                  <a:pt x="4514" y="5638"/>
                  <a:pt x="4398" y="5754"/>
                </a:cubicBezTo>
                <a:lnTo>
                  <a:pt x="4398" y="5754"/>
                </a:lnTo>
                <a:cubicBezTo>
                  <a:pt x="4086" y="6066"/>
                  <a:pt x="3890" y="6504"/>
                  <a:pt x="3890" y="6976"/>
                </a:cubicBezTo>
                <a:lnTo>
                  <a:pt x="3890" y="6976"/>
                </a:lnTo>
                <a:cubicBezTo>
                  <a:pt x="3890" y="7458"/>
                  <a:pt x="4086" y="7895"/>
                  <a:pt x="4398" y="8207"/>
                </a:cubicBezTo>
                <a:lnTo>
                  <a:pt x="4398" y="8207"/>
                </a:lnTo>
                <a:cubicBezTo>
                  <a:pt x="4720" y="8529"/>
                  <a:pt x="5148" y="8725"/>
                  <a:pt x="5630" y="8725"/>
                </a:cubicBezTo>
                <a:lnTo>
                  <a:pt x="5630" y="8725"/>
                </a:lnTo>
                <a:lnTo>
                  <a:pt x="6272" y="8725"/>
                </a:lnTo>
                <a:cubicBezTo>
                  <a:pt x="6655" y="8725"/>
                  <a:pt x="7003" y="8564"/>
                  <a:pt x="7262" y="8306"/>
                </a:cubicBezTo>
                <a:lnTo>
                  <a:pt x="7262" y="8306"/>
                </a:lnTo>
                <a:cubicBezTo>
                  <a:pt x="7512" y="8056"/>
                  <a:pt x="7672" y="7708"/>
                  <a:pt x="7672" y="7324"/>
                </a:cubicBezTo>
                <a:lnTo>
                  <a:pt x="7672" y="7324"/>
                </a:lnTo>
                <a:cubicBezTo>
                  <a:pt x="7672" y="6941"/>
                  <a:pt x="7512" y="6584"/>
                  <a:pt x="7262" y="6334"/>
                </a:cubicBezTo>
                <a:lnTo>
                  <a:pt x="7262" y="6334"/>
                </a:lnTo>
                <a:cubicBezTo>
                  <a:pt x="7003" y="6084"/>
                  <a:pt x="6655" y="5924"/>
                  <a:pt x="6272" y="5924"/>
                </a:cubicBezTo>
                <a:lnTo>
                  <a:pt x="6272" y="5924"/>
                </a:lnTo>
                <a:cubicBezTo>
                  <a:pt x="5986" y="5924"/>
                  <a:pt x="5728" y="6040"/>
                  <a:pt x="5549" y="6227"/>
                </a:cubicBezTo>
                <a:lnTo>
                  <a:pt x="5549" y="6227"/>
                </a:lnTo>
                <a:cubicBezTo>
                  <a:pt x="5362" y="6414"/>
                  <a:pt x="5246" y="6673"/>
                  <a:pt x="5246" y="6950"/>
                </a:cubicBezTo>
                <a:lnTo>
                  <a:pt x="5246" y="6950"/>
                </a:lnTo>
                <a:cubicBezTo>
                  <a:pt x="5246" y="7235"/>
                  <a:pt x="5362" y="7494"/>
                  <a:pt x="5549" y="7681"/>
                </a:cubicBezTo>
                <a:lnTo>
                  <a:pt x="5549" y="7681"/>
                </a:lnTo>
                <a:cubicBezTo>
                  <a:pt x="5683" y="7815"/>
                  <a:pt x="5853" y="7913"/>
                  <a:pt x="6040" y="7958"/>
                </a:cubicBezTo>
                <a:lnTo>
                  <a:pt x="6040" y="7958"/>
                </a:lnTo>
                <a:cubicBezTo>
                  <a:pt x="6076" y="8047"/>
                  <a:pt x="6165" y="8118"/>
                  <a:pt x="6272" y="8118"/>
                </a:cubicBezTo>
                <a:lnTo>
                  <a:pt x="6272" y="8118"/>
                </a:lnTo>
                <a:cubicBezTo>
                  <a:pt x="6415" y="8118"/>
                  <a:pt x="6522" y="8011"/>
                  <a:pt x="6522" y="7868"/>
                </a:cubicBezTo>
                <a:lnTo>
                  <a:pt x="6522" y="7868"/>
                </a:lnTo>
                <a:cubicBezTo>
                  <a:pt x="6522" y="7735"/>
                  <a:pt x="6415" y="7619"/>
                  <a:pt x="6272" y="7619"/>
                </a:cubicBezTo>
                <a:lnTo>
                  <a:pt x="6272" y="7619"/>
                </a:lnTo>
                <a:cubicBezTo>
                  <a:pt x="6183" y="7619"/>
                  <a:pt x="6111" y="7663"/>
                  <a:pt x="6067" y="7735"/>
                </a:cubicBezTo>
                <a:lnTo>
                  <a:pt x="6067" y="7735"/>
                </a:lnTo>
                <a:cubicBezTo>
                  <a:pt x="5924" y="7690"/>
                  <a:pt x="5799" y="7619"/>
                  <a:pt x="5701" y="7520"/>
                </a:cubicBezTo>
                <a:lnTo>
                  <a:pt x="5701" y="7520"/>
                </a:lnTo>
                <a:cubicBezTo>
                  <a:pt x="5558" y="7378"/>
                  <a:pt x="5469" y="7173"/>
                  <a:pt x="5469" y="6950"/>
                </a:cubicBezTo>
                <a:lnTo>
                  <a:pt x="5469" y="6950"/>
                </a:lnTo>
                <a:cubicBezTo>
                  <a:pt x="5469" y="6727"/>
                  <a:pt x="5558" y="6530"/>
                  <a:pt x="5701" y="6379"/>
                </a:cubicBezTo>
                <a:lnTo>
                  <a:pt x="5701" y="6379"/>
                </a:lnTo>
                <a:cubicBezTo>
                  <a:pt x="5853" y="6236"/>
                  <a:pt x="6049" y="6147"/>
                  <a:pt x="6272" y="6147"/>
                </a:cubicBezTo>
                <a:lnTo>
                  <a:pt x="6272" y="6147"/>
                </a:lnTo>
                <a:cubicBezTo>
                  <a:pt x="6593" y="6147"/>
                  <a:pt x="6887" y="6280"/>
                  <a:pt x="7101" y="6495"/>
                </a:cubicBezTo>
                <a:lnTo>
                  <a:pt x="7101" y="6495"/>
                </a:lnTo>
                <a:cubicBezTo>
                  <a:pt x="7316" y="6709"/>
                  <a:pt x="7449" y="7003"/>
                  <a:pt x="7449" y="7324"/>
                </a:cubicBezTo>
                <a:lnTo>
                  <a:pt x="7449" y="7324"/>
                </a:lnTo>
                <a:cubicBezTo>
                  <a:pt x="7449" y="7645"/>
                  <a:pt x="7316" y="7940"/>
                  <a:pt x="7101" y="8154"/>
                </a:cubicBezTo>
                <a:lnTo>
                  <a:pt x="7101" y="8154"/>
                </a:lnTo>
                <a:cubicBezTo>
                  <a:pt x="6887" y="8368"/>
                  <a:pt x="6593" y="8502"/>
                  <a:pt x="6272" y="8502"/>
                </a:cubicBezTo>
                <a:lnTo>
                  <a:pt x="6272" y="8502"/>
                </a:lnTo>
                <a:lnTo>
                  <a:pt x="5630" y="8502"/>
                </a:lnTo>
                <a:cubicBezTo>
                  <a:pt x="5210" y="8502"/>
                  <a:pt x="4836" y="8323"/>
                  <a:pt x="4559" y="8056"/>
                </a:cubicBezTo>
                <a:lnTo>
                  <a:pt x="4559" y="8056"/>
                </a:lnTo>
                <a:cubicBezTo>
                  <a:pt x="4282" y="7779"/>
                  <a:pt x="4113" y="7396"/>
                  <a:pt x="4113" y="6976"/>
                </a:cubicBezTo>
                <a:lnTo>
                  <a:pt x="4113" y="6976"/>
                </a:lnTo>
                <a:cubicBezTo>
                  <a:pt x="4113" y="6566"/>
                  <a:pt x="4282" y="6182"/>
                  <a:pt x="4559" y="5906"/>
                </a:cubicBezTo>
                <a:lnTo>
                  <a:pt x="4559" y="5906"/>
                </a:lnTo>
                <a:cubicBezTo>
                  <a:pt x="4836" y="5629"/>
                  <a:pt x="5210" y="5460"/>
                  <a:pt x="5630" y="5460"/>
                </a:cubicBezTo>
                <a:lnTo>
                  <a:pt x="5630" y="5460"/>
                </a:lnTo>
                <a:lnTo>
                  <a:pt x="6450" y="5460"/>
                </a:lnTo>
                <a:lnTo>
                  <a:pt x="7940" y="5460"/>
                </a:lnTo>
                <a:cubicBezTo>
                  <a:pt x="9751" y="5460"/>
                  <a:pt x="11018" y="4666"/>
                  <a:pt x="12285" y="3881"/>
                </a:cubicBezTo>
                <a:lnTo>
                  <a:pt x="12285" y="3881"/>
                </a:lnTo>
                <a:cubicBezTo>
                  <a:pt x="13409" y="3185"/>
                  <a:pt x="14524" y="2489"/>
                  <a:pt x="16005" y="2382"/>
                </a:cubicBezTo>
                <a:lnTo>
                  <a:pt x="16005" y="2382"/>
                </a:lnTo>
                <a:cubicBezTo>
                  <a:pt x="15871" y="2453"/>
                  <a:pt x="15755" y="2552"/>
                  <a:pt x="15648" y="2650"/>
                </a:cubicBezTo>
                <a:lnTo>
                  <a:pt x="15648" y="2650"/>
                </a:lnTo>
                <a:cubicBezTo>
                  <a:pt x="15336" y="2971"/>
                  <a:pt x="15139" y="3408"/>
                  <a:pt x="15139" y="3881"/>
                </a:cubicBezTo>
                <a:lnTo>
                  <a:pt x="15139" y="3881"/>
                </a:lnTo>
                <a:cubicBezTo>
                  <a:pt x="15139" y="4362"/>
                  <a:pt x="15336" y="4800"/>
                  <a:pt x="15648" y="5112"/>
                </a:cubicBezTo>
                <a:lnTo>
                  <a:pt x="15648" y="5112"/>
                </a:lnTo>
                <a:cubicBezTo>
                  <a:pt x="15960" y="5424"/>
                  <a:pt x="16397" y="5620"/>
                  <a:pt x="16879" y="5620"/>
                </a:cubicBezTo>
                <a:lnTo>
                  <a:pt x="16879" y="5620"/>
                </a:lnTo>
                <a:lnTo>
                  <a:pt x="17521" y="5620"/>
                </a:lnTo>
                <a:cubicBezTo>
                  <a:pt x="17905" y="5620"/>
                  <a:pt x="18253" y="5469"/>
                  <a:pt x="18512" y="5210"/>
                </a:cubicBezTo>
                <a:lnTo>
                  <a:pt x="18512" y="5210"/>
                </a:lnTo>
                <a:cubicBezTo>
                  <a:pt x="18761" y="4960"/>
                  <a:pt x="18922" y="4612"/>
                  <a:pt x="18922" y="4220"/>
                </a:cubicBezTo>
                <a:lnTo>
                  <a:pt x="18922" y="4220"/>
                </a:lnTo>
                <a:cubicBezTo>
                  <a:pt x="18922" y="3836"/>
                  <a:pt x="18761" y="3488"/>
                  <a:pt x="18512" y="3238"/>
                </a:cubicBezTo>
                <a:lnTo>
                  <a:pt x="18512" y="3238"/>
                </a:lnTo>
                <a:cubicBezTo>
                  <a:pt x="18253" y="2980"/>
                  <a:pt x="17905" y="2828"/>
                  <a:pt x="17521" y="2828"/>
                </a:cubicBezTo>
                <a:lnTo>
                  <a:pt x="17521" y="2828"/>
                </a:lnTo>
                <a:cubicBezTo>
                  <a:pt x="17236" y="2828"/>
                  <a:pt x="16977" y="2944"/>
                  <a:pt x="16790" y="3131"/>
                </a:cubicBezTo>
                <a:lnTo>
                  <a:pt x="16790" y="3131"/>
                </a:lnTo>
                <a:cubicBezTo>
                  <a:pt x="16611" y="3310"/>
                  <a:pt x="16495" y="3568"/>
                  <a:pt x="16495" y="3854"/>
                </a:cubicBezTo>
                <a:lnTo>
                  <a:pt x="16495" y="3854"/>
                </a:lnTo>
                <a:cubicBezTo>
                  <a:pt x="16495" y="4139"/>
                  <a:pt x="16611" y="4398"/>
                  <a:pt x="16790" y="4577"/>
                </a:cubicBezTo>
                <a:lnTo>
                  <a:pt x="16790" y="4577"/>
                </a:lnTo>
                <a:cubicBezTo>
                  <a:pt x="16924" y="4710"/>
                  <a:pt x="17093" y="4809"/>
                  <a:pt x="17289" y="4853"/>
                </a:cubicBezTo>
                <a:lnTo>
                  <a:pt x="17289" y="4853"/>
                </a:lnTo>
                <a:cubicBezTo>
                  <a:pt x="17316" y="4951"/>
                  <a:pt x="17414" y="5023"/>
                  <a:pt x="17521" y="5023"/>
                </a:cubicBezTo>
                <a:lnTo>
                  <a:pt x="17521" y="5023"/>
                </a:lnTo>
                <a:cubicBezTo>
                  <a:pt x="17655" y="5023"/>
                  <a:pt x="17771" y="4907"/>
                  <a:pt x="17771" y="4773"/>
                </a:cubicBezTo>
                <a:lnTo>
                  <a:pt x="17771" y="4773"/>
                </a:lnTo>
                <a:cubicBezTo>
                  <a:pt x="17771" y="4630"/>
                  <a:pt x="17655" y="4523"/>
                  <a:pt x="17521" y="4523"/>
                </a:cubicBezTo>
                <a:lnTo>
                  <a:pt x="17521" y="4523"/>
                </a:lnTo>
                <a:cubicBezTo>
                  <a:pt x="17432" y="4523"/>
                  <a:pt x="17361" y="4568"/>
                  <a:pt x="17316" y="4630"/>
                </a:cubicBezTo>
                <a:lnTo>
                  <a:pt x="17316" y="4630"/>
                </a:lnTo>
                <a:cubicBezTo>
                  <a:pt x="17173" y="4594"/>
                  <a:pt x="17048" y="4523"/>
                  <a:pt x="16950" y="4425"/>
                </a:cubicBezTo>
                <a:lnTo>
                  <a:pt x="16950" y="4425"/>
                </a:lnTo>
                <a:cubicBezTo>
                  <a:pt x="16808" y="4273"/>
                  <a:pt x="16709" y="4077"/>
                  <a:pt x="16709" y="3854"/>
                </a:cubicBezTo>
                <a:lnTo>
                  <a:pt x="16709" y="3854"/>
                </a:lnTo>
                <a:cubicBezTo>
                  <a:pt x="16709" y="3631"/>
                  <a:pt x="16808" y="3435"/>
                  <a:pt x="16950" y="3283"/>
                </a:cubicBezTo>
                <a:lnTo>
                  <a:pt x="16950" y="3283"/>
                </a:lnTo>
                <a:cubicBezTo>
                  <a:pt x="17093" y="3140"/>
                  <a:pt x="17298" y="3051"/>
                  <a:pt x="17521" y="3051"/>
                </a:cubicBezTo>
                <a:lnTo>
                  <a:pt x="17521" y="3051"/>
                </a:lnTo>
                <a:cubicBezTo>
                  <a:pt x="17842" y="3051"/>
                  <a:pt x="18137" y="3176"/>
                  <a:pt x="18351" y="3390"/>
                </a:cubicBezTo>
                <a:lnTo>
                  <a:pt x="18351" y="3390"/>
                </a:lnTo>
                <a:cubicBezTo>
                  <a:pt x="18565" y="3604"/>
                  <a:pt x="18699" y="3899"/>
                  <a:pt x="18699" y="4220"/>
                </a:cubicBezTo>
                <a:lnTo>
                  <a:pt x="18699" y="4220"/>
                </a:lnTo>
                <a:cubicBezTo>
                  <a:pt x="18699" y="4550"/>
                  <a:pt x="18565" y="4844"/>
                  <a:pt x="18351" y="5058"/>
                </a:cubicBezTo>
                <a:lnTo>
                  <a:pt x="18351" y="5058"/>
                </a:lnTo>
                <a:cubicBezTo>
                  <a:pt x="18137" y="5263"/>
                  <a:pt x="17842" y="5397"/>
                  <a:pt x="17521" y="5397"/>
                </a:cubicBezTo>
                <a:lnTo>
                  <a:pt x="17521" y="5397"/>
                </a:lnTo>
                <a:lnTo>
                  <a:pt x="16879" y="5397"/>
                </a:lnTo>
                <a:cubicBezTo>
                  <a:pt x="16460" y="5397"/>
                  <a:pt x="16085" y="5228"/>
                  <a:pt x="15808" y="4951"/>
                </a:cubicBezTo>
                <a:lnTo>
                  <a:pt x="15808" y="4951"/>
                </a:lnTo>
                <a:cubicBezTo>
                  <a:pt x="15532" y="4684"/>
                  <a:pt x="15362" y="4300"/>
                  <a:pt x="15362" y="3881"/>
                </a:cubicBezTo>
                <a:lnTo>
                  <a:pt x="15362" y="3881"/>
                </a:lnTo>
                <a:cubicBezTo>
                  <a:pt x="15362" y="3461"/>
                  <a:pt x="15532" y="3087"/>
                  <a:pt x="15808" y="2810"/>
                </a:cubicBezTo>
                <a:lnTo>
                  <a:pt x="15808" y="2810"/>
                </a:lnTo>
                <a:cubicBezTo>
                  <a:pt x="16085" y="2534"/>
                  <a:pt x="16460" y="2364"/>
                  <a:pt x="16879" y="2364"/>
                </a:cubicBezTo>
                <a:lnTo>
                  <a:pt x="16879" y="2364"/>
                </a:lnTo>
                <a:lnTo>
                  <a:pt x="17120" y="2364"/>
                </a:lnTo>
                <a:lnTo>
                  <a:pt x="18610" y="2364"/>
                </a:lnTo>
                <a:lnTo>
                  <a:pt x="18966" y="2364"/>
                </a:lnTo>
                <a:cubicBezTo>
                  <a:pt x="19002" y="2444"/>
                  <a:pt x="19091" y="2507"/>
                  <a:pt x="19190" y="2507"/>
                </a:cubicBezTo>
                <a:lnTo>
                  <a:pt x="19190" y="2507"/>
                </a:lnTo>
                <a:cubicBezTo>
                  <a:pt x="19323" y="2507"/>
                  <a:pt x="19439" y="2391"/>
                  <a:pt x="19439" y="2257"/>
                </a:cubicBezTo>
                <a:lnTo>
                  <a:pt x="19439" y="2257"/>
                </a:lnTo>
                <a:cubicBezTo>
                  <a:pt x="19439" y="2114"/>
                  <a:pt x="19323" y="2007"/>
                  <a:pt x="19190" y="2007"/>
                </a:cubicBezTo>
                <a:lnTo>
                  <a:pt x="19190" y="2007"/>
                </a:lnTo>
                <a:cubicBezTo>
                  <a:pt x="19091" y="2007"/>
                  <a:pt x="19002" y="2061"/>
                  <a:pt x="18966" y="2141"/>
                </a:cubicBezTo>
                <a:lnTo>
                  <a:pt x="18966" y="2141"/>
                </a:lnTo>
                <a:lnTo>
                  <a:pt x="18610" y="2141"/>
                </a:lnTo>
                <a:lnTo>
                  <a:pt x="17120" y="2141"/>
                </a:lnTo>
                <a:lnTo>
                  <a:pt x="16879" y="2141"/>
                </a:lnTo>
                <a:lnTo>
                  <a:pt x="16406" y="2141"/>
                </a:lnTo>
                <a:lnTo>
                  <a:pt x="14907" y="2141"/>
                </a:lnTo>
                <a:cubicBezTo>
                  <a:pt x="13168" y="2141"/>
                  <a:pt x="11928" y="2917"/>
                  <a:pt x="10679" y="3693"/>
                </a:cubicBezTo>
                <a:lnTo>
                  <a:pt x="10679" y="3693"/>
                </a:lnTo>
                <a:cubicBezTo>
                  <a:pt x="10572" y="3756"/>
                  <a:pt x="10474" y="3818"/>
                  <a:pt x="10376" y="3881"/>
                </a:cubicBezTo>
                <a:lnTo>
                  <a:pt x="10376" y="3881"/>
                </a:lnTo>
                <a:cubicBezTo>
                  <a:pt x="10063" y="3872"/>
                  <a:pt x="9778" y="3738"/>
                  <a:pt x="9573" y="3533"/>
                </a:cubicBezTo>
                <a:lnTo>
                  <a:pt x="9573" y="3533"/>
                </a:lnTo>
                <a:cubicBezTo>
                  <a:pt x="9359" y="3319"/>
                  <a:pt x="9225" y="3024"/>
                  <a:pt x="9225" y="2703"/>
                </a:cubicBezTo>
                <a:lnTo>
                  <a:pt x="9225" y="2703"/>
                </a:lnTo>
                <a:cubicBezTo>
                  <a:pt x="9225" y="2382"/>
                  <a:pt x="9359" y="2088"/>
                  <a:pt x="9573" y="1874"/>
                </a:cubicBezTo>
                <a:lnTo>
                  <a:pt x="9573" y="1874"/>
                </a:lnTo>
                <a:cubicBezTo>
                  <a:pt x="9787" y="1659"/>
                  <a:pt x="10081" y="1526"/>
                  <a:pt x="10402" y="1526"/>
                </a:cubicBezTo>
                <a:lnTo>
                  <a:pt x="10402" y="1526"/>
                </a:lnTo>
                <a:cubicBezTo>
                  <a:pt x="10625" y="1526"/>
                  <a:pt x="10830" y="1624"/>
                  <a:pt x="10973" y="1766"/>
                </a:cubicBezTo>
                <a:lnTo>
                  <a:pt x="10973" y="1766"/>
                </a:lnTo>
                <a:cubicBezTo>
                  <a:pt x="11125" y="1909"/>
                  <a:pt x="11214" y="2114"/>
                  <a:pt x="11214" y="2337"/>
                </a:cubicBezTo>
                <a:lnTo>
                  <a:pt x="11214" y="2337"/>
                </a:lnTo>
                <a:cubicBezTo>
                  <a:pt x="11214" y="2560"/>
                  <a:pt x="11125" y="2757"/>
                  <a:pt x="10973" y="2908"/>
                </a:cubicBezTo>
                <a:lnTo>
                  <a:pt x="10973" y="2908"/>
                </a:lnTo>
                <a:cubicBezTo>
                  <a:pt x="10875" y="3006"/>
                  <a:pt x="10750" y="3078"/>
                  <a:pt x="10616" y="3114"/>
                </a:cubicBezTo>
                <a:lnTo>
                  <a:pt x="10616" y="3114"/>
                </a:lnTo>
                <a:cubicBezTo>
                  <a:pt x="10572" y="3051"/>
                  <a:pt x="10491" y="3006"/>
                  <a:pt x="10402" y="3006"/>
                </a:cubicBezTo>
                <a:lnTo>
                  <a:pt x="10402" y="3006"/>
                </a:lnTo>
                <a:cubicBezTo>
                  <a:pt x="10268" y="3006"/>
                  <a:pt x="10152" y="3114"/>
                  <a:pt x="10152" y="3256"/>
                </a:cubicBezTo>
                <a:lnTo>
                  <a:pt x="10152" y="3256"/>
                </a:lnTo>
                <a:cubicBezTo>
                  <a:pt x="10152" y="3390"/>
                  <a:pt x="10268" y="3506"/>
                  <a:pt x="10402" y="3506"/>
                </a:cubicBezTo>
                <a:lnTo>
                  <a:pt x="10402" y="3506"/>
                </a:lnTo>
                <a:cubicBezTo>
                  <a:pt x="10509" y="3506"/>
                  <a:pt x="10607" y="3435"/>
                  <a:pt x="10643" y="3337"/>
                </a:cubicBezTo>
                <a:lnTo>
                  <a:pt x="10643" y="3337"/>
                </a:lnTo>
                <a:cubicBezTo>
                  <a:pt x="10830" y="3292"/>
                  <a:pt x="11000" y="3194"/>
                  <a:pt x="11134" y="3060"/>
                </a:cubicBezTo>
                <a:lnTo>
                  <a:pt x="11134" y="3060"/>
                </a:lnTo>
                <a:cubicBezTo>
                  <a:pt x="11321" y="2873"/>
                  <a:pt x="11437" y="2623"/>
                  <a:pt x="11437" y="2337"/>
                </a:cubicBezTo>
                <a:lnTo>
                  <a:pt x="11437" y="2337"/>
                </a:lnTo>
                <a:cubicBezTo>
                  <a:pt x="11437" y="2052"/>
                  <a:pt x="11321" y="1793"/>
                  <a:pt x="11134" y="1606"/>
                </a:cubicBezTo>
                <a:lnTo>
                  <a:pt x="11134" y="1606"/>
                </a:lnTo>
                <a:cubicBezTo>
                  <a:pt x="10946" y="1419"/>
                  <a:pt x="10688" y="1303"/>
                  <a:pt x="10402" y="1303"/>
                </a:cubicBezTo>
                <a:lnTo>
                  <a:pt x="10402" y="1303"/>
                </a:lnTo>
                <a:cubicBezTo>
                  <a:pt x="10019" y="1303"/>
                  <a:pt x="9671" y="1463"/>
                  <a:pt x="9412" y="1722"/>
                </a:cubicBezTo>
                <a:lnTo>
                  <a:pt x="9412" y="1722"/>
                </a:lnTo>
                <a:cubicBezTo>
                  <a:pt x="9162" y="1972"/>
                  <a:pt x="9002" y="2320"/>
                  <a:pt x="9002" y="2703"/>
                </a:cubicBezTo>
                <a:lnTo>
                  <a:pt x="9002" y="2703"/>
                </a:lnTo>
                <a:cubicBezTo>
                  <a:pt x="9002" y="3087"/>
                  <a:pt x="9162" y="3444"/>
                  <a:pt x="9412" y="3693"/>
                </a:cubicBezTo>
                <a:lnTo>
                  <a:pt x="9412" y="3693"/>
                </a:lnTo>
                <a:cubicBezTo>
                  <a:pt x="9590" y="3872"/>
                  <a:pt x="9822" y="4006"/>
                  <a:pt x="10072" y="4068"/>
                </a:cubicBezTo>
                <a:lnTo>
                  <a:pt x="10072" y="4068"/>
                </a:lnTo>
                <a:cubicBezTo>
                  <a:pt x="9020" y="4693"/>
                  <a:pt x="7913" y="5237"/>
                  <a:pt x="6450" y="5237"/>
                </a:cubicBezTo>
                <a:lnTo>
                  <a:pt x="6450" y="5237"/>
                </a:lnTo>
                <a:lnTo>
                  <a:pt x="5630" y="5237"/>
                </a:lnTo>
                <a:lnTo>
                  <a:pt x="4229" y="5237"/>
                </a:lnTo>
                <a:cubicBezTo>
                  <a:pt x="3533" y="5237"/>
                  <a:pt x="2909" y="4960"/>
                  <a:pt x="2454" y="4505"/>
                </a:cubicBezTo>
                <a:lnTo>
                  <a:pt x="2454" y="4505"/>
                </a:lnTo>
                <a:cubicBezTo>
                  <a:pt x="1999" y="4050"/>
                  <a:pt x="1713" y="3417"/>
                  <a:pt x="1713" y="2730"/>
                </a:cubicBezTo>
                <a:lnTo>
                  <a:pt x="1713" y="2730"/>
                </a:lnTo>
                <a:cubicBezTo>
                  <a:pt x="1713" y="2043"/>
                  <a:pt x="1999" y="1410"/>
                  <a:pt x="2454" y="955"/>
                </a:cubicBezTo>
                <a:lnTo>
                  <a:pt x="2454" y="955"/>
                </a:lnTo>
                <a:cubicBezTo>
                  <a:pt x="2909" y="500"/>
                  <a:pt x="3533" y="223"/>
                  <a:pt x="4229" y="223"/>
                </a:cubicBezTo>
                <a:lnTo>
                  <a:pt x="4229" y="223"/>
                </a:lnTo>
                <a:lnTo>
                  <a:pt x="5255" y="223"/>
                </a:lnTo>
                <a:cubicBezTo>
                  <a:pt x="5665" y="223"/>
                  <a:pt x="6031" y="384"/>
                  <a:pt x="6299" y="651"/>
                </a:cubicBezTo>
                <a:lnTo>
                  <a:pt x="6299" y="651"/>
                </a:lnTo>
                <a:cubicBezTo>
                  <a:pt x="6566" y="919"/>
                  <a:pt x="6736" y="1294"/>
                  <a:pt x="6736" y="1695"/>
                </a:cubicBezTo>
                <a:lnTo>
                  <a:pt x="6736" y="1695"/>
                </a:lnTo>
                <a:cubicBezTo>
                  <a:pt x="6736" y="2105"/>
                  <a:pt x="6566" y="2471"/>
                  <a:pt x="6299" y="2739"/>
                </a:cubicBezTo>
                <a:lnTo>
                  <a:pt x="6299" y="2739"/>
                </a:lnTo>
                <a:cubicBezTo>
                  <a:pt x="6031" y="3006"/>
                  <a:pt x="5665" y="3176"/>
                  <a:pt x="5255" y="3176"/>
                </a:cubicBezTo>
                <a:lnTo>
                  <a:pt x="5255" y="3176"/>
                </a:lnTo>
                <a:cubicBezTo>
                  <a:pt x="4978" y="3176"/>
                  <a:pt x="4720" y="3060"/>
                  <a:pt x="4532" y="2873"/>
                </a:cubicBezTo>
                <a:lnTo>
                  <a:pt x="4532" y="2873"/>
                </a:lnTo>
                <a:cubicBezTo>
                  <a:pt x="4354" y="2694"/>
                  <a:pt x="4238" y="2436"/>
                  <a:pt x="4238" y="2150"/>
                </a:cubicBezTo>
                <a:lnTo>
                  <a:pt x="4238" y="2150"/>
                </a:lnTo>
                <a:cubicBezTo>
                  <a:pt x="4238" y="1874"/>
                  <a:pt x="4354" y="1615"/>
                  <a:pt x="4532" y="1436"/>
                </a:cubicBezTo>
                <a:lnTo>
                  <a:pt x="4532" y="1436"/>
                </a:lnTo>
                <a:cubicBezTo>
                  <a:pt x="4675" y="1294"/>
                  <a:pt x="4853" y="1196"/>
                  <a:pt x="5050" y="1151"/>
                </a:cubicBezTo>
                <a:lnTo>
                  <a:pt x="5050" y="1151"/>
                </a:lnTo>
                <a:cubicBezTo>
                  <a:pt x="5094" y="1222"/>
                  <a:pt x="5166" y="1276"/>
                  <a:pt x="5255" y="1276"/>
                </a:cubicBezTo>
                <a:lnTo>
                  <a:pt x="5255" y="1276"/>
                </a:lnTo>
                <a:cubicBezTo>
                  <a:pt x="5398" y="1276"/>
                  <a:pt x="5505" y="1160"/>
                  <a:pt x="5505" y="1026"/>
                </a:cubicBezTo>
                <a:lnTo>
                  <a:pt x="5505" y="1026"/>
                </a:lnTo>
                <a:cubicBezTo>
                  <a:pt x="5505" y="883"/>
                  <a:pt x="5398" y="776"/>
                  <a:pt x="5255" y="776"/>
                </a:cubicBezTo>
                <a:lnTo>
                  <a:pt x="5255" y="776"/>
                </a:lnTo>
                <a:cubicBezTo>
                  <a:pt x="5148" y="776"/>
                  <a:pt x="5059" y="839"/>
                  <a:pt x="5023" y="937"/>
                </a:cubicBezTo>
                <a:lnTo>
                  <a:pt x="5023" y="937"/>
                </a:lnTo>
                <a:cubicBezTo>
                  <a:pt x="4773" y="981"/>
                  <a:pt x="4550" y="1106"/>
                  <a:pt x="4381" y="1276"/>
                </a:cubicBezTo>
                <a:lnTo>
                  <a:pt x="4381" y="1276"/>
                </a:lnTo>
                <a:cubicBezTo>
                  <a:pt x="4158" y="1499"/>
                  <a:pt x="4015" y="1811"/>
                  <a:pt x="4015" y="2150"/>
                </a:cubicBezTo>
                <a:lnTo>
                  <a:pt x="4015" y="2150"/>
                </a:lnTo>
                <a:cubicBezTo>
                  <a:pt x="4015" y="2498"/>
                  <a:pt x="4158" y="2810"/>
                  <a:pt x="4381" y="3033"/>
                </a:cubicBezTo>
                <a:lnTo>
                  <a:pt x="4381" y="3033"/>
                </a:lnTo>
                <a:cubicBezTo>
                  <a:pt x="4604" y="3256"/>
                  <a:pt x="4916" y="3399"/>
                  <a:pt x="5255" y="3399"/>
                </a:cubicBezTo>
                <a:lnTo>
                  <a:pt x="5255" y="3399"/>
                </a:lnTo>
                <a:cubicBezTo>
                  <a:pt x="5728" y="3399"/>
                  <a:pt x="6147" y="3203"/>
                  <a:pt x="6459" y="2899"/>
                </a:cubicBezTo>
                <a:lnTo>
                  <a:pt x="6459" y="2899"/>
                </a:lnTo>
                <a:cubicBezTo>
                  <a:pt x="6771" y="2587"/>
                  <a:pt x="6959" y="2168"/>
                  <a:pt x="6959" y="1695"/>
                </a:cubicBezTo>
                <a:lnTo>
                  <a:pt x="6959" y="1695"/>
                </a:lnTo>
                <a:cubicBezTo>
                  <a:pt x="6959" y="1231"/>
                  <a:pt x="6771" y="803"/>
                  <a:pt x="6459" y="500"/>
                </a:cubicBezTo>
                <a:lnTo>
                  <a:pt x="6459" y="500"/>
                </a:lnTo>
                <a:cubicBezTo>
                  <a:pt x="6147" y="187"/>
                  <a:pt x="5728" y="0"/>
                  <a:pt x="5255" y="0"/>
                </a:cubicBezTo>
                <a:lnTo>
                  <a:pt x="5255" y="0"/>
                </a:lnTo>
                <a:close/>
                <a:moveTo>
                  <a:pt x="3149" y="223"/>
                </a:moveTo>
                <a:cubicBezTo>
                  <a:pt x="2828" y="357"/>
                  <a:pt x="2534" y="553"/>
                  <a:pt x="2293" y="803"/>
                </a:cubicBezTo>
                <a:lnTo>
                  <a:pt x="2293" y="803"/>
                </a:lnTo>
                <a:cubicBezTo>
                  <a:pt x="1802" y="1294"/>
                  <a:pt x="1490" y="1981"/>
                  <a:pt x="1490" y="2730"/>
                </a:cubicBezTo>
                <a:lnTo>
                  <a:pt x="1490" y="2730"/>
                </a:lnTo>
                <a:cubicBezTo>
                  <a:pt x="1490" y="3479"/>
                  <a:pt x="1802" y="4166"/>
                  <a:pt x="2293" y="4657"/>
                </a:cubicBezTo>
                <a:lnTo>
                  <a:pt x="2293" y="4657"/>
                </a:lnTo>
                <a:cubicBezTo>
                  <a:pt x="2534" y="4907"/>
                  <a:pt x="2828" y="5103"/>
                  <a:pt x="3149" y="5237"/>
                </a:cubicBezTo>
                <a:lnTo>
                  <a:pt x="3149" y="5237"/>
                </a:lnTo>
                <a:lnTo>
                  <a:pt x="2730" y="5237"/>
                </a:lnTo>
                <a:cubicBezTo>
                  <a:pt x="2043" y="5237"/>
                  <a:pt x="1410" y="4960"/>
                  <a:pt x="955" y="4505"/>
                </a:cubicBezTo>
                <a:lnTo>
                  <a:pt x="955" y="4505"/>
                </a:lnTo>
                <a:cubicBezTo>
                  <a:pt x="500" y="4050"/>
                  <a:pt x="223" y="3417"/>
                  <a:pt x="223" y="2730"/>
                </a:cubicBezTo>
                <a:lnTo>
                  <a:pt x="223" y="2730"/>
                </a:lnTo>
                <a:cubicBezTo>
                  <a:pt x="223" y="2043"/>
                  <a:pt x="500" y="1410"/>
                  <a:pt x="955" y="955"/>
                </a:cubicBezTo>
                <a:lnTo>
                  <a:pt x="955" y="955"/>
                </a:lnTo>
                <a:cubicBezTo>
                  <a:pt x="1410" y="500"/>
                  <a:pt x="2043" y="223"/>
                  <a:pt x="2730" y="223"/>
                </a:cubicBezTo>
                <a:lnTo>
                  <a:pt x="2730" y="223"/>
                </a:lnTo>
                <a:lnTo>
                  <a:pt x="3149" y="223"/>
                </a:lnTo>
                <a:lnTo>
                  <a:pt x="3149" y="223"/>
                </a:lnTo>
                <a:moveTo>
                  <a:pt x="14827" y="2364"/>
                </a:moveTo>
                <a:cubicBezTo>
                  <a:pt x="13846" y="2650"/>
                  <a:pt x="13007" y="3167"/>
                  <a:pt x="12169" y="3693"/>
                </a:cubicBezTo>
                <a:lnTo>
                  <a:pt x="12169" y="3693"/>
                </a:lnTo>
                <a:cubicBezTo>
                  <a:pt x="10955" y="4443"/>
                  <a:pt x="9742" y="5201"/>
                  <a:pt x="8056" y="5237"/>
                </a:cubicBezTo>
                <a:lnTo>
                  <a:pt x="8056" y="5237"/>
                </a:lnTo>
                <a:cubicBezTo>
                  <a:pt x="8948" y="4987"/>
                  <a:pt x="9715" y="4550"/>
                  <a:pt x="10456" y="4095"/>
                </a:cubicBezTo>
                <a:lnTo>
                  <a:pt x="10456" y="4095"/>
                </a:lnTo>
                <a:cubicBezTo>
                  <a:pt x="10465" y="4086"/>
                  <a:pt x="10465" y="4086"/>
                  <a:pt x="10465" y="4086"/>
                </a:cubicBezTo>
                <a:lnTo>
                  <a:pt x="10465" y="4086"/>
                </a:lnTo>
                <a:cubicBezTo>
                  <a:pt x="10581" y="4015"/>
                  <a:pt x="10688" y="3952"/>
                  <a:pt x="10795" y="3881"/>
                </a:cubicBezTo>
                <a:lnTo>
                  <a:pt x="10795" y="3881"/>
                </a:lnTo>
                <a:cubicBezTo>
                  <a:pt x="11990" y="3131"/>
                  <a:pt x="13186" y="2391"/>
                  <a:pt x="14827" y="2364"/>
                </a:cubicBezTo>
                <a:lnTo>
                  <a:pt x="14827" y="2364"/>
                </a:lnTo>
                <a:lnTo>
                  <a:pt x="14827" y="2364"/>
                </a:lnTo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0" name="Google Shape;970;p51"/>
          <p:cNvSpPr/>
          <p:nvPr/>
        </p:nvSpPr>
        <p:spPr>
          <a:xfrm flipH="1">
            <a:off x="6370181" y="3781687"/>
            <a:ext cx="1053259" cy="474204"/>
          </a:xfrm>
          <a:custGeom>
            <a:avLst/>
            <a:gdLst/>
            <a:ahLst/>
            <a:cxnLst/>
            <a:rect l="l" t="t" r="r" b="b"/>
            <a:pathLst>
              <a:path w="19440" h="8725" extrusionOk="0">
                <a:moveTo>
                  <a:pt x="4229" y="0"/>
                </a:moveTo>
                <a:cubicBezTo>
                  <a:pt x="4095" y="0"/>
                  <a:pt x="3961" y="9"/>
                  <a:pt x="3836" y="27"/>
                </a:cubicBezTo>
                <a:lnTo>
                  <a:pt x="3836" y="27"/>
                </a:lnTo>
                <a:cubicBezTo>
                  <a:pt x="3819" y="9"/>
                  <a:pt x="3792" y="0"/>
                  <a:pt x="3765" y="0"/>
                </a:cubicBezTo>
                <a:lnTo>
                  <a:pt x="3765" y="0"/>
                </a:lnTo>
                <a:lnTo>
                  <a:pt x="2730" y="0"/>
                </a:lnTo>
                <a:cubicBezTo>
                  <a:pt x="1981" y="0"/>
                  <a:pt x="1294" y="303"/>
                  <a:pt x="803" y="803"/>
                </a:cubicBezTo>
                <a:lnTo>
                  <a:pt x="803" y="803"/>
                </a:lnTo>
                <a:cubicBezTo>
                  <a:pt x="304" y="1294"/>
                  <a:pt x="0" y="1981"/>
                  <a:pt x="0" y="2730"/>
                </a:cubicBezTo>
                <a:lnTo>
                  <a:pt x="0" y="2730"/>
                </a:lnTo>
                <a:cubicBezTo>
                  <a:pt x="0" y="3479"/>
                  <a:pt x="304" y="4166"/>
                  <a:pt x="803" y="4657"/>
                </a:cubicBezTo>
                <a:lnTo>
                  <a:pt x="803" y="4657"/>
                </a:lnTo>
                <a:cubicBezTo>
                  <a:pt x="1294" y="5156"/>
                  <a:pt x="1981" y="5460"/>
                  <a:pt x="2730" y="5460"/>
                </a:cubicBezTo>
                <a:lnTo>
                  <a:pt x="2730" y="5460"/>
                </a:lnTo>
                <a:lnTo>
                  <a:pt x="4229" y="5460"/>
                </a:lnTo>
                <a:lnTo>
                  <a:pt x="4782" y="5460"/>
                </a:lnTo>
                <a:cubicBezTo>
                  <a:pt x="4639" y="5540"/>
                  <a:pt x="4514" y="5638"/>
                  <a:pt x="4398" y="5754"/>
                </a:cubicBezTo>
                <a:lnTo>
                  <a:pt x="4398" y="5754"/>
                </a:lnTo>
                <a:cubicBezTo>
                  <a:pt x="4086" y="6066"/>
                  <a:pt x="3890" y="6504"/>
                  <a:pt x="3890" y="6976"/>
                </a:cubicBezTo>
                <a:lnTo>
                  <a:pt x="3890" y="6976"/>
                </a:lnTo>
                <a:cubicBezTo>
                  <a:pt x="3890" y="7458"/>
                  <a:pt x="4086" y="7895"/>
                  <a:pt x="4398" y="8207"/>
                </a:cubicBezTo>
                <a:lnTo>
                  <a:pt x="4398" y="8207"/>
                </a:lnTo>
                <a:cubicBezTo>
                  <a:pt x="4720" y="8529"/>
                  <a:pt x="5148" y="8725"/>
                  <a:pt x="5630" y="8725"/>
                </a:cubicBezTo>
                <a:lnTo>
                  <a:pt x="5630" y="8725"/>
                </a:lnTo>
                <a:lnTo>
                  <a:pt x="6272" y="8725"/>
                </a:lnTo>
                <a:cubicBezTo>
                  <a:pt x="6655" y="8725"/>
                  <a:pt x="7003" y="8564"/>
                  <a:pt x="7262" y="8306"/>
                </a:cubicBezTo>
                <a:lnTo>
                  <a:pt x="7262" y="8306"/>
                </a:lnTo>
                <a:cubicBezTo>
                  <a:pt x="7512" y="8056"/>
                  <a:pt x="7672" y="7708"/>
                  <a:pt x="7672" y="7324"/>
                </a:cubicBezTo>
                <a:lnTo>
                  <a:pt x="7672" y="7324"/>
                </a:lnTo>
                <a:cubicBezTo>
                  <a:pt x="7672" y="6941"/>
                  <a:pt x="7512" y="6584"/>
                  <a:pt x="7262" y="6334"/>
                </a:cubicBezTo>
                <a:lnTo>
                  <a:pt x="7262" y="6334"/>
                </a:lnTo>
                <a:cubicBezTo>
                  <a:pt x="7003" y="6084"/>
                  <a:pt x="6655" y="5924"/>
                  <a:pt x="6272" y="5924"/>
                </a:cubicBezTo>
                <a:lnTo>
                  <a:pt x="6272" y="5924"/>
                </a:lnTo>
                <a:cubicBezTo>
                  <a:pt x="5986" y="5924"/>
                  <a:pt x="5728" y="6040"/>
                  <a:pt x="5549" y="6227"/>
                </a:cubicBezTo>
                <a:lnTo>
                  <a:pt x="5549" y="6227"/>
                </a:lnTo>
                <a:cubicBezTo>
                  <a:pt x="5362" y="6414"/>
                  <a:pt x="5246" y="6673"/>
                  <a:pt x="5246" y="6950"/>
                </a:cubicBezTo>
                <a:lnTo>
                  <a:pt x="5246" y="6950"/>
                </a:lnTo>
                <a:cubicBezTo>
                  <a:pt x="5246" y="7235"/>
                  <a:pt x="5362" y="7494"/>
                  <a:pt x="5549" y="7681"/>
                </a:cubicBezTo>
                <a:lnTo>
                  <a:pt x="5549" y="7681"/>
                </a:lnTo>
                <a:cubicBezTo>
                  <a:pt x="5683" y="7815"/>
                  <a:pt x="5853" y="7913"/>
                  <a:pt x="6040" y="7958"/>
                </a:cubicBezTo>
                <a:lnTo>
                  <a:pt x="6040" y="7958"/>
                </a:lnTo>
                <a:cubicBezTo>
                  <a:pt x="6076" y="8047"/>
                  <a:pt x="6165" y="8118"/>
                  <a:pt x="6272" y="8118"/>
                </a:cubicBezTo>
                <a:lnTo>
                  <a:pt x="6272" y="8118"/>
                </a:lnTo>
                <a:cubicBezTo>
                  <a:pt x="6415" y="8118"/>
                  <a:pt x="6522" y="8011"/>
                  <a:pt x="6522" y="7868"/>
                </a:cubicBezTo>
                <a:lnTo>
                  <a:pt x="6522" y="7868"/>
                </a:lnTo>
                <a:cubicBezTo>
                  <a:pt x="6522" y="7735"/>
                  <a:pt x="6415" y="7619"/>
                  <a:pt x="6272" y="7619"/>
                </a:cubicBezTo>
                <a:lnTo>
                  <a:pt x="6272" y="7619"/>
                </a:lnTo>
                <a:cubicBezTo>
                  <a:pt x="6183" y="7619"/>
                  <a:pt x="6111" y="7663"/>
                  <a:pt x="6067" y="7735"/>
                </a:cubicBezTo>
                <a:lnTo>
                  <a:pt x="6067" y="7735"/>
                </a:lnTo>
                <a:cubicBezTo>
                  <a:pt x="5924" y="7690"/>
                  <a:pt x="5799" y="7619"/>
                  <a:pt x="5701" y="7520"/>
                </a:cubicBezTo>
                <a:lnTo>
                  <a:pt x="5701" y="7520"/>
                </a:lnTo>
                <a:cubicBezTo>
                  <a:pt x="5558" y="7378"/>
                  <a:pt x="5469" y="7173"/>
                  <a:pt x="5469" y="6950"/>
                </a:cubicBezTo>
                <a:lnTo>
                  <a:pt x="5469" y="6950"/>
                </a:lnTo>
                <a:cubicBezTo>
                  <a:pt x="5469" y="6727"/>
                  <a:pt x="5558" y="6530"/>
                  <a:pt x="5701" y="6379"/>
                </a:cubicBezTo>
                <a:lnTo>
                  <a:pt x="5701" y="6379"/>
                </a:lnTo>
                <a:cubicBezTo>
                  <a:pt x="5853" y="6236"/>
                  <a:pt x="6049" y="6147"/>
                  <a:pt x="6272" y="6147"/>
                </a:cubicBezTo>
                <a:lnTo>
                  <a:pt x="6272" y="6147"/>
                </a:lnTo>
                <a:cubicBezTo>
                  <a:pt x="6593" y="6147"/>
                  <a:pt x="6887" y="6280"/>
                  <a:pt x="7101" y="6495"/>
                </a:cubicBezTo>
                <a:lnTo>
                  <a:pt x="7101" y="6495"/>
                </a:lnTo>
                <a:cubicBezTo>
                  <a:pt x="7316" y="6709"/>
                  <a:pt x="7449" y="7003"/>
                  <a:pt x="7449" y="7324"/>
                </a:cubicBezTo>
                <a:lnTo>
                  <a:pt x="7449" y="7324"/>
                </a:lnTo>
                <a:cubicBezTo>
                  <a:pt x="7449" y="7645"/>
                  <a:pt x="7316" y="7940"/>
                  <a:pt x="7101" y="8154"/>
                </a:cubicBezTo>
                <a:lnTo>
                  <a:pt x="7101" y="8154"/>
                </a:lnTo>
                <a:cubicBezTo>
                  <a:pt x="6887" y="8368"/>
                  <a:pt x="6593" y="8502"/>
                  <a:pt x="6272" y="8502"/>
                </a:cubicBezTo>
                <a:lnTo>
                  <a:pt x="6272" y="8502"/>
                </a:lnTo>
                <a:lnTo>
                  <a:pt x="5630" y="8502"/>
                </a:lnTo>
                <a:cubicBezTo>
                  <a:pt x="5210" y="8502"/>
                  <a:pt x="4836" y="8323"/>
                  <a:pt x="4559" y="8056"/>
                </a:cubicBezTo>
                <a:lnTo>
                  <a:pt x="4559" y="8056"/>
                </a:lnTo>
                <a:cubicBezTo>
                  <a:pt x="4282" y="7779"/>
                  <a:pt x="4113" y="7396"/>
                  <a:pt x="4113" y="6976"/>
                </a:cubicBezTo>
                <a:lnTo>
                  <a:pt x="4113" y="6976"/>
                </a:lnTo>
                <a:cubicBezTo>
                  <a:pt x="4113" y="6566"/>
                  <a:pt x="4282" y="6182"/>
                  <a:pt x="4559" y="5906"/>
                </a:cubicBezTo>
                <a:lnTo>
                  <a:pt x="4559" y="5906"/>
                </a:lnTo>
                <a:cubicBezTo>
                  <a:pt x="4836" y="5629"/>
                  <a:pt x="5210" y="5460"/>
                  <a:pt x="5630" y="5460"/>
                </a:cubicBezTo>
                <a:lnTo>
                  <a:pt x="5630" y="5460"/>
                </a:lnTo>
                <a:lnTo>
                  <a:pt x="6450" y="5460"/>
                </a:lnTo>
                <a:lnTo>
                  <a:pt x="7940" y="5460"/>
                </a:lnTo>
                <a:cubicBezTo>
                  <a:pt x="9751" y="5460"/>
                  <a:pt x="11018" y="4666"/>
                  <a:pt x="12285" y="3881"/>
                </a:cubicBezTo>
                <a:lnTo>
                  <a:pt x="12285" y="3881"/>
                </a:lnTo>
                <a:cubicBezTo>
                  <a:pt x="13409" y="3185"/>
                  <a:pt x="14524" y="2489"/>
                  <a:pt x="16005" y="2382"/>
                </a:cubicBezTo>
                <a:lnTo>
                  <a:pt x="16005" y="2382"/>
                </a:lnTo>
                <a:cubicBezTo>
                  <a:pt x="15871" y="2453"/>
                  <a:pt x="15755" y="2552"/>
                  <a:pt x="15648" y="2650"/>
                </a:cubicBezTo>
                <a:lnTo>
                  <a:pt x="15648" y="2650"/>
                </a:lnTo>
                <a:cubicBezTo>
                  <a:pt x="15336" y="2971"/>
                  <a:pt x="15139" y="3408"/>
                  <a:pt x="15139" y="3881"/>
                </a:cubicBezTo>
                <a:lnTo>
                  <a:pt x="15139" y="3881"/>
                </a:lnTo>
                <a:cubicBezTo>
                  <a:pt x="15139" y="4362"/>
                  <a:pt x="15336" y="4800"/>
                  <a:pt x="15648" y="5112"/>
                </a:cubicBezTo>
                <a:lnTo>
                  <a:pt x="15648" y="5112"/>
                </a:lnTo>
                <a:cubicBezTo>
                  <a:pt x="15960" y="5424"/>
                  <a:pt x="16397" y="5620"/>
                  <a:pt x="16879" y="5620"/>
                </a:cubicBezTo>
                <a:lnTo>
                  <a:pt x="16879" y="5620"/>
                </a:lnTo>
                <a:lnTo>
                  <a:pt x="17521" y="5620"/>
                </a:lnTo>
                <a:cubicBezTo>
                  <a:pt x="17905" y="5620"/>
                  <a:pt x="18253" y="5469"/>
                  <a:pt x="18512" y="5210"/>
                </a:cubicBezTo>
                <a:lnTo>
                  <a:pt x="18512" y="5210"/>
                </a:lnTo>
                <a:cubicBezTo>
                  <a:pt x="18761" y="4960"/>
                  <a:pt x="18922" y="4612"/>
                  <a:pt x="18922" y="4220"/>
                </a:cubicBezTo>
                <a:lnTo>
                  <a:pt x="18922" y="4220"/>
                </a:lnTo>
                <a:cubicBezTo>
                  <a:pt x="18922" y="3836"/>
                  <a:pt x="18761" y="3488"/>
                  <a:pt x="18512" y="3238"/>
                </a:cubicBezTo>
                <a:lnTo>
                  <a:pt x="18512" y="3238"/>
                </a:lnTo>
                <a:cubicBezTo>
                  <a:pt x="18253" y="2980"/>
                  <a:pt x="17905" y="2828"/>
                  <a:pt x="17521" y="2828"/>
                </a:cubicBezTo>
                <a:lnTo>
                  <a:pt x="17521" y="2828"/>
                </a:lnTo>
                <a:cubicBezTo>
                  <a:pt x="17236" y="2828"/>
                  <a:pt x="16977" y="2944"/>
                  <a:pt x="16790" y="3131"/>
                </a:cubicBezTo>
                <a:lnTo>
                  <a:pt x="16790" y="3131"/>
                </a:lnTo>
                <a:cubicBezTo>
                  <a:pt x="16611" y="3310"/>
                  <a:pt x="16495" y="3568"/>
                  <a:pt x="16495" y="3854"/>
                </a:cubicBezTo>
                <a:lnTo>
                  <a:pt x="16495" y="3854"/>
                </a:lnTo>
                <a:cubicBezTo>
                  <a:pt x="16495" y="4139"/>
                  <a:pt x="16611" y="4398"/>
                  <a:pt x="16790" y="4577"/>
                </a:cubicBezTo>
                <a:lnTo>
                  <a:pt x="16790" y="4577"/>
                </a:lnTo>
                <a:cubicBezTo>
                  <a:pt x="16924" y="4710"/>
                  <a:pt x="17093" y="4809"/>
                  <a:pt x="17289" y="4853"/>
                </a:cubicBezTo>
                <a:lnTo>
                  <a:pt x="17289" y="4853"/>
                </a:lnTo>
                <a:cubicBezTo>
                  <a:pt x="17316" y="4951"/>
                  <a:pt x="17414" y="5023"/>
                  <a:pt x="17521" y="5023"/>
                </a:cubicBezTo>
                <a:lnTo>
                  <a:pt x="17521" y="5023"/>
                </a:lnTo>
                <a:cubicBezTo>
                  <a:pt x="17655" y="5023"/>
                  <a:pt x="17771" y="4907"/>
                  <a:pt x="17771" y="4773"/>
                </a:cubicBezTo>
                <a:lnTo>
                  <a:pt x="17771" y="4773"/>
                </a:lnTo>
                <a:cubicBezTo>
                  <a:pt x="17771" y="4630"/>
                  <a:pt x="17655" y="4523"/>
                  <a:pt x="17521" y="4523"/>
                </a:cubicBezTo>
                <a:lnTo>
                  <a:pt x="17521" y="4523"/>
                </a:lnTo>
                <a:cubicBezTo>
                  <a:pt x="17432" y="4523"/>
                  <a:pt x="17361" y="4568"/>
                  <a:pt x="17316" y="4630"/>
                </a:cubicBezTo>
                <a:lnTo>
                  <a:pt x="17316" y="4630"/>
                </a:lnTo>
                <a:cubicBezTo>
                  <a:pt x="17173" y="4594"/>
                  <a:pt x="17048" y="4523"/>
                  <a:pt x="16950" y="4425"/>
                </a:cubicBezTo>
                <a:lnTo>
                  <a:pt x="16950" y="4425"/>
                </a:lnTo>
                <a:cubicBezTo>
                  <a:pt x="16808" y="4273"/>
                  <a:pt x="16709" y="4077"/>
                  <a:pt x="16709" y="3854"/>
                </a:cubicBezTo>
                <a:lnTo>
                  <a:pt x="16709" y="3854"/>
                </a:lnTo>
                <a:cubicBezTo>
                  <a:pt x="16709" y="3631"/>
                  <a:pt x="16808" y="3435"/>
                  <a:pt x="16950" y="3283"/>
                </a:cubicBezTo>
                <a:lnTo>
                  <a:pt x="16950" y="3283"/>
                </a:lnTo>
                <a:cubicBezTo>
                  <a:pt x="17093" y="3140"/>
                  <a:pt x="17298" y="3051"/>
                  <a:pt x="17521" y="3051"/>
                </a:cubicBezTo>
                <a:lnTo>
                  <a:pt x="17521" y="3051"/>
                </a:lnTo>
                <a:cubicBezTo>
                  <a:pt x="17842" y="3051"/>
                  <a:pt x="18137" y="3176"/>
                  <a:pt x="18351" y="3390"/>
                </a:cubicBezTo>
                <a:lnTo>
                  <a:pt x="18351" y="3390"/>
                </a:lnTo>
                <a:cubicBezTo>
                  <a:pt x="18565" y="3604"/>
                  <a:pt x="18699" y="3899"/>
                  <a:pt x="18699" y="4220"/>
                </a:cubicBezTo>
                <a:lnTo>
                  <a:pt x="18699" y="4220"/>
                </a:lnTo>
                <a:cubicBezTo>
                  <a:pt x="18699" y="4550"/>
                  <a:pt x="18565" y="4844"/>
                  <a:pt x="18351" y="5058"/>
                </a:cubicBezTo>
                <a:lnTo>
                  <a:pt x="18351" y="5058"/>
                </a:lnTo>
                <a:cubicBezTo>
                  <a:pt x="18137" y="5263"/>
                  <a:pt x="17842" y="5397"/>
                  <a:pt x="17521" y="5397"/>
                </a:cubicBezTo>
                <a:lnTo>
                  <a:pt x="17521" y="5397"/>
                </a:lnTo>
                <a:lnTo>
                  <a:pt x="16879" y="5397"/>
                </a:lnTo>
                <a:cubicBezTo>
                  <a:pt x="16460" y="5397"/>
                  <a:pt x="16085" y="5228"/>
                  <a:pt x="15808" y="4951"/>
                </a:cubicBezTo>
                <a:lnTo>
                  <a:pt x="15808" y="4951"/>
                </a:lnTo>
                <a:cubicBezTo>
                  <a:pt x="15532" y="4684"/>
                  <a:pt x="15362" y="4300"/>
                  <a:pt x="15362" y="3881"/>
                </a:cubicBezTo>
                <a:lnTo>
                  <a:pt x="15362" y="3881"/>
                </a:lnTo>
                <a:cubicBezTo>
                  <a:pt x="15362" y="3461"/>
                  <a:pt x="15532" y="3087"/>
                  <a:pt x="15808" y="2810"/>
                </a:cubicBezTo>
                <a:lnTo>
                  <a:pt x="15808" y="2810"/>
                </a:lnTo>
                <a:cubicBezTo>
                  <a:pt x="16085" y="2534"/>
                  <a:pt x="16460" y="2364"/>
                  <a:pt x="16879" y="2364"/>
                </a:cubicBezTo>
                <a:lnTo>
                  <a:pt x="16879" y="2364"/>
                </a:lnTo>
                <a:lnTo>
                  <a:pt x="17120" y="2364"/>
                </a:lnTo>
                <a:lnTo>
                  <a:pt x="18610" y="2364"/>
                </a:lnTo>
                <a:lnTo>
                  <a:pt x="18966" y="2364"/>
                </a:lnTo>
                <a:cubicBezTo>
                  <a:pt x="19002" y="2444"/>
                  <a:pt x="19091" y="2507"/>
                  <a:pt x="19190" y="2507"/>
                </a:cubicBezTo>
                <a:lnTo>
                  <a:pt x="19190" y="2507"/>
                </a:lnTo>
                <a:cubicBezTo>
                  <a:pt x="19323" y="2507"/>
                  <a:pt x="19439" y="2391"/>
                  <a:pt x="19439" y="2257"/>
                </a:cubicBezTo>
                <a:lnTo>
                  <a:pt x="19439" y="2257"/>
                </a:lnTo>
                <a:cubicBezTo>
                  <a:pt x="19439" y="2114"/>
                  <a:pt x="19323" y="2007"/>
                  <a:pt x="19190" y="2007"/>
                </a:cubicBezTo>
                <a:lnTo>
                  <a:pt x="19190" y="2007"/>
                </a:lnTo>
                <a:cubicBezTo>
                  <a:pt x="19091" y="2007"/>
                  <a:pt x="19002" y="2061"/>
                  <a:pt x="18966" y="2141"/>
                </a:cubicBezTo>
                <a:lnTo>
                  <a:pt x="18966" y="2141"/>
                </a:lnTo>
                <a:lnTo>
                  <a:pt x="18610" y="2141"/>
                </a:lnTo>
                <a:lnTo>
                  <a:pt x="17120" y="2141"/>
                </a:lnTo>
                <a:lnTo>
                  <a:pt x="16879" y="2141"/>
                </a:lnTo>
                <a:lnTo>
                  <a:pt x="16406" y="2141"/>
                </a:lnTo>
                <a:lnTo>
                  <a:pt x="14907" y="2141"/>
                </a:lnTo>
                <a:cubicBezTo>
                  <a:pt x="13168" y="2141"/>
                  <a:pt x="11928" y="2917"/>
                  <a:pt x="10679" y="3693"/>
                </a:cubicBezTo>
                <a:lnTo>
                  <a:pt x="10679" y="3693"/>
                </a:lnTo>
                <a:cubicBezTo>
                  <a:pt x="10572" y="3756"/>
                  <a:pt x="10474" y="3818"/>
                  <a:pt x="10376" y="3881"/>
                </a:cubicBezTo>
                <a:lnTo>
                  <a:pt x="10376" y="3881"/>
                </a:lnTo>
                <a:cubicBezTo>
                  <a:pt x="10063" y="3872"/>
                  <a:pt x="9778" y="3738"/>
                  <a:pt x="9573" y="3533"/>
                </a:cubicBezTo>
                <a:lnTo>
                  <a:pt x="9573" y="3533"/>
                </a:lnTo>
                <a:cubicBezTo>
                  <a:pt x="9359" y="3319"/>
                  <a:pt x="9225" y="3024"/>
                  <a:pt x="9225" y="2703"/>
                </a:cubicBezTo>
                <a:lnTo>
                  <a:pt x="9225" y="2703"/>
                </a:lnTo>
                <a:cubicBezTo>
                  <a:pt x="9225" y="2382"/>
                  <a:pt x="9359" y="2088"/>
                  <a:pt x="9573" y="1874"/>
                </a:cubicBezTo>
                <a:lnTo>
                  <a:pt x="9573" y="1874"/>
                </a:lnTo>
                <a:cubicBezTo>
                  <a:pt x="9787" y="1659"/>
                  <a:pt x="10081" y="1526"/>
                  <a:pt x="10402" y="1526"/>
                </a:cubicBezTo>
                <a:lnTo>
                  <a:pt x="10402" y="1526"/>
                </a:lnTo>
                <a:cubicBezTo>
                  <a:pt x="10625" y="1526"/>
                  <a:pt x="10830" y="1624"/>
                  <a:pt x="10973" y="1766"/>
                </a:cubicBezTo>
                <a:lnTo>
                  <a:pt x="10973" y="1766"/>
                </a:lnTo>
                <a:cubicBezTo>
                  <a:pt x="11125" y="1909"/>
                  <a:pt x="11214" y="2114"/>
                  <a:pt x="11214" y="2337"/>
                </a:cubicBezTo>
                <a:lnTo>
                  <a:pt x="11214" y="2337"/>
                </a:lnTo>
                <a:cubicBezTo>
                  <a:pt x="11214" y="2560"/>
                  <a:pt x="11125" y="2757"/>
                  <a:pt x="10973" y="2908"/>
                </a:cubicBezTo>
                <a:lnTo>
                  <a:pt x="10973" y="2908"/>
                </a:lnTo>
                <a:cubicBezTo>
                  <a:pt x="10875" y="3006"/>
                  <a:pt x="10750" y="3078"/>
                  <a:pt x="10616" y="3114"/>
                </a:cubicBezTo>
                <a:lnTo>
                  <a:pt x="10616" y="3114"/>
                </a:lnTo>
                <a:cubicBezTo>
                  <a:pt x="10572" y="3051"/>
                  <a:pt x="10491" y="3006"/>
                  <a:pt x="10402" y="3006"/>
                </a:cubicBezTo>
                <a:lnTo>
                  <a:pt x="10402" y="3006"/>
                </a:lnTo>
                <a:cubicBezTo>
                  <a:pt x="10268" y="3006"/>
                  <a:pt x="10152" y="3114"/>
                  <a:pt x="10152" y="3256"/>
                </a:cubicBezTo>
                <a:lnTo>
                  <a:pt x="10152" y="3256"/>
                </a:lnTo>
                <a:cubicBezTo>
                  <a:pt x="10152" y="3390"/>
                  <a:pt x="10268" y="3506"/>
                  <a:pt x="10402" y="3506"/>
                </a:cubicBezTo>
                <a:lnTo>
                  <a:pt x="10402" y="3506"/>
                </a:lnTo>
                <a:cubicBezTo>
                  <a:pt x="10509" y="3506"/>
                  <a:pt x="10607" y="3435"/>
                  <a:pt x="10643" y="3337"/>
                </a:cubicBezTo>
                <a:lnTo>
                  <a:pt x="10643" y="3337"/>
                </a:lnTo>
                <a:cubicBezTo>
                  <a:pt x="10830" y="3292"/>
                  <a:pt x="11000" y="3194"/>
                  <a:pt x="11134" y="3060"/>
                </a:cubicBezTo>
                <a:lnTo>
                  <a:pt x="11134" y="3060"/>
                </a:lnTo>
                <a:cubicBezTo>
                  <a:pt x="11321" y="2873"/>
                  <a:pt x="11437" y="2623"/>
                  <a:pt x="11437" y="2337"/>
                </a:cubicBezTo>
                <a:lnTo>
                  <a:pt x="11437" y="2337"/>
                </a:lnTo>
                <a:cubicBezTo>
                  <a:pt x="11437" y="2052"/>
                  <a:pt x="11321" y="1793"/>
                  <a:pt x="11134" y="1606"/>
                </a:cubicBezTo>
                <a:lnTo>
                  <a:pt x="11134" y="1606"/>
                </a:lnTo>
                <a:cubicBezTo>
                  <a:pt x="10946" y="1419"/>
                  <a:pt x="10688" y="1303"/>
                  <a:pt x="10402" y="1303"/>
                </a:cubicBezTo>
                <a:lnTo>
                  <a:pt x="10402" y="1303"/>
                </a:lnTo>
                <a:cubicBezTo>
                  <a:pt x="10019" y="1303"/>
                  <a:pt x="9671" y="1463"/>
                  <a:pt x="9412" y="1722"/>
                </a:cubicBezTo>
                <a:lnTo>
                  <a:pt x="9412" y="1722"/>
                </a:lnTo>
                <a:cubicBezTo>
                  <a:pt x="9162" y="1972"/>
                  <a:pt x="9002" y="2320"/>
                  <a:pt x="9002" y="2703"/>
                </a:cubicBezTo>
                <a:lnTo>
                  <a:pt x="9002" y="2703"/>
                </a:lnTo>
                <a:cubicBezTo>
                  <a:pt x="9002" y="3087"/>
                  <a:pt x="9162" y="3444"/>
                  <a:pt x="9412" y="3693"/>
                </a:cubicBezTo>
                <a:lnTo>
                  <a:pt x="9412" y="3693"/>
                </a:lnTo>
                <a:cubicBezTo>
                  <a:pt x="9590" y="3872"/>
                  <a:pt x="9822" y="4006"/>
                  <a:pt x="10072" y="4068"/>
                </a:cubicBezTo>
                <a:lnTo>
                  <a:pt x="10072" y="4068"/>
                </a:lnTo>
                <a:cubicBezTo>
                  <a:pt x="9020" y="4693"/>
                  <a:pt x="7913" y="5237"/>
                  <a:pt x="6450" y="5237"/>
                </a:cubicBezTo>
                <a:lnTo>
                  <a:pt x="6450" y="5237"/>
                </a:lnTo>
                <a:lnTo>
                  <a:pt x="5630" y="5237"/>
                </a:lnTo>
                <a:lnTo>
                  <a:pt x="4229" y="5237"/>
                </a:lnTo>
                <a:cubicBezTo>
                  <a:pt x="3533" y="5237"/>
                  <a:pt x="2909" y="4960"/>
                  <a:pt x="2454" y="4505"/>
                </a:cubicBezTo>
                <a:lnTo>
                  <a:pt x="2454" y="4505"/>
                </a:lnTo>
                <a:cubicBezTo>
                  <a:pt x="1999" y="4050"/>
                  <a:pt x="1713" y="3417"/>
                  <a:pt x="1713" y="2730"/>
                </a:cubicBezTo>
                <a:lnTo>
                  <a:pt x="1713" y="2730"/>
                </a:lnTo>
                <a:cubicBezTo>
                  <a:pt x="1713" y="2043"/>
                  <a:pt x="1999" y="1410"/>
                  <a:pt x="2454" y="955"/>
                </a:cubicBezTo>
                <a:lnTo>
                  <a:pt x="2454" y="955"/>
                </a:lnTo>
                <a:cubicBezTo>
                  <a:pt x="2909" y="500"/>
                  <a:pt x="3533" y="223"/>
                  <a:pt x="4229" y="223"/>
                </a:cubicBezTo>
                <a:lnTo>
                  <a:pt x="4229" y="223"/>
                </a:lnTo>
                <a:lnTo>
                  <a:pt x="5255" y="223"/>
                </a:lnTo>
                <a:cubicBezTo>
                  <a:pt x="5665" y="223"/>
                  <a:pt x="6031" y="384"/>
                  <a:pt x="6299" y="651"/>
                </a:cubicBezTo>
                <a:lnTo>
                  <a:pt x="6299" y="651"/>
                </a:lnTo>
                <a:cubicBezTo>
                  <a:pt x="6566" y="919"/>
                  <a:pt x="6736" y="1294"/>
                  <a:pt x="6736" y="1695"/>
                </a:cubicBezTo>
                <a:lnTo>
                  <a:pt x="6736" y="1695"/>
                </a:lnTo>
                <a:cubicBezTo>
                  <a:pt x="6736" y="2105"/>
                  <a:pt x="6566" y="2471"/>
                  <a:pt x="6299" y="2739"/>
                </a:cubicBezTo>
                <a:lnTo>
                  <a:pt x="6299" y="2739"/>
                </a:lnTo>
                <a:cubicBezTo>
                  <a:pt x="6031" y="3006"/>
                  <a:pt x="5665" y="3176"/>
                  <a:pt x="5255" y="3176"/>
                </a:cubicBezTo>
                <a:lnTo>
                  <a:pt x="5255" y="3176"/>
                </a:lnTo>
                <a:cubicBezTo>
                  <a:pt x="4978" y="3176"/>
                  <a:pt x="4720" y="3060"/>
                  <a:pt x="4532" y="2873"/>
                </a:cubicBezTo>
                <a:lnTo>
                  <a:pt x="4532" y="2873"/>
                </a:lnTo>
                <a:cubicBezTo>
                  <a:pt x="4354" y="2694"/>
                  <a:pt x="4238" y="2436"/>
                  <a:pt x="4238" y="2150"/>
                </a:cubicBezTo>
                <a:lnTo>
                  <a:pt x="4238" y="2150"/>
                </a:lnTo>
                <a:cubicBezTo>
                  <a:pt x="4238" y="1874"/>
                  <a:pt x="4354" y="1615"/>
                  <a:pt x="4532" y="1436"/>
                </a:cubicBezTo>
                <a:lnTo>
                  <a:pt x="4532" y="1436"/>
                </a:lnTo>
                <a:cubicBezTo>
                  <a:pt x="4675" y="1294"/>
                  <a:pt x="4853" y="1196"/>
                  <a:pt x="5050" y="1151"/>
                </a:cubicBezTo>
                <a:lnTo>
                  <a:pt x="5050" y="1151"/>
                </a:lnTo>
                <a:cubicBezTo>
                  <a:pt x="5094" y="1222"/>
                  <a:pt x="5166" y="1276"/>
                  <a:pt x="5255" y="1276"/>
                </a:cubicBezTo>
                <a:lnTo>
                  <a:pt x="5255" y="1276"/>
                </a:lnTo>
                <a:cubicBezTo>
                  <a:pt x="5398" y="1276"/>
                  <a:pt x="5505" y="1160"/>
                  <a:pt x="5505" y="1026"/>
                </a:cubicBezTo>
                <a:lnTo>
                  <a:pt x="5505" y="1026"/>
                </a:lnTo>
                <a:cubicBezTo>
                  <a:pt x="5505" y="883"/>
                  <a:pt x="5398" y="776"/>
                  <a:pt x="5255" y="776"/>
                </a:cubicBezTo>
                <a:lnTo>
                  <a:pt x="5255" y="776"/>
                </a:lnTo>
                <a:cubicBezTo>
                  <a:pt x="5148" y="776"/>
                  <a:pt x="5059" y="839"/>
                  <a:pt x="5023" y="937"/>
                </a:cubicBezTo>
                <a:lnTo>
                  <a:pt x="5023" y="937"/>
                </a:lnTo>
                <a:cubicBezTo>
                  <a:pt x="4773" y="981"/>
                  <a:pt x="4550" y="1106"/>
                  <a:pt x="4381" y="1276"/>
                </a:cubicBezTo>
                <a:lnTo>
                  <a:pt x="4381" y="1276"/>
                </a:lnTo>
                <a:cubicBezTo>
                  <a:pt x="4158" y="1499"/>
                  <a:pt x="4015" y="1811"/>
                  <a:pt x="4015" y="2150"/>
                </a:cubicBezTo>
                <a:lnTo>
                  <a:pt x="4015" y="2150"/>
                </a:lnTo>
                <a:cubicBezTo>
                  <a:pt x="4015" y="2498"/>
                  <a:pt x="4158" y="2810"/>
                  <a:pt x="4381" y="3033"/>
                </a:cubicBezTo>
                <a:lnTo>
                  <a:pt x="4381" y="3033"/>
                </a:lnTo>
                <a:cubicBezTo>
                  <a:pt x="4604" y="3256"/>
                  <a:pt x="4916" y="3399"/>
                  <a:pt x="5255" y="3399"/>
                </a:cubicBezTo>
                <a:lnTo>
                  <a:pt x="5255" y="3399"/>
                </a:lnTo>
                <a:cubicBezTo>
                  <a:pt x="5728" y="3399"/>
                  <a:pt x="6147" y="3203"/>
                  <a:pt x="6459" y="2899"/>
                </a:cubicBezTo>
                <a:lnTo>
                  <a:pt x="6459" y="2899"/>
                </a:lnTo>
                <a:cubicBezTo>
                  <a:pt x="6771" y="2587"/>
                  <a:pt x="6959" y="2168"/>
                  <a:pt x="6959" y="1695"/>
                </a:cubicBezTo>
                <a:lnTo>
                  <a:pt x="6959" y="1695"/>
                </a:lnTo>
                <a:cubicBezTo>
                  <a:pt x="6959" y="1231"/>
                  <a:pt x="6771" y="803"/>
                  <a:pt x="6459" y="500"/>
                </a:cubicBezTo>
                <a:lnTo>
                  <a:pt x="6459" y="500"/>
                </a:lnTo>
                <a:cubicBezTo>
                  <a:pt x="6147" y="187"/>
                  <a:pt x="5728" y="0"/>
                  <a:pt x="5255" y="0"/>
                </a:cubicBezTo>
                <a:lnTo>
                  <a:pt x="5255" y="0"/>
                </a:lnTo>
                <a:close/>
                <a:moveTo>
                  <a:pt x="3149" y="223"/>
                </a:moveTo>
                <a:cubicBezTo>
                  <a:pt x="2828" y="357"/>
                  <a:pt x="2534" y="553"/>
                  <a:pt x="2293" y="803"/>
                </a:cubicBezTo>
                <a:lnTo>
                  <a:pt x="2293" y="803"/>
                </a:lnTo>
                <a:cubicBezTo>
                  <a:pt x="1802" y="1294"/>
                  <a:pt x="1490" y="1981"/>
                  <a:pt x="1490" y="2730"/>
                </a:cubicBezTo>
                <a:lnTo>
                  <a:pt x="1490" y="2730"/>
                </a:lnTo>
                <a:cubicBezTo>
                  <a:pt x="1490" y="3479"/>
                  <a:pt x="1802" y="4166"/>
                  <a:pt x="2293" y="4657"/>
                </a:cubicBezTo>
                <a:lnTo>
                  <a:pt x="2293" y="4657"/>
                </a:lnTo>
                <a:cubicBezTo>
                  <a:pt x="2534" y="4907"/>
                  <a:pt x="2828" y="5103"/>
                  <a:pt x="3149" y="5237"/>
                </a:cubicBezTo>
                <a:lnTo>
                  <a:pt x="3149" y="5237"/>
                </a:lnTo>
                <a:lnTo>
                  <a:pt x="2730" y="5237"/>
                </a:lnTo>
                <a:cubicBezTo>
                  <a:pt x="2043" y="5237"/>
                  <a:pt x="1410" y="4960"/>
                  <a:pt x="955" y="4505"/>
                </a:cubicBezTo>
                <a:lnTo>
                  <a:pt x="955" y="4505"/>
                </a:lnTo>
                <a:cubicBezTo>
                  <a:pt x="500" y="4050"/>
                  <a:pt x="223" y="3417"/>
                  <a:pt x="223" y="2730"/>
                </a:cubicBezTo>
                <a:lnTo>
                  <a:pt x="223" y="2730"/>
                </a:lnTo>
                <a:cubicBezTo>
                  <a:pt x="223" y="2043"/>
                  <a:pt x="500" y="1410"/>
                  <a:pt x="955" y="955"/>
                </a:cubicBezTo>
                <a:lnTo>
                  <a:pt x="955" y="955"/>
                </a:lnTo>
                <a:cubicBezTo>
                  <a:pt x="1410" y="500"/>
                  <a:pt x="2043" y="223"/>
                  <a:pt x="2730" y="223"/>
                </a:cubicBezTo>
                <a:lnTo>
                  <a:pt x="2730" y="223"/>
                </a:lnTo>
                <a:lnTo>
                  <a:pt x="3149" y="223"/>
                </a:lnTo>
                <a:lnTo>
                  <a:pt x="3149" y="223"/>
                </a:lnTo>
                <a:moveTo>
                  <a:pt x="14827" y="2364"/>
                </a:moveTo>
                <a:cubicBezTo>
                  <a:pt x="13846" y="2650"/>
                  <a:pt x="13007" y="3167"/>
                  <a:pt x="12169" y="3693"/>
                </a:cubicBezTo>
                <a:lnTo>
                  <a:pt x="12169" y="3693"/>
                </a:lnTo>
                <a:cubicBezTo>
                  <a:pt x="10955" y="4443"/>
                  <a:pt x="9742" y="5201"/>
                  <a:pt x="8056" y="5237"/>
                </a:cubicBezTo>
                <a:lnTo>
                  <a:pt x="8056" y="5237"/>
                </a:lnTo>
                <a:cubicBezTo>
                  <a:pt x="8948" y="4987"/>
                  <a:pt x="9715" y="4550"/>
                  <a:pt x="10456" y="4095"/>
                </a:cubicBezTo>
                <a:lnTo>
                  <a:pt x="10456" y="4095"/>
                </a:lnTo>
                <a:cubicBezTo>
                  <a:pt x="10465" y="4086"/>
                  <a:pt x="10465" y="4086"/>
                  <a:pt x="10465" y="4086"/>
                </a:cubicBezTo>
                <a:lnTo>
                  <a:pt x="10465" y="4086"/>
                </a:lnTo>
                <a:cubicBezTo>
                  <a:pt x="10581" y="4015"/>
                  <a:pt x="10688" y="3952"/>
                  <a:pt x="10795" y="3881"/>
                </a:cubicBezTo>
                <a:lnTo>
                  <a:pt x="10795" y="3881"/>
                </a:lnTo>
                <a:cubicBezTo>
                  <a:pt x="11990" y="3131"/>
                  <a:pt x="13186" y="2391"/>
                  <a:pt x="14827" y="2364"/>
                </a:cubicBezTo>
                <a:lnTo>
                  <a:pt x="14827" y="2364"/>
                </a:lnTo>
                <a:lnTo>
                  <a:pt x="14827" y="2364"/>
                </a:lnTo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1" name="Google Shape;971;p51"/>
          <p:cNvSpPr txBox="1">
            <a:spLocks noGrp="1"/>
          </p:cNvSpPr>
          <p:nvPr>
            <p:ph type="title"/>
          </p:nvPr>
        </p:nvSpPr>
        <p:spPr>
          <a:xfrm>
            <a:off x="2549350" y="1396615"/>
            <a:ext cx="4045200" cy="226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dirty="0"/>
              <a:t>КРАЙ</a:t>
            </a: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8" name="Google Shape;718;p46"/>
          <p:cNvCxnSpPr/>
          <p:nvPr/>
        </p:nvCxnSpPr>
        <p:spPr>
          <a:xfrm>
            <a:off x="935175" y="2966762"/>
            <a:ext cx="6812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21" name="Google Shape;721;p46"/>
          <p:cNvSpPr txBox="1"/>
          <p:nvPr/>
        </p:nvSpPr>
        <p:spPr>
          <a:xfrm flipH="1">
            <a:off x="3484350" y="1908412"/>
            <a:ext cx="2175300" cy="4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500" dirty="0">
                <a:solidFill>
                  <a:schemeClr val="dk2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Едуард </a:t>
            </a:r>
            <a:r>
              <a:rPr lang="en-US" sz="2500" dirty="0">
                <a:solidFill>
                  <a:schemeClr val="dk2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VI</a:t>
            </a:r>
            <a:endParaRPr sz="2500" dirty="0">
              <a:solidFill>
                <a:srgbClr val="E4B341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</p:txBody>
      </p:sp>
      <p:sp>
        <p:nvSpPr>
          <p:cNvPr id="723" name="Google Shape;723;p46"/>
          <p:cNvSpPr txBox="1"/>
          <p:nvPr/>
        </p:nvSpPr>
        <p:spPr>
          <a:xfrm flipH="1">
            <a:off x="6248700" y="1908412"/>
            <a:ext cx="2175300" cy="4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500" dirty="0">
                <a:solidFill>
                  <a:schemeClr val="dk2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Елизабет</a:t>
            </a:r>
            <a:r>
              <a:rPr lang="en-US" sz="2500" dirty="0">
                <a:solidFill>
                  <a:schemeClr val="dk2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I</a:t>
            </a:r>
            <a:r>
              <a:rPr lang="bg-BG" sz="2500" dirty="0">
                <a:solidFill>
                  <a:schemeClr val="dk2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endParaRPr sz="2500" dirty="0">
              <a:solidFill>
                <a:srgbClr val="E4B341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</p:txBody>
      </p:sp>
      <p:sp>
        <p:nvSpPr>
          <p:cNvPr id="724" name="Google Shape;724;p46"/>
          <p:cNvSpPr txBox="1"/>
          <p:nvPr/>
        </p:nvSpPr>
        <p:spPr>
          <a:xfrm flipH="1">
            <a:off x="6248700" y="1411887"/>
            <a:ext cx="2175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1ECCC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726" name="Google Shape;726;p46"/>
          <p:cNvSpPr txBox="1"/>
          <p:nvPr/>
        </p:nvSpPr>
        <p:spPr>
          <a:xfrm flipH="1">
            <a:off x="3484350" y="2346712"/>
            <a:ext cx="2175300" cy="4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chemeClr val="bg1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1547-1553</a:t>
            </a:r>
            <a:endParaRPr sz="2500" dirty="0">
              <a:solidFill>
                <a:schemeClr val="bg1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</p:txBody>
      </p:sp>
      <p:sp>
        <p:nvSpPr>
          <p:cNvPr id="727" name="Google Shape;727;p46"/>
          <p:cNvSpPr txBox="1"/>
          <p:nvPr/>
        </p:nvSpPr>
        <p:spPr>
          <a:xfrm flipH="1">
            <a:off x="6248700" y="2346712"/>
            <a:ext cx="2175300" cy="4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solidFill>
                  <a:schemeClr val="bg1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1558-1603</a:t>
            </a:r>
            <a:endParaRPr sz="2500" dirty="0">
              <a:solidFill>
                <a:schemeClr val="bg1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</p:txBody>
      </p:sp>
      <p:cxnSp>
        <p:nvCxnSpPr>
          <p:cNvPr id="728" name="Google Shape;728;p46"/>
          <p:cNvCxnSpPr/>
          <p:nvPr/>
        </p:nvCxnSpPr>
        <p:spPr>
          <a:xfrm>
            <a:off x="3189825" y="2861800"/>
            <a:ext cx="0" cy="210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29" name="Google Shape;729;p46"/>
          <p:cNvSpPr/>
          <p:nvPr/>
        </p:nvSpPr>
        <p:spPr>
          <a:xfrm>
            <a:off x="7460887" y="3949025"/>
            <a:ext cx="603309" cy="307807"/>
          </a:xfrm>
          <a:custGeom>
            <a:avLst/>
            <a:gdLst/>
            <a:ahLst/>
            <a:cxnLst/>
            <a:rect l="l" t="t" r="r" b="b"/>
            <a:pathLst>
              <a:path w="12401" h="6326" extrusionOk="0">
                <a:moveTo>
                  <a:pt x="6682" y="295"/>
                </a:moveTo>
                <a:cubicBezTo>
                  <a:pt x="6504" y="473"/>
                  <a:pt x="6388" y="723"/>
                  <a:pt x="6388" y="1000"/>
                </a:cubicBezTo>
                <a:lnTo>
                  <a:pt x="6388" y="1000"/>
                </a:lnTo>
                <a:cubicBezTo>
                  <a:pt x="6388" y="1276"/>
                  <a:pt x="6504" y="1517"/>
                  <a:pt x="6682" y="1704"/>
                </a:cubicBezTo>
                <a:lnTo>
                  <a:pt x="6682" y="1704"/>
                </a:lnTo>
                <a:cubicBezTo>
                  <a:pt x="6789" y="1811"/>
                  <a:pt x="6932" y="1901"/>
                  <a:pt x="7084" y="1945"/>
                </a:cubicBezTo>
                <a:lnTo>
                  <a:pt x="7084" y="1945"/>
                </a:lnTo>
                <a:cubicBezTo>
                  <a:pt x="7111" y="2088"/>
                  <a:pt x="7236" y="2195"/>
                  <a:pt x="7387" y="2195"/>
                </a:cubicBezTo>
                <a:lnTo>
                  <a:pt x="7387" y="2195"/>
                </a:lnTo>
                <a:cubicBezTo>
                  <a:pt x="7557" y="2195"/>
                  <a:pt x="7690" y="2052"/>
                  <a:pt x="7690" y="1883"/>
                </a:cubicBezTo>
                <a:lnTo>
                  <a:pt x="7690" y="1883"/>
                </a:lnTo>
                <a:cubicBezTo>
                  <a:pt x="7690" y="1713"/>
                  <a:pt x="7557" y="1571"/>
                  <a:pt x="7387" y="1571"/>
                </a:cubicBezTo>
                <a:lnTo>
                  <a:pt x="7387" y="1571"/>
                </a:lnTo>
                <a:cubicBezTo>
                  <a:pt x="7271" y="1571"/>
                  <a:pt x="7173" y="1633"/>
                  <a:pt x="7120" y="1722"/>
                </a:cubicBezTo>
                <a:lnTo>
                  <a:pt x="7120" y="1722"/>
                </a:lnTo>
                <a:cubicBezTo>
                  <a:pt x="7012" y="1687"/>
                  <a:pt x="6914" y="1624"/>
                  <a:pt x="6843" y="1544"/>
                </a:cubicBezTo>
                <a:lnTo>
                  <a:pt x="6843" y="1544"/>
                </a:lnTo>
                <a:cubicBezTo>
                  <a:pt x="6700" y="1401"/>
                  <a:pt x="6611" y="1214"/>
                  <a:pt x="6611" y="1000"/>
                </a:cubicBezTo>
                <a:lnTo>
                  <a:pt x="6611" y="1000"/>
                </a:lnTo>
                <a:cubicBezTo>
                  <a:pt x="6611" y="786"/>
                  <a:pt x="6700" y="589"/>
                  <a:pt x="6843" y="455"/>
                </a:cubicBezTo>
                <a:lnTo>
                  <a:pt x="6843" y="455"/>
                </a:lnTo>
                <a:cubicBezTo>
                  <a:pt x="6977" y="313"/>
                  <a:pt x="7173" y="223"/>
                  <a:pt x="7387" y="223"/>
                </a:cubicBezTo>
                <a:lnTo>
                  <a:pt x="7387" y="223"/>
                </a:lnTo>
                <a:cubicBezTo>
                  <a:pt x="7798" y="223"/>
                  <a:pt x="8181" y="393"/>
                  <a:pt x="8458" y="670"/>
                </a:cubicBezTo>
                <a:lnTo>
                  <a:pt x="8458" y="670"/>
                </a:lnTo>
                <a:cubicBezTo>
                  <a:pt x="8725" y="946"/>
                  <a:pt x="8904" y="1321"/>
                  <a:pt x="8904" y="1740"/>
                </a:cubicBezTo>
                <a:lnTo>
                  <a:pt x="8904" y="1740"/>
                </a:lnTo>
                <a:cubicBezTo>
                  <a:pt x="8904" y="2150"/>
                  <a:pt x="8725" y="2534"/>
                  <a:pt x="8458" y="2802"/>
                </a:cubicBezTo>
                <a:lnTo>
                  <a:pt x="8458" y="2802"/>
                </a:lnTo>
                <a:cubicBezTo>
                  <a:pt x="8181" y="3078"/>
                  <a:pt x="7798" y="3248"/>
                  <a:pt x="7387" y="3248"/>
                </a:cubicBezTo>
                <a:lnTo>
                  <a:pt x="7387" y="3248"/>
                </a:lnTo>
                <a:lnTo>
                  <a:pt x="3444" y="3248"/>
                </a:lnTo>
                <a:cubicBezTo>
                  <a:pt x="3435" y="3248"/>
                  <a:pt x="3426" y="3248"/>
                  <a:pt x="3417" y="3248"/>
                </a:cubicBezTo>
                <a:lnTo>
                  <a:pt x="3417" y="3248"/>
                </a:lnTo>
                <a:cubicBezTo>
                  <a:pt x="3391" y="3248"/>
                  <a:pt x="3364" y="3248"/>
                  <a:pt x="3337" y="3248"/>
                </a:cubicBezTo>
                <a:lnTo>
                  <a:pt x="3337" y="3248"/>
                </a:lnTo>
                <a:lnTo>
                  <a:pt x="598" y="3248"/>
                </a:lnTo>
                <a:cubicBezTo>
                  <a:pt x="554" y="3132"/>
                  <a:pt x="438" y="3051"/>
                  <a:pt x="313" y="3051"/>
                </a:cubicBezTo>
                <a:lnTo>
                  <a:pt x="313" y="3051"/>
                </a:lnTo>
                <a:cubicBezTo>
                  <a:pt x="134" y="3051"/>
                  <a:pt x="1" y="3185"/>
                  <a:pt x="1" y="3364"/>
                </a:cubicBezTo>
                <a:lnTo>
                  <a:pt x="1" y="3364"/>
                </a:lnTo>
                <a:cubicBezTo>
                  <a:pt x="1" y="3533"/>
                  <a:pt x="134" y="3667"/>
                  <a:pt x="313" y="3667"/>
                </a:cubicBezTo>
                <a:lnTo>
                  <a:pt x="313" y="3667"/>
                </a:lnTo>
                <a:cubicBezTo>
                  <a:pt x="438" y="3667"/>
                  <a:pt x="554" y="3587"/>
                  <a:pt x="598" y="3471"/>
                </a:cubicBezTo>
                <a:lnTo>
                  <a:pt x="598" y="3471"/>
                </a:lnTo>
                <a:lnTo>
                  <a:pt x="3337" y="3471"/>
                </a:lnTo>
                <a:cubicBezTo>
                  <a:pt x="3649" y="3471"/>
                  <a:pt x="3935" y="3596"/>
                  <a:pt x="4140" y="3801"/>
                </a:cubicBezTo>
                <a:lnTo>
                  <a:pt x="4140" y="3801"/>
                </a:lnTo>
                <a:cubicBezTo>
                  <a:pt x="4345" y="4015"/>
                  <a:pt x="4470" y="4291"/>
                  <a:pt x="4470" y="4604"/>
                </a:cubicBezTo>
                <a:lnTo>
                  <a:pt x="4470" y="4604"/>
                </a:lnTo>
                <a:cubicBezTo>
                  <a:pt x="4470" y="4916"/>
                  <a:pt x="4345" y="5201"/>
                  <a:pt x="4140" y="5407"/>
                </a:cubicBezTo>
                <a:lnTo>
                  <a:pt x="4140" y="5407"/>
                </a:lnTo>
                <a:cubicBezTo>
                  <a:pt x="3935" y="5612"/>
                  <a:pt x="3649" y="5746"/>
                  <a:pt x="3337" y="5746"/>
                </a:cubicBezTo>
                <a:lnTo>
                  <a:pt x="3337" y="5746"/>
                </a:lnTo>
                <a:cubicBezTo>
                  <a:pt x="3185" y="5746"/>
                  <a:pt x="3043" y="5674"/>
                  <a:pt x="2936" y="5576"/>
                </a:cubicBezTo>
                <a:lnTo>
                  <a:pt x="2936" y="5576"/>
                </a:lnTo>
                <a:cubicBezTo>
                  <a:pt x="2837" y="5469"/>
                  <a:pt x="2766" y="5326"/>
                  <a:pt x="2766" y="5175"/>
                </a:cubicBezTo>
                <a:lnTo>
                  <a:pt x="2766" y="5175"/>
                </a:lnTo>
                <a:cubicBezTo>
                  <a:pt x="2766" y="5014"/>
                  <a:pt x="2837" y="4871"/>
                  <a:pt x="2936" y="4773"/>
                </a:cubicBezTo>
                <a:lnTo>
                  <a:pt x="2936" y="4773"/>
                </a:lnTo>
                <a:cubicBezTo>
                  <a:pt x="2980" y="4729"/>
                  <a:pt x="3025" y="4693"/>
                  <a:pt x="3078" y="4666"/>
                </a:cubicBezTo>
                <a:lnTo>
                  <a:pt x="3078" y="4666"/>
                </a:lnTo>
                <a:cubicBezTo>
                  <a:pt x="3141" y="4746"/>
                  <a:pt x="3230" y="4800"/>
                  <a:pt x="3337" y="4800"/>
                </a:cubicBezTo>
                <a:lnTo>
                  <a:pt x="3337" y="4800"/>
                </a:lnTo>
                <a:cubicBezTo>
                  <a:pt x="3507" y="4800"/>
                  <a:pt x="3649" y="4666"/>
                  <a:pt x="3649" y="4497"/>
                </a:cubicBezTo>
                <a:lnTo>
                  <a:pt x="3649" y="4497"/>
                </a:lnTo>
                <a:cubicBezTo>
                  <a:pt x="3649" y="4327"/>
                  <a:pt x="3507" y="4184"/>
                  <a:pt x="3337" y="4184"/>
                </a:cubicBezTo>
                <a:lnTo>
                  <a:pt x="3337" y="4184"/>
                </a:lnTo>
                <a:cubicBezTo>
                  <a:pt x="3185" y="4184"/>
                  <a:pt x="3060" y="4300"/>
                  <a:pt x="3034" y="4443"/>
                </a:cubicBezTo>
                <a:lnTo>
                  <a:pt x="3034" y="4443"/>
                </a:lnTo>
                <a:cubicBezTo>
                  <a:pt x="2936" y="4488"/>
                  <a:pt x="2855" y="4541"/>
                  <a:pt x="2775" y="4613"/>
                </a:cubicBezTo>
                <a:lnTo>
                  <a:pt x="2775" y="4613"/>
                </a:lnTo>
                <a:cubicBezTo>
                  <a:pt x="2632" y="4755"/>
                  <a:pt x="2543" y="4952"/>
                  <a:pt x="2543" y="5175"/>
                </a:cubicBezTo>
                <a:lnTo>
                  <a:pt x="2543" y="5175"/>
                </a:lnTo>
                <a:cubicBezTo>
                  <a:pt x="2543" y="5389"/>
                  <a:pt x="2632" y="5585"/>
                  <a:pt x="2775" y="5728"/>
                </a:cubicBezTo>
                <a:lnTo>
                  <a:pt x="2775" y="5728"/>
                </a:lnTo>
                <a:cubicBezTo>
                  <a:pt x="2927" y="5870"/>
                  <a:pt x="3123" y="5960"/>
                  <a:pt x="3337" y="5960"/>
                </a:cubicBezTo>
                <a:lnTo>
                  <a:pt x="3337" y="5960"/>
                </a:lnTo>
                <a:cubicBezTo>
                  <a:pt x="3712" y="5960"/>
                  <a:pt x="4051" y="5808"/>
                  <a:pt x="4300" y="5567"/>
                </a:cubicBezTo>
                <a:lnTo>
                  <a:pt x="4300" y="5567"/>
                </a:lnTo>
                <a:cubicBezTo>
                  <a:pt x="4541" y="5317"/>
                  <a:pt x="4693" y="4978"/>
                  <a:pt x="4693" y="4604"/>
                </a:cubicBezTo>
                <a:lnTo>
                  <a:pt x="4693" y="4604"/>
                </a:lnTo>
                <a:cubicBezTo>
                  <a:pt x="4693" y="4229"/>
                  <a:pt x="4541" y="3890"/>
                  <a:pt x="4300" y="3649"/>
                </a:cubicBezTo>
                <a:lnTo>
                  <a:pt x="4300" y="3649"/>
                </a:lnTo>
                <a:cubicBezTo>
                  <a:pt x="4229" y="3578"/>
                  <a:pt x="4158" y="3524"/>
                  <a:pt x="4077" y="3471"/>
                </a:cubicBezTo>
                <a:lnTo>
                  <a:pt x="4077" y="3471"/>
                </a:lnTo>
                <a:lnTo>
                  <a:pt x="7387" y="3471"/>
                </a:lnTo>
                <a:lnTo>
                  <a:pt x="10857" y="3471"/>
                </a:lnTo>
                <a:cubicBezTo>
                  <a:pt x="11223" y="3471"/>
                  <a:pt x="11544" y="3622"/>
                  <a:pt x="11785" y="3854"/>
                </a:cubicBezTo>
                <a:lnTo>
                  <a:pt x="11785" y="3854"/>
                </a:lnTo>
                <a:cubicBezTo>
                  <a:pt x="12026" y="4095"/>
                  <a:pt x="12178" y="4425"/>
                  <a:pt x="12178" y="4791"/>
                </a:cubicBezTo>
                <a:lnTo>
                  <a:pt x="12178" y="4791"/>
                </a:lnTo>
                <a:cubicBezTo>
                  <a:pt x="12178" y="5148"/>
                  <a:pt x="12026" y="5478"/>
                  <a:pt x="11785" y="5719"/>
                </a:cubicBezTo>
                <a:lnTo>
                  <a:pt x="11785" y="5719"/>
                </a:lnTo>
                <a:cubicBezTo>
                  <a:pt x="11544" y="5960"/>
                  <a:pt x="11223" y="6102"/>
                  <a:pt x="10857" y="6102"/>
                </a:cubicBezTo>
                <a:lnTo>
                  <a:pt x="10857" y="6102"/>
                </a:lnTo>
                <a:cubicBezTo>
                  <a:pt x="10670" y="6102"/>
                  <a:pt x="10510" y="6031"/>
                  <a:pt x="10385" y="5906"/>
                </a:cubicBezTo>
                <a:lnTo>
                  <a:pt x="10385" y="5906"/>
                </a:lnTo>
                <a:cubicBezTo>
                  <a:pt x="10260" y="5790"/>
                  <a:pt x="10188" y="5621"/>
                  <a:pt x="10188" y="5442"/>
                </a:cubicBezTo>
                <a:lnTo>
                  <a:pt x="10188" y="5442"/>
                </a:lnTo>
                <a:cubicBezTo>
                  <a:pt x="10188" y="5255"/>
                  <a:pt x="10260" y="5085"/>
                  <a:pt x="10385" y="4969"/>
                </a:cubicBezTo>
                <a:lnTo>
                  <a:pt x="10385" y="4969"/>
                </a:lnTo>
                <a:cubicBezTo>
                  <a:pt x="10447" y="4907"/>
                  <a:pt x="10518" y="4862"/>
                  <a:pt x="10599" y="4827"/>
                </a:cubicBezTo>
                <a:lnTo>
                  <a:pt x="10599" y="4827"/>
                </a:lnTo>
                <a:cubicBezTo>
                  <a:pt x="10652" y="4907"/>
                  <a:pt x="10750" y="4969"/>
                  <a:pt x="10857" y="4969"/>
                </a:cubicBezTo>
                <a:lnTo>
                  <a:pt x="10857" y="4969"/>
                </a:lnTo>
                <a:cubicBezTo>
                  <a:pt x="11027" y="4969"/>
                  <a:pt x="11170" y="4827"/>
                  <a:pt x="11170" y="4657"/>
                </a:cubicBezTo>
                <a:lnTo>
                  <a:pt x="11170" y="4657"/>
                </a:lnTo>
                <a:cubicBezTo>
                  <a:pt x="11170" y="4488"/>
                  <a:pt x="11027" y="4354"/>
                  <a:pt x="10857" y="4354"/>
                </a:cubicBezTo>
                <a:lnTo>
                  <a:pt x="10857" y="4354"/>
                </a:lnTo>
                <a:cubicBezTo>
                  <a:pt x="10706" y="4354"/>
                  <a:pt x="10581" y="4461"/>
                  <a:pt x="10554" y="4604"/>
                </a:cubicBezTo>
                <a:lnTo>
                  <a:pt x="10554" y="4604"/>
                </a:lnTo>
                <a:cubicBezTo>
                  <a:pt x="10429" y="4648"/>
                  <a:pt x="10322" y="4720"/>
                  <a:pt x="10224" y="4809"/>
                </a:cubicBezTo>
                <a:lnTo>
                  <a:pt x="10224" y="4809"/>
                </a:lnTo>
                <a:cubicBezTo>
                  <a:pt x="10063" y="4969"/>
                  <a:pt x="9965" y="5192"/>
                  <a:pt x="9965" y="5442"/>
                </a:cubicBezTo>
                <a:lnTo>
                  <a:pt x="9965" y="5442"/>
                </a:lnTo>
                <a:cubicBezTo>
                  <a:pt x="9965" y="5683"/>
                  <a:pt x="10063" y="5906"/>
                  <a:pt x="10224" y="6067"/>
                </a:cubicBezTo>
                <a:lnTo>
                  <a:pt x="10224" y="6067"/>
                </a:lnTo>
                <a:cubicBezTo>
                  <a:pt x="10385" y="6227"/>
                  <a:pt x="10608" y="6325"/>
                  <a:pt x="10857" y="6325"/>
                </a:cubicBezTo>
                <a:lnTo>
                  <a:pt x="10857" y="6325"/>
                </a:lnTo>
                <a:cubicBezTo>
                  <a:pt x="11277" y="6325"/>
                  <a:pt x="11669" y="6156"/>
                  <a:pt x="11946" y="5879"/>
                </a:cubicBezTo>
                <a:lnTo>
                  <a:pt x="11946" y="5879"/>
                </a:lnTo>
                <a:cubicBezTo>
                  <a:pt x="12222" y="5594"/>
                  <a:pt x="12401" y="5210"/>
                  <a:pt x="12401" y="4791"/>
                </a:cubicBezTo>
                <a:lnTo>
                  <a:pt x="12401" y="4791"/>
                </a:lnTo>
                <a:cubicBezTo>
                  <a:pt x="12401" y="4363"/>
                  <a:pt x="12222" y="3979"/>
                  <a:pt x="11946" y="3703"/>
                </a:cubicBezTo>
                <a:lnTo>
                  <a:pt x="11946" y="3703"/>
                </a:lnTo>
                <a:cubicBezTo>
                  <a:pt x="11669" y="3426"/>
                  <a:pt x="11277" y="3248"/>
                  <a:pt x="10857" y="3248"/>
                </a:cubicBezTo>
                <a:lnTo>
                  <a:pt x="10857" y="3248"/>
                </a:lnTo>
                <a:lnTo>
                  <a:pt x="8235" y="3248"/>
                </a:lnTo>
                <a:cubicBezTo>
                  <a:pt x="8368" y="3167"/>
                  <a:pt x="8502" y="3078"/>
                  <a:pt x="8609" y="2962"/>
                </a:cubicBezTo>
                <a:lnTo>
                  <a:pt x="8609" y="2962"/>
                </a:lnTo>
                <a:cubicBezTo>
                  <a:pt x="8931" y="2650"/>
                  <a:pt x="9118" y="2213"/>
                  <a:pt x="9118" y="1740"/>
                </a:cubicBezTo>
                <a:lnTo>
                  <a:pt x="9118" y="1740"/>
                </a:lnTo>
                <a:cubicBezTo>
                  <a:pt x="9118" y="1258"/>
                  <a:pt x="8931" y="821"/>
                  <a:pt x="8609" y="509"/>
                </a:cubicBezTo>
                <a:lnTo>
                  <a:pt x="8609" y="509"/>
                </a:lnTo>
                <a:cubicBezTo>
                  <a:pt x="8297" y="197"/>
                  <a:pt x="7860" y="0"/>
                  <a:pt x="7387" y="0"/>
                </a:cubicBezTo>
                <a:lnTo>
                  <a:pt x="7387" y="0"/>
                </a:lnTo>
                <a:cubicBezTo>
                  <a:pt x="7111" y="0"/>
                  <a:pt x="6861" y="116"/>
                  <a:pt x="6682" y="295"/>
                </a:cubicBezTo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0" name="Google Shape;730;p46"/>
          <p:cNvSpPr txBox="1"/>
          <p:nvPr/>
        </p:nvSpPr>
        <p:spPr>
          <a:xfrm>
            <a:off x="2102175" y="3475311"/>
            <a:ext cx="2175300" cy="4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500" dirty="0">
                <a:solidFill>
                  <a:schemeClr val="dk2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Хенри </a:t>
            </a:r>
            <a:r>
              <a:rPr lang="en-US" sz="2500" dirty="0">
                <a:solidFill>
                  <a:schemeClr val="dk2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VII</a:t>
            </a:r>
            <a:endParaRPr sz="2500" dirty="0">
              <a:solidFill>
                <a:srgbClr val="E4B341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</p:txBody>
      </p:sp>
      <p:sp>
        <p:nvSpPr>
          <p:cNvPr id="732" name="Google Shape;732;p46"/>
          <p:cNvSpPr txBox="1"/>
          <p:nvPr/>
        </p:nvSpPr>
        <p:spPr>
          <a:xfrm>
            <a:off x="4866525" y="3475310"/>
            <a:ext cx="2175300" cy="649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solidFill>
                  <a:schemeClr val="dk2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M</a:t>
            </a:r>
            <a:r>
              <a:rPr lang="bg-BG" sz="2500" dirty="0">
                <a:solidFill>
                  <a:schemeClr val="dk2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ери </a:t>
            </a:r>
            <a:r>
              <a:rPr lang="en-US" sz="2500" dirty="0">
                <a:solidFill>
                  <a:schemeClr val="dk2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I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500" dirty="0">
                <a:solidFill>
                  <a:schemeClr val="dk2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„</a:t>
            </a:r>
            <a:r>
              <a:rPr lang="en-US" sz="2500" dirty="0">
                <a:solidFill>
                  <a:schemeClr val="dk2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Bloody Mary”</a:t>
            </a:r>
            <a:endParaRPr sz="2500" dirty="0">
              <a:solidFill>
                <a:srgbClr val="E4B341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</p:txBody>
      </p:sp>
      <p:sp>
        <p:nvSpPr>
          <p:cNvPr id="734" name="Google Shape;734;p46"/>
          <p:cNvSpPr txBox="1"/>
          <p:nvPr/>
        </p:nvSpPr>
        <p:spPr>
          <a:xfrm flipH="1">
            <a:off x="2102175" y="3037011"/>
            <a:ext cx="2175300" cy="4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solidFill>
                  <a:schemeClr val="bg1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1509-1547</a:t>
            </a:r>
            <a:endParaRPr sz="2500" dirty="0">
              <a:solidFill>
                <a:schemeClr val="bg1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</p:txBody>
      </p:sp>
      <p:sp>
        <p:nvSpPr>
          <p:cNvPr id="735" name="Google Shape;735;p46"/>
          <p:cNvSpPr txBox="1"/>
          <p:nvPr/>
        </p:nvSpPr>
        <p:spPr>
          <a:xfrm flipH="1">
            <a:off x="4866525" y="3037011"/>
            <a:ext cx="2175300" cy="4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solidFill>
                  <a:schemeClr val="bg1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1553-1558</a:t>
            </a:r>
            <a:endParaRPr sz="2500" dirty="0">
              <a:solidFill>
                <a:schemeClr val="bg1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</p:txBody>
      </p:sp>
      <p:sp>
        <p:nvSpPr>
          <p:cNvPr id="736" name="Google Shape;736;p46"/>
          <p:cNvSpPr/>
          <p:nvPr/>
        </p:nvSpPr>
        <p:spPr>
          <a:xfrm flipH="1">
            <a:off x="1079794" y="3949025"/>
            <a:ext cx="603340" cy="307807"/>
          </a:xfrm>
          <a:custGeom>
            <a:avLst/>
            <a:gdLst/>
            <a:ahLst/>
            <a:cxnLst/>
            <a:rect l="l" t="t" r="r" b="b"/>
            <a:pathLst>
              <a:path w="12401" h="6326" extrusionOk="0">
                <a:moveTo>
                  <a:pt x="6682" y="295"/>
                </a:moveTo>
                <a:cubicBezTo>
                  <a:pt x="6504" y="473"/>
                  <a:pt x="6388" y="723"/>
                  <a:pt x="6388" y="1000"/>
                </a:cubicBezTo>
                <a:lnTo>
                  <a:pt x="6388" y="1000"/>
                </a:lnTo>
                <a:cubicBezTo>
                  <a:pt x="6388" y="1276"/>
                  <a:pt x="6504" y="1517"/>
                  <a:pt x="6682" y="1704"/>
                </a:cubicBezTo>
                <a:lnTo>
                  <a:pt x="6682" y="1704"/>
                </a:lnTo>
                <a:cubicBezTo>
                  <a:pt x="6789" y="1811"/>
                  <a:pt x="6932" y="1901"/>
                  <a:pt x="7084" y="1945"/>
                </a:cubicBezTo>
                <a:lnTo>
                  <a:pt x="7084" y="1945"/>
                </a:lnTo>
                <a:cubicBezTo>
                  <a:pt x="7111" y="2088"/>
                  <a:pt x="7236" y="2195"/>
                  <a:pt x="7387" y="2195"/>
                </a:cubicBezTo>
                <a:lnTo>
                  <a:pt x="7387" y="2195"/>
                </a:lnTo>
                <a:cubicBezTo>
                  <a:pt x="7557" y="2195"/>
                  <a:pt x="7690" y="2052"/>
                  <a:pt x="7690" y="1883"/>
                </a:cubicBezTo>
                <a:lnTo>
                  <a:pt x="7690" y="1883"/>
                </a:lnTo>
                <a:cubicBezTo>
                  <a:pt x="7690" y="1713"/>
                  <a:pt x="7557" y="1571"/>
                  <a:pt x="7387" y="1571"/>
                </a:cubicBezTo>
                <a:lnTo>
                  <a:pt x="7387" y="1571"/>
                </a:lnTo>
                <a:cubicBezTo>
                  <a:pt x="7271" y="1571"/>
                  <a:pt x="7173" y="1633"/>
                  <a:pt x="7120" y="1722"/>
                </a:cubicBezTo>
                <a:lnTo>
                  <a:pt x="7120" y="1722"/>
                </a:lnTo>
                <a:cubicBezTo>
                  <a:pt x="7012" y="1687"/>
                  <a:pt x="6914" y="1624"/>
                  <a:pt x="6843" y="1544"/>
                </a:cubicBezTo>
                <a:lnTo>
                  <a:pt x="6843" y="1544"/>
                </a:lnTo>
                <a:cubicBezTo>
                  <a:pt x="6700" y="1401"/>
                  <a:pt x="6611" y="1214"/>
                  <a:pt x="6611" y="1000"/>
                </a:cubicBezTo>
                <a:lnTo>
                  <a:pt x="6611" y="1000"/>
                </a:lnTo>
                <a:cubicBezTo>
                  <a:pt x="6611" y="786"/>
                  <a:pt x="6700" y="589"/>
                  <a:pt x="6843" y="455"/>
                </a:cubicBezTo>
                <a:lnTo>
                  <a:pt x="6843" y="455"/>
                </a:lnTo>
                <a:cubicBezTo>
                  <a:pt x="6977" y="313"/>
                  <a:pt x="7173" y="223"/>
                  <a:pt x="7387" y="223"/>
                </a:cubicBezTo>
                <a:lnTo>
                  <a:pt x="7387" y="223"/>
                </a:lnTo>
                <a:cubicBezTo>
                  <a:pt x="7798" y="223"/>
                  <a:pt x="8181" y="393"/>
                  <a:pt x="8458" y="670"/>
                </a:cubicBezTo>
                <a:lnTo>
                  <a:pt x="8458" y="670"/>
                </a:lnTo>
                <a:cubicBezTo>
                  <a:pt x="8725" y="946"/>
                  <a:pt x="8904" y="1321"/>
                  <a:pt x="8904" y="1740"/>
                </a:cubicBezTo>
                <a:lnTo>
                  <a:pt x="8904" y="1740"/>
                </a:lnTo>
                <a:cubicBezTo>
                  <a:pt x="8904" y="2150"/>
                  <a:pt x="8725" y="2534"/>
                  <a:pt x="8458" y="2802"/>
                </a:cubicBezTo>
                <a:lnTo>
                  <a:pt x="8458" y="2802"/>
                </a:lnTo>
                <a:cubicBezTo>
                  <a:pt x="8181" y="3078"/>
                  <a:pt x="7798" y="3248"/>
                  <a:pt x="7387" y="3248"/>
                </a:cubicBezTo>
                <a:lnTo>
                  <a:pt x="7387" y="3248"/>
                </a:lnTo>
                <a:lnTo>
                  <a:pt x="3444" y="3248"/>
                </a:lnTo>
                <a:cubicBezTo>
                  <a:pt x="3435" y="3248"/>
                  <a:pt x="3426" y="3248"/>
                  <a:pt x="3417" y="3248"/>
                </a:cubicBezTo>
                <a:lnTo>
                  <a:pt x="3417" y="3248"/>
                </a:lnTo>
                <a:cubicBezTo>
                  <a:pt x="3391" y="3248"/>
                  <a:pt x="3364" y="3248"/>
                  <a:pt x="3337" y="3248"/>
                </a:cubicBezTo>
                <a:lnTo>
                  <a:pt x="3337" y="3248"/>
                </a:lnTo>
                <a:lnTo>
                  <a:pt x="598" y="3248"/>
                </a:lnTo>
                <a:cubicBezTo>
                  <a:pt x="554" y="3132"/>
                  <a:pt x="438" y="3051"/>
                  <a:pt x="313" y="3051"/>
                </a:cubicBezTo>
                <a:lnTo>
                  <a:pt x="313" y="3051"/>
                </a:lnTo>
                <a:cubicBezTo>
                  <a:pt x="134" y="3051"/>
                  <a:pt x="1" y="3185"/>
                  <a:pt x="1" y="3364"/>
                </a:cubicBezTo>
                <a:lnTo>
                  <a:pt x="1" y="3364"/>
                </a:lnTo>
                <a:cubicBezTo>
                  <a:pt x="1" y="3533"/>
                  <a:pt x="134" y="3667"/>
                  <a:pt x="313" y="3667"/>
                </a:cubicBezTo>
                <a:lnTo>
                  <a:pt x="313" y="3667"/>
                </a:lnTo>
                <a:cubicBezTo>
                  <a:pt x="438" y="3667"/>
                  <a:pt x="554" y="3587"/>
                  <a:pt x="598" y="3471"/>
                </a:cubicBezTo>
                <a:lnTo>
                  <a:pt x="598" y="3471"/>
                </a:lnTo>
                <a:lnTo>
                  <a:pt x="3337" y="3471"/>
                </a:lnTo>
                <a:cubicBezTo>
                  <a:pt x="3649" y="3471"/>
                  <a:pt x="3935" y="3596"/>
                  <a:pt x="4140" y="3801"/>
                </a:cubicBezTo>
                <a:lnTo>
                  <a:pt x="4140" y="3801"/>
                </a:lnTo>
                <a:cubicBezTo>
                  <a:pt x="4345" y="4015"/>
                  <a:pt x="4470" y="4291"/>
                  <a:pt x="4470" y="4604"/>
                </a:cubicBezTo>
                <a:lnTo>
                  <a:pt x="4470" y="4604"/>
                </a:lnTo>
                <a:cubicBezTo>
                  <a:pt x="4470" y="4916"/>
                  <a:pt x="4345" y="5201"/>
                  <a:pt x="4140" y="5407"/>
                </a:cubicBezTo>
                <a:lnTo>
                  <a:pt x="4140" y="5407"/>
                </a:lnTo>
                <a:cubicBezTo>
                  <a:pt x="3935" y="5612"/>
                  <a:pt x="3649" y="5746"/>
                  <a:pt x="3337" y="5746"/>
                </a:cubicBezTo>
                <a:lnTo>
                  <a:pt x="3337" y="5746"/>
                </a:lnTo>
                <a:cubicBezTo>
                  <a:pt x="3185" y="5746"/>
                  <a:pt x="3043" y="5674"/>
                  <a:pt x="2936" y="5576"/>
                </a:cubicBezTo>
                <a:lnTo>
                  <a:pt x="2936" y="5576"/>
                </a:lnTo>
                <a:cubicBezTo>
                  <a:pt x="2837" y="5469"/>
                  <a:pt x="2766" y="5326"/>
                  <a:pt x="2766" y="5175"/>
                </a:cubicBezTo>
                <a:lnTo>
                  <a:pt x="2766" y="5175"/>
                </a:lnTo>
                <a:cubicBezTo>
                  <a:pt x="2766" y="5014"/>
                  <a:pt x="2837" y="4871"/>
                  <a:pt x="2936" y="4773"/>
                </a:cubicBezTo>
                <a:lnTo>
                  <a:pt x="2936" y="4773"/>
                </a:lnTo>
                <a:cubicBezTo>
                  <a:pt x="2980" y="4729"/>
                  <a:pt x="3025" y="4693"/>
                  <a:pt x="3078" y="4666"/>
                </a:cubicBezTo>
                <a:lnTo>
                  <a:pt x="3078" y="4666"/>
                </a:lnTo>
                <a:cubicBezTo>
                  <a:pt x="3141" y="4746"/>
                  <a:pt x="3230" y="4800"/>
                  <a:pt x="3337" y="4800"/>
                </a:cubicBezTo>
                <a:lnTo>
                  <a:pt x="3337" y="4800"/>
                </a:lnTo>
                <a:cubicBezTo>
                  <a:pt x="3507" y="4800"/>
                  <a:pt x="3649" y="4666"/>
                  <a:pt x="3649" y="4497"/>
                </a:cubicBezTo>
                <a:lnTo>
                  <a:pt x="3649" y="4497"/>
                </a:lnTo>
                <a:cubicBezTo>
                  <a:pt x="3649" y="4327"/>
                  <a:pt x="3507" y="4184"/>
                  <a:pt x="3337" y="4184"/>
                </a:cubicBezTo>
                <a:lnTo>
                  <a:pt x="3337" y="4184"/>
                </a:lnTo>
                <a:cubicBezTo>
                  <a:pt x="3185" y="4184"/>
                  <a:pt x="3060" y="4300"/>
                  <a:pt x="3034" y="4443"/>
                </a:cubicBezTo>
                <a:lnTo>
                  <a:pt x="3034" y="4443"/>
                </a:lnTo>
                <a:cubicBezTo>
                  <a:pt x="2936" y="4488"/>
                  <a:pt x="2855" y="4541"/>
                  <a:pt x="2775" y="4613"/>
                </a:cubicBezTo>
                <a:lnTo>
                  <a:pt x="2775" y="4613"/>
                </a:lnTo>
                <a:cubicBezTo>
                  <a:pt x="2632" y="4755"/>
                  <a:pt x="2543" y="4952"/>
                  <a:pt x="2543" y="5175"/>
                </a:cubicBezTo>
                <a:lnTo>
                  <a:pt x="2543" y="5175"/>
                </a:lnTo>
                <a:cubicBezTo>
                  <a:pt x="2543" y="5389"/>
                  <a:pt x="2632" y="5585"/>
                  <a:pt x="2775" y="5728"/>
                </a:cubicBezTo>
                <a:lnTo>
                  <a:pt x="2775" y="5728"/>
                </a:lnTo>
                <a:cubicBezTo>
                  <a:pt x="2927" y="5870"/>
                  <a:pt x="3123" y="5960"/>
                  <a:pt x="3337" y="5960"/>
                </a:cubicBezTo>
                <a:lnTo>
                  <a:pt x="3337" y="5960"/>
                </a:lnTo>
                <a:cubicBezTo>
                  <a:pt x="3712" y="5960"/>
                  <a:pt x="4051" y="5808"/>
                  <a:pt x="4300" y="5567"/>
                </a:cubicBezTo>
                <a:lnTo>
                  <a:pt x="4300" y="5567"/>
                </a:lnTo>
                <a:cubicBezTo>
                  <a:pt x="4541" y="5317"/>
                  <a:pt x="4693" y="4978"/>
                  <a:pt x="4693" y="4604"/>
                </a:cubicBezTo>
                <a:lnTo>
                  <a:pt x="4693" y="4604"/>
                </a:lnTo>
                <a:cubicBezTo>
                  <a:pt x="4693" y="4229"/>
                  <a:pt x="4541" y="3890"/>
                  <a:pt x="4300" y="3649"/>
                </a:cubicBezTo>
                <a:lnTo>
                  <a:pt x="4300" y="3649"/>
                </a:lnTo>
                <a:cubicBezTo>
                  <a:pt x="4229" y="3578"/>
                  <a:pt x="4158" y="3524"/>
                  <a:pt x="4077" y="3471"/>
                </a:cubicBezTo>
                <a:lnTo>
                  <a:pt x="4077" y="3471"/>
                </a:lnTo>
                <a:lnTo>
                  <a:pt x="7387" y="3471"/>
                </a:lnTo>
                <a:lnTo>
                  <a:pt x="10857" y="3471"/>
                </a:lnTo>
                <a:cubicBezTo>
                  <a:pt x="11223" y="3471"/>
                  <a:pt x="11544" y="3622"/>
                  <a:pt x="11785" y="3854"/>
                </a:cubicBezTo>
                <a:lnTo>
                  <a:pt x="11785" y="3854"/>
                </a:lnTo>
                <a:cubicBezTo>
                  <a:pt x="12026" y="4095"/>
                  <a:pt x="12178" y="4425"/>
                  <a:pt x="12178" y="4791"/>
                </a:cubicBezTo>
                <a:lnTo>
                  <a:pt x="12178" y="4791"/>
                </a:lnTo>
                <a:cubicBezTo>
                  <a:pt x="12178" y="5148"/>
                  <a:pt x="12026" y="5478"/>
                  <a:pt x="11785" y="5719"/>
                </a:cubicBezTo>
                <a:lnTo>
                  <a:pt x="11785" y="5719"/>
                </a:lnTo>
                <a:cubicBezTo>
                  <a:pt x="11544" y="5960"/>
                  <a:pt x="11223" y="6102"/>
                  <a:pt x="10857" y="6102"/>
                </a:cubicBezTo>
                <a:lnTo>
                  <a:pt x="10857" y="6102"/>
                </a:lnTo>
                <a:cubicBezTo>
                  <a:pt x="10670" y="6102"/>
                  <a:pt x="10510" y="6031"/>
                  <a:pt x="10385" y="5906"/>
                </a:cubicBezTo>
                <a:lnTo>
                  <a:pt x="10385" y="5906"/>
                </a:lnTo>
                <a:cubicBezTo>
                  <a:pt x="10260" y="5790"/>
                  <a:pt x="10188" y="5621"/>
                  <a:pt x="10188" y="5442"/>
                </a:cubicBezTo>
                <a:lnTo>
                  <a:pt x="10188" y="5442"/>
                </a:lnTo>
                <a:cubicBezTo>
                  <a:pt x="10188" y="5255"/>
                  <a:pt x="10260" y="5085"/>
                  <a:pt x="10385" y="4969"/>
                </a:cubicBezTo>
                <a:lnTo>
                  <a:pt x="10385" y="4969"/>
                </a:lnTo>
                <a:cubicBezTo>
                  <a:pt x="10447" y="4907"/>
                  <a:pt x="10518" y="4862"/>
                  <a:pt x="10599" y="4827"/>
                </a:cubicBezTo>
                <a:lnTo>
                  <a:pt x="10599" y="4827"/>
                </a:lnTo>
                <a:cubicBezTo>
                  <a:pt x="10652" y="4907"/>
                  <a:pt x="10750" y="4969"/>
                  <a:pt x="10857" y="4969"/>
                </a:cubicBezTo>
                <a:lnTo>
                  <a:pt x="10857" y="4969"/>
                </a:lnTo>
                <a:cubicBezTo>
                  <a:pt x="11027" y="4969"/>
                  <a:pt x="11170" y="4827"/>
                  <a:pt x="11170" y="4657"/>
                </a:cubicBezTo>
                <a:lnTo>
                  <a:pt x="11170" y="4657"/>
                </a:lnTo>
                <a:cubicBezTo>
                  <a:pt x="11170" y="4488"/>
                  <a:pt x="11027" y="4354"/>
                  <a:pt x="10857" y="4354"/>
                </a:cubicBezTo>
                <a:lnTo>
                  <a:pt x="10857" y="4354"/>
                </a:lnTo>
                <a:cubicBezTo>
                  <a:pt x="10706" y="4354"/>
                  <a:pt x="10581" y="4461"/>
                  <a:pt x="10554" y="4604"/>
                </a:cubicBezTo>
                <a:lnTo>
                  <a:pt x="10554" y="4604"/>
                </a:lnTo>
                <a:cubicBezTo>
                  <a:pt x="10429" y="4648"/>
                  <a:pt x="10322" y="4720"/>
                  <a:pt x="10224" y="4809"/>
                </a:cubicBezTo>
                <a:lnTo>
                  <a:pt x="10224" y="4809"/>
                </a:lnTo>
                <a:cubicBezTo>
                  <a:pt x="10063" y="4969"/>
                  <a:pt x="9965" y="5192"/>
                  <a:pt x="9965" y="5442"/>
                </a:cubicBezTo>
                <a:lnTo>
                  <a:pt x="9965" y="5442"/>
                </a:lnTo>
                <a:cubicBezTo>
                  <a:pt x="9965" y="5683"/>
                  <a:pt x="10063" y="5906"/>
                  <a:pt x="10224" y="6067"/>
                </a:cubicBezTo>
                <a:lnTo>
                  <a:pt x="10224" y="6067"/>
                </a:lnTo>
                <a:cubicBezTo>
                  <a:pt x="10385" y="6227"/>
                  <a:pt x="10608" y="6325"/>
                  <a:pt x="10857" y="6325"/>
                </a:cubicBezTo>
                <a:lnTo>
                  <a:pt x="10857" y="6325"/>
                </a:lnTo>
                <a:cubicBezTo>
                  <a:pt x="11277" y="6325"/>
                  <a:pt x="11669" y="6156"/>
                  <a:pt x="11946" y="5879"/>
                </a:cubicBezTo>
                <a:lnTo>
                  <a:pt x="11946" y="5879"/>
                </a:lnTo>
                <a:cubicBezTo>
                  <a:pt x="12222" y="5594"/>
                  <a:pt x="12401" y="5210"/>
                  <a:pt x="12401" y="4791"/>
                </a:cubicBezTo>
                <a:lnTo>
                  <a:pt x="12401" y="4791"/>
                </a:lnTo>
                <a:cubicBezTo>
                  <a:pt x="12401" y="4363"/>
                  <a:pt x="12222" y="3979"/>
                  <a:pt x="11946" y="3703"/>
                </a:cubicBezTo>
                <a:lnTo>
                  <a:pt x="11946" y="3703"/>
                </a:lnTo>
                <a:cubicBezTo>
                  <a:pt x="11669" y="3426"/>
                  <a:pt x="11277" y="3248"/>
                  <a:pt x="10857" y="3248"/>
                </a:cubicBezTo>
                <a:lnTo>
                  <a:pt x="10857" y="3248"/>
                </a:lnTo>
                <a:lnTo>
                  <a:pt x="8235" y="3248"/>
                </a:lnTo>
                <a:cubicBezTo>
                  <a:pt x="8368" y="3167"/>
                  <a:pt x="8502" y="3078"/>
                  <a:pt x="8609" y="2962"/>
                </a:cubicBezTo>
                <a:lnTo>
                  <a:pt x="8609" y="2962"/>
                </a:lnTo>
                <a:cubicBezTo>
                  <a:pt x="8931" y="2650"/>
                  <a:pt x="9118" y="2213"/>
                  <a:pt x="9118" y="1740"/>
                </a:cubicBezTo>
                <a:lnTo>
                  <a:pt x="9118" y="1740"/>
                </a:lnTo>
                <a:cubicBezTo>
                  <a:pt x="9118" y="1258"/>
                  <a:pt x="8931" y="821"/>
                  <a:pt x="8609" y="509"/>
                </a:cubicBezTo>
                <a:lnTo>
                  <a:pt x="8609" y="509"/>
                </a:lnTo>
                <a:cubicBezTo>
                  <a:pt x="8297" y="197"/>
                  <a:pt x="7860" y="0"/>
                  <a:pt x="7387" y="0"/>
                </a:cubicBezTo>
                <a:lnTo>
                  <a:pt x="7387" y="0"/>
                </a:lnTo>
                <a:cubicBezTo>
                  <a:pt x="7111" y="0"/>
                  <a:pt x="6861" y="116"/>
                  <a:pt x="6682" y="295"/>
                </a:cubicBezTo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737;p46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dirty="0"/>
              <a:t>Елизабет сяда на трона през 1558г.</a:t>
            </a:r>
            <a:endParaRPr dirty="0"/>
          </a:p>
        </p:txBody>
      </p:sp>
      <p:cxnSp>
        <p:nvCxnSpPr>
          <p:cNvPr id="739" name="Google Shape;739;p46"/>
          <p:cNvCxnSpPr/>
          <p:nvPr/>
        </p:nvCxnSpPr>
        <p:spPr>
          <a:xfrm>
            <a:off x="5954175" y="2861800"/>
            <a:ext cx="0" cy="210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40" name="Google Shape;740;p46"/>
          <p:cNvCxnSpPr/>
          <p:nvPr/>
        </p:nvCxnSpPr>
        <p:spPr>
          <a:xfrm>
            <a:off x="7336350" y="2861800"/>
            <a:ext cx="0" cy="210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41" name="Google Shape;741;p46"/>
          <p:cNvCxnSpPr/>
          <p:nvPr/>
        </p:nvCxnSpPr>
        <p:spPr>
          <a:xfrm>
            <a:off x="4572000" y="2861800"/>
            <a:ext cx="0" cy="210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41"/>
          <p:cNvSpPr/>
          <p:nvPr/>
        </p:nvSpPr>
        <p:spPr>
          <a:xfrm>
            <a:off x="6192738" y="532875"/>
            <a:ext cx="2575500" cy="2575500"/>
          </a:xfrm>
          <a:prstGeom prst="ellipse">
            <a:avLst/>
          </a:prstGeom>
          <a:gradFill>
            <a:gsLst>
              <a:gs pos="0">
                <a:srgbClr val="990000">
                  <a:alpha val="68627"/>
                </a:srgbClr>
              </a:gs>
              <a:gs pos="62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41"/>
          <p:cNvSpPr/>
          <p:nvPr/>
        </p:nvSpPr>
        <p:spPr>
          <a:xfrm>
            <a:off x="375763" y="532875"/>
            <a:ext cx="2575500" cy="2575500"/>
          </a:xfrm>
          <a:prstGeom prst="ellipse">
            <a:avLst/>
          </a:prstGeom>
          <a:gradFill>
            <a:gsLst>
              <a:gs pos="0">
                <a:srgbClr val="990000">
                  <a:alpha val="68627"/>
                </a:srgbClr>
              </a:gs>
              <a:gs pos="62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41"/>
          <p:cNvSpPr/>
          <p:nvPr/>
        </p:nvSpPr>
        <p:spPr>
          <a:xfrm>
            <a:off x="3110926" y="3863611"/>
            <a:ext cx="2922101" cy="343922"/>
          </a:xfrm>
          <a:custGeom>
            <a:avLst/>
            <a:gdLst/>
            <a:ahLst/>
            <a:cxnLst/>
            <a:rect l="l" t="t" r="r" b="b"/>
            <a:pathLst>
              <a:path w="51930" h="6112" extrusionOk="0">
                <a:moveTo>
                  <a:pt x="49958" y="259"/>
                </a:moveTo>
                <a:cubicBezTo>
                  <a:pt x="49798" y="420"/>
                  <a:pt x="49699" y="643"/>
                  <a:pt x="49699" y="884"/>
                </a:cubicBezTo>
                <a:lnTo>
                  <a:pt x="49699" y="884"/>
                </a:lnTo>
                <a:cubicBezTo>
                  <a:pt x="49699" y="1125"/>
                  <a:pt x="49798" y="1339"/>
                  <a:pt x="49958" y="1499"/>
                </a:cubicBezTo>
                <a:lnTo>
                  <a:pt x="49958" y="1499"/>
                </a:lnTo>
                <a:cubicBezTo>
                  <a:pt x="50038" y="1580"/>
                  <a:pt x="50137" y="1651"/>
                  <a:pt x="50244" y="1696"/>
                </a:cubicBezTo>
                <a:lnTo>
                  <a:pt x="50244" y="1696"/>
                </a:lnTo>
                <a:cubicBezTo>
                  <a:pt x="50261" y="1856"/>
                  <a:pt x="50404" y="1981"/>
                  <a:pt x="50574" y="1981"/>
                </a:cubicBezTo>
                <a:lnTo>
                  <a:pt x="50574" y="1981"/>
                </a:lnTo>
                <a:cubicBezTo>
                  <a:pt x="50761" y="1981"/>
                  <a:pt x="50913" y="1838"/>
                  <a:pt x="50913" y="1651"/>
                </a:cubicBezTo>
                <a:lnTo>
                  <a:pt x="50913" y="1651"/>
                </a:lnTo>
                <a:cubicBezTo>
                  <a:pt x="50913" y="1464"/>
                  <a:pt x="50761" y="1312"/>
                  <a:pt x="50574" y="1312"/>
                </a:cubicBezTo>
                <a:lnTo>
                  <a:pt x="50574" y="1312"/>
                </a:lnTo>
                <a:cubicBezTo>
                  <a:pt x="50458" y="1312"/>
                  <a:pt x="50351" y="1374"/>
                  <a:pt x="50288" y="1473"/>
                </a:cubicBezTo>
                <a:lnTo>
                  <a:pt x="50288" y="1473"/>
                </a:lnTo>
                <a:cubicBezTo>
                  <a:pt x="50226" y="1437"/>
                  <a:pt x="50163" y="1392"/>
                  <a:pt x="50110" y="1348"/>
                </a:cubicBezTo>
                <a:lnTo>
                  <a:pt x="50110" y="1348"/>
                </a:lnTo>
                <a:cubicBezTo>
                  <a:pt x="49994" y="1223"/>
                  <a:pt x="49922" y="1062"/>
                  <a:pt x="49922" y="884"/>
                </a:cubicBezTo>
                <a:lnTo>
                  <a:pt x="49922" y="884"/>
                </a:lnTo>
                <a:cubicBezTo>
                  <a:pt x="49922" y="705"/>
                  <a:pt x="49994" y="536"/>
                  <a:pt x="50110" y="420"/>
                </a:cubicBezTo>
                <a:lnTo>
                  <a:pt x="50110" y="420"/>
                </a:lnTo>
                <a:cubicBezTo>
                  <a:pt x="50235" y="295"/>
                  <a:pt x="50395" y="224"/>
                  <a:pt x="50574" y="224"/>
                </a:cubicBezTo>
                <a:lnTo>
                  <a:pt x="50574" y="224"/>
                </a:lnTo>
                <a:cubicBezTo>
                  <a:pt x="50886" y="224"/>
                  <a:pt x="51171" y="349"/>
                  <a:pt x="51377" y="563"/>
                </a:cubicBezTo>
                <a:lnTo>
                  <a:pt x="51377" y="563"/>
                </a:lnTo>
                <a:cubicBezTo>
                  <a:pt x="51582" y="768"/>
                  <a:pt x="51707" y="1044"/>
                  <a:pt x="51707" y="1357"/>
                </a:cubicBezTo>
                <a:lnTo>
                  <a:pt x="51707" y="1357"/>
                </a:lnTo>
                <a:cubicBezTo>
                  <a:pt x="51707" y="1669"/>
                  <a:pt x="51582" y="1954"/>
                  <a:pt x="51377" y="2160"/>
                </a:cubicBezTo>
                <a:lnTo>
                  <a:pt x="51377" y="2160"/>
                </a:lnTo>
                <a:cubicBezTo>
                  <a:pt x="51171" y="2365"/>
                  <a:pt x="50886" y="2490"/>
                  <a:pt x="50574" y="2490"/>
                </a:cubicBezTo>
                <a:lnTo>
                  <a:pt x="50574" y="2490"/>
                </a:lnTo>
                <a:lnTo>
                  <a:pt x="48816" y="2490"/>
                </a:lnTo>
                <a:lnTo>
                  <a:pt x="47933" y="2490"/>
                </a:lnTo>
                <a:cubicBezTo>
                  <a:pt x="47951" y="2481"/>
                  <a:pt x="47960" y="2472"/>
                  <a:pt x="47978" y="2454"/>
                </a:cubicBezTo>
                <a:lnTo>
                  <a:pt x="47978" y="2454"/>
                </a:lnTo>
                <a:cubicBezTo>
                  <a:pt x="48138" y="2302"/>
                  <a:pt x="48236" y="2079"/>
                  <a:pt x="48236" y="1838"/>
                </a:cubicBezTo>
                <a:lnTo>
                  <a:pt x="48236" y="1838"/>
                </a:lnTo>
                <a:cubicBezTo>
                  <a:pt x="48236" y="1598"/>
                  <a:pt x="48138" y="1374"/>
                  <a:pt x="47978" y="1214"/>
                </a:cubicBezTo>
                <a:lnTo>
                  <a:pt x="47978" y="1214"/>
                </a:lnTo>
                <a:cubicBezTo>
                  <a:pt x="47897" y="1134"/>
                  <a:pt x="47799" y="1071"/>
                  <a:pt x="47692" y="1027"/>
                </a:cubicBezTo>
                <a:lnTo>
                  <a:pt x="47692" y="1027"/>
                </a:lnTo>
                <a:cubicBezTo>
                  <a:pt x="47665" y="857"/>
                  <a:pt x="47523" y="732"/>
                  <a:pt x="47353" y="732"/>
                </a:cubicBezTo>
                <a:lnTo>
                  <a:pt x="47353" y="732"/>
                </a:lnTo>
                <a:cubicBezTo>
                  <a:pt x="47166" y="732"/>
                  <a:pt x="47014" y="884"/>
                  <a:pt x="47014" y="1071"/>
                </a:cubicBezTo>
                <a:lnTo>
                  <a:pt x="47014" y="1071"/>
                </a:lnTo>
                <a:cubicBezTo>
                  <a:pt x="47014" y="1259"/>
                  <a:pt x="47166" y="1410"/>
                  <a:pt x="47353" y="1410"/>
                </a:cubicBezTo>
                <a:lnTo>
                  <a:pt x="47353" y="1410"/>
                </a:lnTo>
                <a:cubicBezTo>
                  <a:pt x="47478" y="1410"/>
                  <a:pt x="47585" y="1339"/>
                  <a:pt x="47639" y="1250"/>
                </a:cubicBezTo>
                <a:lnTo>
                  <a:pt x="47639" y="1250"/>
                </a:lnTo>
                <a:cubicBezTo>
                  <a:pt x="47710" y="1276"/>
                  <a:pt x="47764" y="1321"/>
                  <a:pt x="47817" y="1374"/>
                </a:cubicBezTo>
                <a:lnTo>
                  <a:pt x="47817" y="1374"/>
                </a:lnTo>
                <a:cubicBezTo>
                  <a:pt x="47933" y="1490"/>
                  <a:pt x="48013" y="1660"/>
                  <a:pt x="48013" y="1838"/>
                </a:cubicBezTo>
                <a:lnTo>
                  <a:pt x="48013" y="1838"/>
                </a:lnTo>
                <a:cubicBezTo>
                  <a:pt x="48013" y="2017"/>
                  <a:pt x="47933" y="2177"/>
                  <a:pt x="47817" y="2302"/>
                </a:cubicBezTo>
                <a:lnTo>
                  <a:pt x="47817" y="2302"/>
                </a:lnTo>
                <a:cubicBezTo>
                  <a:pt x="47701" y="2418"/>
                  <a:pt x="47532" y="2490"/>
                  <a:pt x="47353" y="2490"/>
                </a:cubicBezTo>
                <a:lnTo>
                  <a:pt x="47353" y="2490"/>
                </a:lnTo>
                <a:lnTo>
                  <a:pt x="45970" y="2490"/>
                </a:lnTo>
                <a:lnTo>
                  <a:pt x="45970" y="2490"/>
                </a:lnTo>
                <a:cubicBezTo>
                  <a:pt x="46113" y="2347"/>
                  <a:pt x="46202" y="2151"/>
                  <a:pt x="46202" y="1937"/>
                </a:cubicBezTo>
                <a:lnTo>
                  <a:pt x="46202" y="1937"/>
                </a:lnTo>
                <a:cubicBezTo>
                  <a:pt x="46202" y="1713"/>
                  <a:pt x="46113" y="1517"/>
                  <a:pt x="45970" y="1383"/>
                </a:cubicBezTo>
                <a:lnTo>
                  <a:pt x="45970" y="1383"/>
                </a:lnTo>
                <a:cubicBezTo>
                  <a:pt x="45837" y="1241"/>
                  <a:pt x="45640" y="1151"/>
                  <a:pt x="45417" y="1151"/>
                </a:cubicBezTo>
                <a:lnTo>
                  <a:pt x="45417" y="1151"/>
                </a:lnTo>
                <a:lnTo>
                  <a:pt x="44481" y="1151"/>
                </a:lnTo>
                <a:cubicBezTo>
                  <a:pt x="44142" y="1151"/>
                  <a:pt x="43829" y="1285"/>
                  <a:pt x="43606" y="1508"/>
                </a:cubicBezTo>
                <a:lnTo>
                  <a:pt x="43606" y="1508"/>
                </a:lnTo>
                <a:cubicBezTo>
                  <a:pt x="43383" y="1740"/>
                  <a:pt x="43241" y="2044"/>
                  <a:pt x="43241" y="2383"/>
                </a:cubicBezTo>
                <a:lnTo>
                  <a:pt x="43241" y="2383"/>
                </a:lnTo>
                <a:cubicBezTo>
                  <a:pt x="43241" y="2516"/>
                  <a:pt x="43267" y="2650"/>
                  <a:pt x="43303" y="2775"/>
                </a:cubicBezTo>
                <a:lnTo>
                  <a:pt x="43303" y="2775"/>
                </a:lnTo>
                <a:cubicBezTo>
                  <a:pt x="43339" y="2873"/>
                  <a:pt x="43383" y="2971"/>
                  <a:pt x="43446" y="3061"/>
                </a:cubicBezTo>
                <a:lnTo>
                  <a:pt x="43446" y="3061"/>
                </a:lnTo>
                <a:cubicBezTo>
                  <a:pt x="43383" y="3141"/>
                  <a:pt x="43339" y="3239"/>
                  <a:pt x="43303" y="3337"/>
                </a:cubicBezTo>
                <a:lnTo>
                  <a:pt x="43303" y="3337"/>
                </a:lnTo>
                <a:cubicBezTo>
                  <a:pt x="43267" y="3462"/>
                  <a:pt x="43241" y="3596"/>
                  <a:pt x="43241" y="3730"/>
                </a:cubicBezTo>
                <a:lnTo>
                  <a:pt x="43241" y="3730"/>
                </a:lnTo>
                <a:cubicBezTo>
                  <a:pt x="43241" y="4069"/>
                  <a:pt x="43383" y="4381"/>
                  <a:pt x="43606" y="4604"/>
                </a:cubicBezTo>
                <a:lnTo>
                  <a:pt x="43606" y="4604"/>
                </a:lnTo>
                <a:cubicBezTo>
                  <a:pt x="43829" y="4827"/>
                  <a:pt x="44142" y="4961"/>
                  <a:pt x="44481" y="4961"/>
                </a:cubicBezTo>
                <a:lnTo>
                  <a:pt x="44481" y="4961"/>
                </a:lnTo>
                <a:lnTo>
                  <a:pt x="45417" y="4961"/>
                </a:lnTo>
                <a:cubicBezTo>
                  <a:pt x="45640" y="4961"/>
                  <a:pt x="45837" y="4872"/>
                  <a:pt x="45970" y="4738"/>
                </a:cubicBezTo>
                <a:lnTo>
                  <a:pt x="45970" y="4738"/>
                </a:lnTo>
                <a:cubicBezTo>
                  <a:pt x="46113" y="4595"/>
                  <a:pt x="46202" y="4399"/>
                  <a:pt x="46202" y="4185"/>
                </a:cubicBezTo>
                <a:lnTo>
                  <a:pt x="46202" y="4185"/>
                </a:lnTo>
                <a:cubicBezTo>
                  <a:pt x="46202" y="3962"/>
                  <a:pt x="46113" y="3774"/>
                  <a:pt x="45970" y="3632"/>
                </a:cubicBezTo>
                <a:lnTo>
                  <a:pt x="45970" y="3632"/>
                </a:lnTo>
                <a:lnTo>
                  <a:pt x="45970" y="3623"/>
                </a:lnTo>
                <a:lnTo>
                  <a:pt x="47353" y="3623"/>
                </a:lnTo>
                <a:cubicBezTo>
                  <a:pt x="47532" y="3623"/>
                  <a:pt x="47701" y="3694"/>
                  <a:pt x="47817" y="3810"/>
                </a:cubicBezTo>
                <a:lnTo>
                  <a:pt x="47817" y="3810"/>
                </a:lnTo>
                <a:cubicBezTo>
                  <a:pt x="47933" y="3935"/>
                  <a:pt x="48013" y="4095"/>
                  <a:pt x="48013" y="4274"/>
                </a:cubicBezTo>
                <a:lnTo>
                  <a:pt x="48013" y="4274"/>
                </a:lnTo>
                <a:cubicBezTo>
                  <a:pt x="48013" y="4461"/>
                  <a:pt x="47933" y="4622"/>
                  <a:pt x="47817" y="4738"/>
                </a:cubicBezTo>
                <a:lnTo>
                  <a:pt x="47817" y="4738"/>
                </a:lnTo>
                <a:cubicBezTo>
                  <a:pt x="47764" y="4791"/>
                  <a:pt x="47710" y="4836"/>
                  <a:pt x="47639" y="4863"/>
                </a:cubicBezTo>
                <a:lnTo>
                  <a:pt x="47639" y="4863"/>
                </a:lnTo>
                <a:cubicBezTo>
                  <a:pt x="47585" y="4773"/>
                  <a:pt x="47478" y="4711"/>
                  <a:pt x="47353" y="4711"/>
                </a:cubicBezTo>
                <a:lnTo>
                  <a:pt x="47353" y="4711"/>
                </a:lnTo>
                <a:cubicBezTo>
                  <a:pt x="47166" y="4711"/>
                  <a:pt x="47014" y="4854"/>
                  <a:pt x="47014" y="5041"/>
                </a:cubicBezTo>
                <a:lnTo>
                  <a:pt x="47014" y="5041"/>
                </a:lnTo>
                <a:cubicBezTo>
                  <a:pt x="47014" y="5228"/>
                  <a:pt x="47166" y="5380"/>
                  <a:pt x="47353" y="5380"/>
                </a:cubicBezTo>
                <a:lnTo>
                  <a:pt x="47353" y="5380"/>
                </a:lnTo>
                <a:cubicBezTo>
                  <a:pt x="47523" y="5380"/>
                  <a:pt x="47665" y="5255"/>
                  <a:pt x="47692" y="5086"/>
                </a:cubicBezTo>
                <a:lnTo>
                  <a:pt x="47692" y="5086"/>
                </a:lnTo>
                <a:cubicBezTo>
                  <a:pt x="47799" y="5041"/>
                  <a:pt x="47897" y="4979"/>
                  <a:pt x="47978" y="4898"/>
                </a:cubicBezTo>
                <a:lnTo>
                  <a:pt x="47978" y="4898"/>
                </a:lnTo>
                <a:cubicBezTo>
                  <a:pt x="48138" y="4738"/>
                  <a:pt x="48236" y="4515"/>
                  <a:pt x="48236" y="4274"/>
                </a:cubicBezTo>
                <a:lnTo>
                  <a:pt x="48236" y="4274"/>
                </a:lnTo>
                <a:cubicBezTo>
                  <a:pt x="48236" y="4033"/>
                  <a:pt x="48138" y="3819"/>
                  <a:pt x="47978" y="3658"/>
                </a:cubicBezTo>
                <a:lnTo>
                  <a:pt x="47978" y="3658"/>
                </a:lnTo>
                <a:cubicBezTo>
                  <a:pt x="47960" y="3640"/>
                  <a:pt x="47951" y="3632"/>
                  <a:pt x="47933" y="3623"/>
                </a:cubicBezTo>
                <a:lnTo>
                  <a:pt x="47933" y="3623"/>
                </a:lnTo>
                <a:lnTo>
                  <a:pt x="48807" y="3623"/>
                </a:lnTo>
                <a:lnTo>
                  <a:pt x="48816" y="3623"/>
                </a:lnTo>
                <a:lnTo>
                  <a:pt x="50574" y="3623"/>
                </a:lnTo>
                <a:cubicBezTo>
                  <a:pt x="50886" y="3623"/>
                  <a:pt x="51171" y="3747"/>
                  <a:pt x="51377" y="3953"/>
                </a:cubicBezTo>
                <a:lnTo>
                  <a:pt x="51377" y="3953"/>
                </a:lnTo>
                <a:cubicBezTo>
                  <a:pt x="51582" y="4158"/>
                  <a:pt x="51707" y="4443"/>
                  <a:pt x="51707" y="4756"/>
                </a:cubicBezTo>
                <a:lnTo>
                  <a:pt x="51707" y="4756"/>
                </a:lnTo>
                <a:cubicBezTo>
                  <a:pt x="51707" y="5068"/>
                  <a:pt x="51582" y="5353"/>
                  <a:pt x="51377" y="5558"/>
                </a:cubicBezTo>
                <a:lnTo>
                  <a:pt x="51377" y="5558"/>
                </a:lnTo>
                <a:cubicBezTo>
                  <a:pt x="51171" y="5764"/>
                  <a:pt x="50886" y="5889"/>
                  <a:pt x="50574" y="5889"/>
                </a:cubicBezTo>
                <a:lnTo>
                  <a:pt x="50574" y="5889"/>
                </a:lnTo>
                <a:cubicBezTo>
                  <a:pt x="50395" y="5889"/>
                  <a:pt x="50235" y="5817"/>
                  <a:pt x="50110" y="5692"/>
                </a:cubicBezTo>
                <a:lnTo>
                  <a:pt x="50110" y="5692"/>
                </a:lnTo>
                <a:cubicBezTo>
                  <a:pt x="49994" y="5576"/>
                  <a:pt x="49922" y="5416"/>
                  <a:pt x="49922" y="5228"/>
                </a:cubicBezTo>
                <a:lnTo>
                  <a:pt x="49922" y="5228"/>
                </a:lnTo>
                <a:cubicBezTo>
                  <a:pt x="49922" y="5050"/>
                  <a:pt x="49994" y="4889"/>
                  <a:pt x="50110" y="4773"/>
                </a:cubicBezTo>
                <a:lnTo>
                  <a:pt x="50110" y="4773"/>
                </a:lnTo>
                <a:cubicBezTo>
                  <a:pt x="50163" y="4720"/>
                  <a:pt x="50226" y="4675"/>
                  <a:pt x="50288" y="4640"/>
                </a:cubicBezTo>
                <a:lnTo>
                  <a:pt x="50288" y="4640"/>
                </a:lnTo>
                <a:cubicBezTo>
                  <a:pt x="50351" y="4738"/>
                  <a:pt x="50458" y="4800"/>
                  <a:pt x="50574" y="4800"/>
                </a:cubicBezTo>
                <a:lnTo>
                  <a:pt x="50574" y="4800"/>
                </a:lnTo>
                <a:cubicBezTo>
                  <a:pt x="50761" y="4800"/>
                  <a:pt x="50913" y="4648"/>
                  <a:pt x="50913" y="4461"/>
                </a:cubicBezTo>
                <a:lnTo>
                  <a:pt x="50913" y="4461"/>
                </a:lnTo>
                <a:cubicBezTo>
                  <a:pt x="50913" y="4283"/>
                  <a:pt x="50761" y="4131"/>
                  <a:pt x="50574" y="4131"/>
                </a:cubicBezTo>
                <a:lnTo>
                  <a:pt x="50574" y="4131"/>
                </a:lnTo>
                <a:cubicBezTo>
                  <a:pt x="50404" y="4131"/>
                  <a:pt x="50261" y="4256"/>
                  <a:pt x="50244" y="4417"/>
                </a:cubicBezTo>
                <a:lnTo>
                  <a:pt x="50244" y="4417"/>
                </a:lnTo>
                <a:cubicBezTo>
                  <a:pt x="50137" y="4461"/>
                  <a:pt x="50038" y="4533"/>
                  <a:pt x="49958" y="4613"/>
                </a:cubicBezTo>
                <a:lnTo>
                  <a:pt x="49958" y="4613"/>
                </a:lnTo>
                <a:cubicBezTo>
                  <a:pt x="49798" y="4773"/>
                  <a:pt x="49699" y="4987"/>
                  <a:pt x="49699" y="5228"/>
                </a:cubicBezTo>
                <a:lnTo>
                  <a:pt x="49699" y="5228"/>
                </a:lnTo>
                <a:cubicBezTo>
                  <a:pt x="49699" y="5478"/>
                  <a:pt x="49798" y="5692"/>
                  <a:pt x="49958" y="5853"/>
                </a:cubicBezTo>
                <a:lnTo>
                  <a:pt x="49958" y="5853"/>
                </a:lnTo>
                <a:cubicBezTo>
                  <a:pt x="50119" y="6013"/>
                  <a:pt x="50333" y="6112"/>
                  <a:pt x="50574" y="6112"/>
                </a:cubicBezTo>
                <a:lnTo>
                  <a:pt x="50574" y="6112"/>
                </a:lnTo>
                <a:cubicBezTo>
                  <a:pt x="50948" y="6112"/>
                  <a:pt x="51287" y="5960"/>
                  <a:pt x="51537" y="5710"/>
                </a:cubicBezTo>
                <a:lnTo>
                  <a:pt x="51537" y="5710"/>
                </a:lnTo>
                <a:cubicBezTo>
                  <a:pt x="51778" y="5469"/>
                  <a:pt x="51930" y="5130"/>
                  <a:pt x="51930" y="4756"/>
                </a:cubicBezTo>
                <a:lnTo>
                  <a:pt x="51930" y="4756"/>
                </a:lnTo>
                <a:cubicBezTo>
                  <a:pt x="51930" y="4381"/>
                  <a:pt x="51778" y="4042"/>
                  <a:pt x="51537" y="3801"/>
                </a:cubicBezTo>
                <a:lnTo>
                  <a:pt x="51537" y="3801"/>
                </a:lnTo>
                <a:cubicBezTo>
                  <a:pt x="51287" y="3551"/>
                  <a:pt x="50948" y="3400"/>
                  <a:pt x="50574" y="3400"/>
                </a:cubicBezTo>
                <a:lnTo>
                  <a:pt x="50574" y="3400"/>
                </a:lnTo>
                <a:lnTo>
                  <a:pt x="48816" y="3400"/>
                </a:lnTo>
                <a:lnTo>
                  <a:pt x="48816" y="3400"/>
                </a:lnTo>
                <a:lnTo>
                  <a:pt x="47353" y="3400"/>
                </a:lnTo>
                <a:lnTo>
                  <a:pt x="44481" y="3400"/>
                </a:lnTo>
                <a:cubicBezTo>
                  <a:pt x="44320" y="3400"/>
                  <a:pt x="44168" y="3364"/>
                  <a:pt x="44026" y="3293"/>
                </a:cubicBezTo>
                <a:lnTo>
                  <a:pt x="44026" y="3293"/>
                </a:lnTo>
                <a:cubicBezTo>
                  <a:pt x="43910" y="3230"/>
                  <a:pt x="43811" y="3150"/>
                  <a:pt x="43722" y="3061"/>
                </a:cubicBezTo>
                <a:lnTo>
                  <a:pt x="43722" y="3061"/>
                </a:lnTo>
                <a:cubicBezTo>
                  <a:pt x="43811" y="2962"/>
                  <a:pt x="43910" y="2882"/>
                  <a:pt x="44026" y="2820"/>
                </a:cubicBezTo>
                <a:lnTo>
                  <a:pt x="44026" y="2820"/>
                </a:lnTo>
                <a:cubicBezTo>
                  <a:pt x="44168" y="2757"/>
                  <a:pt x="44320" y="2713"/>
                  <a:pt x="44481" y="2713"/>
                </a:cubicBezTo>
                <a:lnTo>
                  <a:pt x="44481" y="2713"/>
                </a:lnTo>
                <a:lnTo>
                  <a:pt x="45417" y="2713"/>
                </a:lnTo>
                <a:lnTo>
                  <a:pt x="47353" y="2713"/>
                </a:lnTo>
                <a:lnTo>
                  <a:pt x="48816" y="2713"/>
                </a:lnTo>
                <a:lnTo>
                  <a:pt x="50574" y="2713"/>
                </a:lnTo>
                <a:cubicBezTo>
                  <a:pt x="50948" y="2713"/>
                  <a:pt x="51287" y="2561"/>
                  <a:pt x="51537" y="2320"/>
                </a:cubicBezTo>
                <a:lnTo>
                  <a:pt x="51537" y="2320"/>
                </a:lnTo>
                <a:cubicBezTo>
                  <a:pt x="51778" y="2070"/>
                  <a:pt x="51930" y="1731"/>
                  <a:pt x="51930" y="1357"/>
                </a:cubicBezTo>
                <a:lnTo>
                  <a:pt x="51930" y="1357"/>
                </a:lnTo>
                <a:cubicBezTo>
                  <a:pt x="51930" y="982"/>
                  <a:pt x="51778" y="643"/>
                  <a:pt x="51537" y="402"/>
                </a:cubicBezTo>
                <a:lnTo>
                  <a:pt x="51537" y="402"/>
                </a:lnTo>
                <a:cubicBezTo>
                  <a:pt x="51287" y="152"/>
                  <a:pt x="50948" y="1"/>
                  <a:pt x="50574" y="1"/>
                </a:cubicBezTo>
                <a:lnTo>
                  <a:pt x="50574" y="1"/>
                </a:lnTo>
                <a:cubicBezTo>
                  <a:pt x="50333" y="1"/>
                  <a:pt x="50119" y="99"/>
                  <a:pt x="49958" y="259"/>
                </a:cubicBezTo>
                <a:moveTo>
                  <a:pt x="43517" y="2704"/>
                </a:moveTo>
                <a:cubicBezTo>
                  <a:pt x="43481" y="2606"/>
                  <a:pt x="43464" y="2499"/>
                  <a:pt x="43464" y="2383"/>
                </a:cubicBezTo>
                <a:lnTo>
                  <a:pt x="43464" y="2383"/>
                </a:lnTo>
                <a:cubicBezTo>
                  <a:pt x="43464" y="2106"/>
                  <a:pt x="43580" y="1856"/>
                  <a:pt x="43767" y="1669"/>
                </a:cubicBezTo>
                <a:lnTo>
                  <a:pt x="43767" y="1669"/>
                </a:lnTo>
                <a:cubicBezTo>
                  <a:pt x="43945" y="1490"/>
                  <a:pt x="44204" y="1374"/>
                  <a:pt x="44481" y="1374"/>
                </a:cubicBezTo>
                <a:lnTo>
                  <a:pt x="44481" y="1374"/>
                </a:lnTo>
                <a:lnTo>
                  <a:pt x="45417" y="1374"/>
                </a:lnTo>
                <a:cubicBezTo>
                  <a:pt x="45578" y="1374"/>
                  <a:pt x="45712" y="1437"/>
                  <a:pt x="45819" y="1535"/>
                </a:cubicBezTo>
                <a:lnTo>
                  <a:pt x="45819" y="1535"/>
                </a:lnTo>
                <a:cubicBezTo>
                  <a:pt x="45917" y="1642"/>
                  <a:pt x="45979" y="1776"/>
                  <a:pt x="45979" y="1937"/>
                </a:cubicBezTo>
                <a:lnTo>
                  <a:pt x="45979" y="1937"/>
                </a:lnTo>
                <a:cubicBezTo>
                  <a:pt x="45979" y="2088"/>
                  <a:pt x="45917" y="2231"/>
                  <a:pt x="45819" y="2329"/>
                </a:cubicBezTo>
                <a:lnTo>
                  <a:pt x="45819" y="2329"/>
                </a:lnTo>
                <a:cubicBezTo>
                  <a:pt x="45712" y="2427"/>
                  <a:pt x="45578" y="2490"/>
                  <a:pt x="45417" y="2490"/>
                </a:cubicBezTo>
                <a:lnTo>
                  <a:pt x="45417" y="2490"/>
                </a:lnTo>
                <a:lnTo>
                  <a:pt x="44481" y="2490"/>
                </a:lnTo>
                <a:lnTo>
                  <a:pt x="44472" y="2490"/>
                </a:lnTo>
                <a:lnTo>
                  <a:pt x="44463" y="2490"/>
                </a:lnTo>
                <a:cubicBezTo>
                  <a:pt x="44275" y="2499"/>
                  <a:pt x="44088" y="2543"/>
                  <a:pt x="43927" y="2623"/>
                </a:cubicBezTo>
                <a:lnTo>
                  <a:pt x="43927" y="2623"/>
                </a:lnTo>
                <a:cubicBezTo>
                  <a:pt x="43803" y="2686"/>
                  <a:pt x="43687" y="2775"/>
                  <a:pt x="43588" y="2873"/>
                </a:cubicBezTo>
                <a:lnTo>
                  <a:pt x="43588" y="2873"/>
                </a:lnTo>
                <a:cubicBezTo>
                  <a:pt x="43562" y="2820"/>
                  <a:pt x="43535" y="2766"/>
                  <a:pt x="43517" y="2704"/>
                </a:cubicBezTo>
                <a:moveTo>
                  <a:pt x="43767" y="4443"/>
                </a:moveTo>
                <a:cubicBezTo>
                  <a:pt x="43580" y="4256"/>
                  <a:pt x="43464" y="4006"/>
                  <a:pt x="43464" y="3730"/>
                </a:cubicBezTo>
                <a:lnTo>
                  <a:pt x="43464" y="3730"/>
                </a:lnTo>
                <a:cubicBezTo>
                  <a:pt x="43464" y="3614"/>
                  <a:pt x="43481" y="3507"/>
                  <a:pt x="43517" y="3408"/>
                </a:cubicBezTo>
                <a:lnTo>
                  <a:pt x="43517" y="3408"/>
                </a:lnTo>
                <a:cubicBezTo>
                  <a:pt x="43535" y="3355"/>
                  <a:pt x="43562" y="3293"/>
                  <a:pt x="43588" y="3239"/>
                </a:cubicBezTo>
                <a:lnTo>
                  <a:pt x="43588" y="3239"/>
                </a:lnTo>
                <a:cubicBezTo>
                  <a:pt x="43687" y="3346"/>
                  <a:pt x="43803" y="3426"/>
                  <a:pt x="43927" y="3489"/>
                </a:cubicBezTo>
                <a:lnTo>
                  <a:pt x="43927" y="3489"/>
                </a:lnTo>
                <a:cubicBezTo>
                  <a:pt x="44088" y="3569"/>
                  <a:pt x="44275" y="3623"/>
                  <a:pt x="44463" y="3623"/>
                </a:cubicBezTo>
                <a:lnTo>
                  <a:pt x="44463" y="3623"/>
                </a:lnTo>
                <a:cubicBezTo>
                  <a:pt x="44463" y="3623"/>
                  <a:pt x="44472" y="3623"/>
                  <a:pt x="44472" y="3623"/>
                </a:cubicBezTo>
                <a:lnTo>
                  <a:pt x="44472" y="3623"/>
                </a:lnTo>
                <a:lnTo>
                  <a:pt x="45417" y="3623"/>
                </a:lnTo>
                <a:cubicBezTo>
                  <a:pt x="45578" y="3623"/>
                  <a:pt x="45712" y="3685"/>
                  <a:pt x="45819" y="3783"/>
                </a:cubicBezTo>
                <a:lnTo>
                  <a:pt x="45819" y="3783"/>
                </a:lnTo>
                <a:cubicBezTo>
                  <a:pt x="45917" y="3890"/>
                  <a:pt x="45979" y="4024"/>
                  <a:pt x="45979" y="4185"/>
                </a:cubicBezTo>
                <a:lnTo>
                  <a:pt x="45979" y="4185"/>
                </a:lnTo>
                <a:cubicBezTo>
                  <a:pt x="45979" y="4336"/>
                  <a:pt x="45917" y="4479"/>
                  <a:pt x="45819" y="4577"/>
                </a:cubicBezTo>
                <a:lnTo>
                  <a:pt x="45819" y="4577"/>
                </a:lnTo>
                <a:cubicBezTo>
                  <a:pt x="45712" y="4675"/>
                  <a:pt x="45578" y="4738"/>
                  <a:pt x="45417" y="4738"/>
                </a:cubicBezTo>
                <a:lnTo>
                  <a:pt x="45417" y="4738"/>
                </a:lnTo>
                <a:lnTo>
                  <a:pt x="44481" y="4738"/>
                </a:lnTo>
                <a:cubicBezTo>
                  <a:pt x="44204" y="4738"/>
                  <a:pt x="43945" y="4631"/>
                  <a:pt x="43767" y="4443"/>
                </a:cubicBezTo>
                <a:close/>
                <a:moveTo>
                  <a:pt x="402" y="402"/>
                </a:moveTo>
                <a:cubicBezTo>
                  <a:pt x="152" y="643"/>
                  <a:pt x="0" y="982"/>
                  <a:pt x="0" y="1357"/>
                </a:cubicBezTo>
                <a:lnTo>
                  <a:pt x="0" y="1357"/>
                </a:lnTo>
                <a:cubicBezTo>
                  <a:pt x="0" y="1731"/>
                  <a:pt x="152" y="2070"/>
                  <a:pt x="402" y="2320"/>
                </a:cubicBezTo>
                <a:lnTo>
                  <a:pt x="402" y="2320"/>
                </a:lnTo>
                <a:cubicBezTo>
                  <a:pt x="643" y="2561"/>
                  <a:pt x="982" y="2713"/>
                  <a:pt x="1356" y="2713"/>
                </a:cubicBezTo>
                <a:lnTo>
                  <a:pt x="1356" y="2713"/>
                </a:lnTo>
                <a:lnTo>
                  <a:pt x="3123" y="2713"/>
                </a:lnTo>
                <a:lnTo>
                  <a:pt x="4577" y="2713"/>
                </a:lnTo>
                <a:lnTo>
                  <a:pt x="6513" y="2713"/>
                </a:lnTo>
                <a:lnTo>
                  <a:pt x="7458" y="2713"/>
                </a:lnTo>
                <a:cubicBezTo>
                  <a:pt x="7619" y="2713"/>
                  <a:pt x="7770" y="2757"/>
                  <a:pt x="7904" y="2820"/>
                </a:cubicBezTo>
                <a:lnTo>
                  <a:pt x="7904" y="2820"/>
                </a:lnTo>
                <a:cubicBezTo>
                  <a:pt x="8020" y="2882"/>
                  <a:pt x="8127" y="2962"/>
                  <a:pt x="8217" y="3061"/>
                </a:cubicBezTo>
                <a:lnTo>
                  <a:pt x="8217" y="3061"/>
                </a:lnTo>
                <a:cubicBezTo>
                  <a:pt x="8127" y="3150"/>
                  <a:pt x="8020" y="3230"/>
                  <a:pt x="7904" y="3293"/>
                </a:cubicBezTo>
                <a:lnTo>
                  <a:pt x="7904" y="3293"/>
                </a:lnTo>
                <a:cubicBezTo>
                  <a:pt x="7770" y="3364"/>
                  <a:pt x="7619" y="3400"/>
                  <a:pt x="7458" y="3400"/>
                </a:cubicBezTo>
                <a:lnTo>
                  <a:pt x="7458" y="3400"/>
                </a:lnTo>
                <a:lnTo>
                  <a:pt x="4577" y="3400"/>
                </a:lnTo>
                <a:lnTo>
                  <a:pt x="3123" y="3400"/>
                </a:lnTo>
                <a:lnTo>
                  <a:pt x="3123" y="3400"/>
                </a:lnTo>
                <a:lnTo>
                  <a:pt x="1356" y="3400"/>
                </a:lnTo>
                <a:cubicBezTo>
                  <a:pt x="982" y="3400"/>
                  <a:pt x="643" y="3551"/>
                  <a:pt x="402" y="3801"/>
                </a:cubicBezTo>
                <a:lnTo>
                  <a:pt x="402" y="3801"/>
                </a:lnTo>
                <a:cubicBezTo>
                  <a:pt x="152" y="4042"/>
                  <a:pt x="0" y="4381"/>
                  <a:pt x="0" y="4756"/>
                </a:cubicBezTo>
                <a:lnTo>
                  <a:pt x="0" y="4756"/>
                </a:lnTo>
                <a:cubicBezTo>
                  <a:pt x="0" y="5130"/>
                  <a:pt x="152" y="5469"/>
                  <a:pt x="402" y="5710"/>
                </a:cubicBezTo>
                <a:lnTo>
                  <a:pt x="402" y="5710"/>
                </a:lnTo>
                <a:cubicBezTo>
                  <a:pt x="643" y="5960"/>
                  <a:pt x="982" y="6112"/>
                  <a:pt x="1356" y="6112"/>
                </a:cubicBezTo>
                <a:lnTo>
                  <a:pt x="1356" y="6112"/>
                </a:lnTo>
                <a:cubicBezTo>
                  <a:pt x="1597" y="6112"/>
                  <a:pt x="1820" y="6013"/>
                  <a:pt x="1981" y="5853"/>
                </a:cubicBezTo>
                <a:lnTo>
                  <a:pt x="1981" y="5853"/>
                </a:lnTo>
                <a:cubicBezTo>
                  <a:pt x="2141" y="5692"/>
                  <a:pt x="2239" y="5478"/>
                  <a:pt x="2239" y="5228"/>
                </a:cubicBezTo>
                <a:lnTo>
                  <a:pt x="2239" y="5228"/>
                </a:lnTo>
                <a:cubicBezTo>
                  <a:pt x="2239" y="4987"/>
                  <a:pt x="2141" y="4773"/>
                  <a:pt x="1981" y="4613"/>
                </a:cubicBezTo>
                <a:lnTo>
                  <a:pt x="1981" y="4613"/>
                </a:lnTo>
                <a:cubicBezTo>
                  <a:pt x="1900" y="4533"/>
                  <a:pt x="1802" y="4461"/>
                  <a:pt x="1695" y="4417"/>
                </a:cubicBezTo>
                <a:lnTo>
                  <a:pt x="1695" y="4417"/>
                </a:lnTo>
                <a:cubicBezTo>
                  <a:pt x="1668" y="4256"/>
                  <a:pt x="1526" y="4131"/>
                  <a:pt x="1356" y="4131"/>
                </a:cubicBezTo>
                <a:lnTo>
                  <a:pt x="1356" y="4131"/>
                </a:lnTo>
                <a:cubicBezTo>
                  <a:pt x="1169" y="4131"/>
                  <a:pt x="1017" y="4283"/>
                  <a:pt x="1017" y="4461"/>
                </a:cubicBezTo>
                <a:lnTo>
                  <a:pt x="1017" y="4461"/>
                </a:lnTo>
                <a:cubicBezTo>
                  <a:pt x="1017" y="4648"/>
                  <a:pt x="1169" y="4800"/>
                  <a:pt x="1356" y="4800"/>
                </a:cubicBezTo>
                <a:lnTo>
                  <a:pt x="1356" y="4800"/>
                </a:lnTo>
                <a:cubicBezTo>
                  <a:pt x="1481" y="4800"/>
                  <a:pt x="1588" y="4738"/>
                  <a:pt x="1642" y="4640"/>
                </a:cubicBezTo>
                <a:lnTo>
                  <a:pt x="1642" y="4640"/>
                </a:lnTo>
                <a:cubicBezTo>
                  <a:pt x="1713" y="4675"/>
                  <a:pt x="1767" y="4720"/>
                  <a:pt x="1820" y="4773"/>
                </a:cubicBezTo>
                <a:lnTo>
                  <a:pt x="1820" y="4773"/>
                </a:lnTo>
                <a:cubicBezTo>
                  <a:pt x="1945" y="4889"/>
                  <a:pt x="2016" y="5050"/>
                  <a:pt x="2016" y="5228"/>
                </a:cubicBezTo>
                <a:lnTo>
                  <a:pt x="2016" y="5228"/>
                </a:lnTo>
                <a:cubicBezTo>
                  <a:pt x="2016" y="5416"/>
                  <a:pt x="1945" y="5576"/>
                  <a:pt x="1820" y="5692"/>
                </a:cubicBezTo>
                <a:lnTo>
                  <a:pt x="1820" y="5692"/>
                </a:lnTo>
                <a:cubicBezTo>
                  <a:pt x="1704" y="5817"/>
                  <a:pt x="1535" y="5889"/>
                  <a:pt x="1356" y="5889"/>
                </a:cubicBezTo>
                <a:lnTo>
                  <a:pt x="1356" y="5889"/>
                </a:lnTo>
                <a:cubicBezTo>
                  <a:pt x="1044" y="5889"/>
                  <a:pt x="767" y="5764"/>
                  <a:pt x="553" y="5558"/>
                </a:cubicBezTo>
                <a:lnTo>
                  <a:pt x="553" y="5558"/>
                </a:lnTo>
                <a:cubicBezTo>
                  <a:pt x="348" y="5353"/>
                  <a:pt x="223" y="5068"/>
                  <a:pt x="223" y="4756"/>
                </a:cubicBezTo>
                <a:lnTo>
                  <a:pt x="223" y="4756"/>
                </a:lnTo>
                <a:cubicBezTo>
                  <a:pt x="223" y="4443"/>
                  <a:pt x="348" y="4158"/>
                  <a:pt x="553" y="3953"/>
                </a:cubicBezTo>
                <a:lnTo>
                  <a:pt x="553" y="3953"/>
                </a:lnTo>
                <a:cubicBezTo>
                  <a:pt x="767" y="3747"/>
                  <a:pt x="1044" y="3623"/>
                  <a:pt x="1356" y="3623"/>
                </a:cubicBezTo>
                <a:lnTo>
                  <a:pt x="1356" y="3623"/>
                </a:lnTo>
                <a:lnTo>
                  <a:pt x="3123" y="3623"/>
                </a:lnTo>
                <a:lnTo>
                  <a:pt x="3123" y="3623"/>
                </a:lnTo>
                <a:lnTo>
                  <a:pt x="3997" y="3623"/>
                </a:lnTo>
                <a:cubicBezTo>
                  <a:pt x="3988" y="3632"/>
                  <a:pt x="3970" y="3640"/>
                  <a:pt x="3961" y="3658"/>
                </a:cubicBezTo>
                <a:lnTo>
                  <a:pt x="3961" y="3658"/>
                </a:lnTo>
                <a:cubicBezTo>
                  <a:pt x="3801" y="3819"/>
                  <a:pt x="3702" y="4033"/>
                  <a:pt x="3702" y="4274"/>
                </a:cubicBezTo>
                <a:lnTo>
                  <a:pt x="3702" y="4274"/>
                </a:lnTo>
                <a:cubicBezTo>
                  <a:pt x="3702" y="4515"/>
                  <a:pt x="3801" y="4738"/>
                  <a:pt x="3961" y="4898"/>
                </a:cubicBezTo>
                <a:lnTo>
                  <a:pt x="3961" y="4898"/>
                </a:lnTo>
                <a:cubicBezTo>
                  <a:pt x="4041" y="4979"/>
                  <a:pt x="4140" y="5041"/>
                  <a:pt x="4247" y="5086"/>
                </a:cubicBezTo>
                <a:lnTo>
                  <a:pt x="4247" y="5086"/>
                </a:lnTo>
                <a:cubicBezTo>
                  <a:pt x="4264" y="5255"/>
                  <a:pt x="4407" y="5380"/>
                  <a:pt x="4577" y="5380"/>
                </a:cubicBezTo>
                <a:lnTo>
                  <a:pt x="4577" y="5380"/>
                </a:lnTo>
                <a:cubicBezTo>
                  <a:pt x="4764" y="5380"/>
                  <a:pt x="4916" y="5228"/>
                  <a:pt x="4916" y="5041"/>
                </a:cubicBezTo>
                <a:lnTo>
                  <a:pt x="4916" y="5041"/>
                </a:lnTo>
                <a:cubicBezTo>
                  <a:pt x="4916" y="4854"/>
                  <a:pt x="4764" y="4711"/>
                  <a:pt x="4577" y="4711"/>
                </a:cubicBezTo>
                <a:lnTo>
                  <a:pt x="4577" y="4711"/>
                </a:lnTo>
                <a:cubicBezTo>
                  <a:pt x="4461" y="4711"/>
                  <a:pt x="4354" y="4773"/>
                  <a:pt x="4291" y="4863"/>
                </a:cubicBezTo>
                <a:lnTo>
                  <a:pt x="4291" y="4863"/>
                </a:lnTo>
                <a:cubicBezTo>
                  <a:pt x="4229" y="4836"/>
                  <a:pt x="4166" y="4791"/>
                  <a:pt x="4113" y="4738"/>
                </a:cubicBezTo>
                <a:lnTo>
                  <a:pt x="4113" y="4738"/>
                </a:lnTo>
                <a:cubicBezTo>
                  <a:pt x="3997" y="4622"/>
                  <a:pt x="3925" y="4461"/>
                  <a:pt x="3925" y="4274"/>
                </a:cubicBezTo>
                <a:lnTo>
                  <a:pt x="3925" y="4274"/>
                </a:lnTo>
                <a:cubicBezTo>
                  <a:pt x="3925" y="4095"/>
                  <a:pt x="3997" y="3935"/>
                  <a:pt x="4113" y="3810"/>
                </a:cubicBezTo>
                <a:lnTo>
                  <a:pt x="4113" y="3810"/>
                </a:lnTo>
                <a:cubicBezTo>
                  <a:pt x="4238" y="3694"/>
                  <a:pt x="4398" y="3623"/>
                  <a:pt x="4577" y="3623"/>
                </a:cubicBezTo>
                <a:lnTo>
                  <a:pt x="4577" y="3623"/>
                </a:lnTo>
                <a:lnTo>
                  <a:pt x="5968" y="3623"/>
                </a:lnTo>
                <a:lnTo>
                  <a:pt x="5959" y="3632"/>
                </a:lnTo>
                <a:cubicBezTo>
                  <a:pt x="5817" y="3774"/>
                  <a:pt x="5728" y="3962"/>
                  <a:pt x="5728" y="4185"/>
                </a:cubicBezTo>
                <a:lnTo>
                  <a:pt x="5728" y="4185"/>
                </a:lnTo>
                <a:cubicBezTo>
                  <a:pt x="5728" y="4399"/>
                  <a:pt x="5817" y="4595"/>
                  <a:pt x="5959" y="4738"/>
                </a:cubicBezTo>
                <a:lnTo>
                  <a:pt x="5959" y="4738"/>
                </a:lnTo>
                <a:cubicBezTo>
                  <a:pt x="6102" y="4872"/>
                  <a:pt x="6298" y="4961"/>
                  <a:pt x="6513" y="4961"/>
                </a:cubicBezTo>
                <a:lnTo>
                  <a:pt x="6513" y="4961"/>
                </a:lnTo>
                <a:lnTo>
                  <a:pt x="7458" y="4961"/>
                </a:lnTo>
                <a:cubicBezTo>
                  <a:pt x="7797" y="4961"/>
                  <a:pt x="8101" y="4827"/>
                  <a:pt x="8324" y="4604"/>
                </a:cubicBezTo>
                <a:lnTo>
                  <a:pt x="8324" y="4604"/>
                </a:lnTo>
                <a:cubicBezTo>
                  <a:pt x="8556" y="4381"/>
                  <a:pt x="8689" y="4069"/>
                  <a:pt x="8689" y="3730"/>
                </a:cubicBezTo>
                <a:lnTo>
                  <a:pt x="8689" y="3730"/>
                </a:lnTo>
                <a:cubicBezTo>
                  <a:pt x="8689" y="3596"/>
                  <a:pt x="8671" y="3462"/>
                  <a:pt x="8627" y="3337"/>
                </a:cubicBezTo>
                <a:lnTo>
                  <a:pt x="8627" y="3337"/>
                </a:lnTo>
                <a:cubicBezTo>
                  <a:pt x="8591" y="3239"/>
                  <a:pt x="8547" y="3141"/>
                  <a:pt x="8493" y="3061"/>
                </a:cubicBezTo>
                <a:lnTo>
                  <a:pt x="8493" y="3061"/>
                </a:lnTo>
                <a:cubicBezTo>
                  <a:pt x="8547" y="2971"/>
                  <a:pt x="8591" y="2873"/>
                  <a:pt x="8627" y="2775"/>
                </a:cubicBezTo>
                <a:lnTo>
                  <a:pt x="8627" y="2775"/>
                </a:lnTo>
                <a:cubicBezTo>
                  <a:pt x="8671" y="2650"/>
                  <a:pt x="8689" y="2516"/>
                  <a:pt x="8689" y="2383"/>
                </a:cubicBezTo>
                <a:lnTo>
                  <a:pt x="8689" y="2383"/>
                </a:lnTo>
                <a:cubicBezTo>
                  <a:pt x="8689" y="2044"/>
                  <a:pt x="8556" y="1740"/>
                  <a:pt x="8324" y="1508"/>
                </a:cubicBezTo>
                <a:lnTo>
                  <a:pt x="8324" y="1508"/>
                </a:lnTo>
                <a:cubicBezTo>
                  <a:pt x="8101" y="1285"/>
                  <a:pt x="7797" y="1151"/>
                  <a:pt x="7458" y="1151"/>
                </a:cubicBezTo>
                <a:lnTo>
                  <a:pt x="7458" y="1151"/>
                </a:lnTo>
                <a:lnTo>
                  <a:pt x="6513" y="1151"/>
                </a:lnTo>
                <a:cubicBezTo>
                  <a:pt x="6298" y="1151"/>
                  <a:pt x="6102" y="1241"/>
                  <a:pt x="5959" y="1383"/>
                </a:cubicBezTo>
                <a:lnTo>
                  <a:pt x="5959" y="1383"/>
                </a:lnTo>
                <a:cubicBezTo>
                  <a:pt x="5817" y="1517"/>
                  <a:pt x="5728" y="1713"/>
                  <a:pt x="5728" y="1937"/>
                </a:cubicBezTo>
                <a:lnTo>
                  <a:pt x="5728" y="1937"/>
                </a:lnTo>
                <a:cubicBezTo>
                  <a:pt x="5728" y="2151"/>
                  <a:pt x="5817" y="2347"/>
                  <a:pt x="5959" y="2490"/>
                </a:cubicBezTo>
                <a:lnTo>
                  <a:pt x="5959" y="2490"/>
                </a:lnTo>
                <a:lnTo>
                  <a:pt x="5968" y="2490"/>
                </a:lnTo>
                <a:lnTo>
                  <a:pt x="4577" y="2490"/>
                </a:lnTo>
                <a:cubicBezTo>
                  <a:pt x="4398" y="2490"/>
                  <a:pt x="4238" y="2418"/>
                  <a:pt x="4113" y="2302"/>
                </a:cubicBezTo>
                <a:lnTo>
                  <a:pt x="4113" y="2302"/>
                </a:lnTo>
                <a:cubicBezTo>
                  <a:pt x="3997" y="2177"/>
                  <a:pt x="3925" y="2017"/>
                  <a:pt x="3925" y="1838"/>
                </a:cubicBezTo>
                <a:lnTo>
                  <a:pt x="3925" y="1838"/>
                </a:lnTo>
                <a:cubicBezTo>
                  <a:pt x="3925" y="1660"/>
                  <a:pt x="3997" y="1490"/>
                  <a:pt x="4113" y="1374"/>
                </a:cubicBezTo>
                <a:lnTo>
                  <a:pt x="4113" y="1374"/>
                </a:lnTo>
                <a:cubicBezTo>
                  <a:pt x="4166" y="1321"/>
                  <a:pt x="4229" y="1276"/>
                  <a:pt x="4291" y="1250"/>
                </a:cubicBezTo>
                <a:lnTo>
                  <a:pt x="4291" y="1250"/>
                </a:lnTo>
                <a:cubicBezTo>
                  <a:pt x="4354" y="1339"/>
                  <a:pt x="4461" y="1410"/>
                  <a:pt x="4577" y="1410"/>
                </a:cubicBezTo>
                <a:lnTo>
                  <a:pt x="4577" y="1410"/>
                </a:lnTo>
                <a:cubicBezTo>
                  <a:pt x="4764" y="1410"/>
                  <a:pt x="4916" y="1259"/>
                  <a:pt x="4916" y="1071"/>
                </a:cubicBezTo>
                <a:lnTo>
                  <a:pt x="4916" y="1071"/>
                </a:lnTo>
                <a:cubicBezTo>
                  <a:pt x="4916" y="884"/>
                  <a:pt x="4764" y="732"/>
                  <a:pt x="4577" y="732"/>
                </a:cubicBezTo>
                <a:lnTo>
                  <a:pt x="4577" y="732"/>
                </a:lnTo>
                <a:cubicBezTo>
                  <a:pt x="4407" y="732"/>
                  <a:pt x="4264" y="857"/>
                  <a:pt x="4247" y="1027"/>
                </a:cubicBezTo>
                <a:lnTo>
                  <a:pt x="4247" y="1027"/>
                </a:lnTo>
                <a:cubicBezTo>
                  <a:pt x="4140" y="1071"/>
                  <a:pt x="4041" y="1134"/>
                  <a:pt x="3961" y="1214"/>
                </a:cubicBezTo>
                <a:lnTo>
                  <a:pt x="3961" y="1214"/>
                </a:lnTo>
                <a:cubicBezTo>
                  <a:pt x="3801" y="1374"/>
                  <a:pt x="3702" y="1598"/>
                  <a:pt x="3702" y="1838"/>
                </a:cubicBezTo>
                <a:lnTo>
                  <a:pt x="3702" y="1838"/>
                </a:lnTo>
                <a:cubicBezTo>
                  <a:pt x="3702" y="2079"/>
                  <a:pt x="3801" y="2302"/>
                  <a:pt x="3961" y="2454"/>
                </a:cubicBezTo>
                <a:lnTo>
                  <a:pt x="3961" y="2454"/>
                </a:lnTo>
                <a:cubicBezTo>
                  <a:pt x="3970" y="2472"/>
                  <a:pt x="3988" y="2481"/>
                  <a:pt x="3997" y="2490"/>
                </a:cubicBezTo>
                <a:lnTo>
                  <a:pt x="3997" y="2490"/>
                </a:lnTo>
                <a:lnTo>
                  <a:pt x="3123" y="2490"/>
                </a:lnTo>
                <a:lnTo>
                  <a:pt x="1356" y="2490"/>
                </a:lnTo>
                <a:cubicBezTo>
                  <a:pt x="1044" y="2490"/>
                  <a:pt x="767" y="2365"/>
                  <a:pt x="553" y="2160"/>
                </a:cubicBezTo>
                <a:lnTo>
                  <a:pt x="553" y="2160"/>
                </a:lnTo>
                <a:cubicBezTo>
                  <a:pt x="348" y="1954"/>
                  <a:pt x="223" y="1669"/>
                  <a:pt x="223" y="1357"/>
                </a:cubicBezTo>
                <a:lnTo>
                  <a:pt x="223" y="1357"/>
                </a:lnTo>
                <a:cubicBezTo>
                  <a:pt x="223" y="1044"/>
                  <a:pt x="348" y="768"/>
                  <a:pt x="553" y="563"/>
                </a:cubicBezTo>
                <a:lnTo>
                  <a:pt x="553" y="563"/>
                </a:lnTo>
                <a:cubicBezTo>
                  <a:pt x="767" y="349"/>
                  <a:pt x="1044" y="224"/>
                  <a:pt x="1356" y="224"/>
                </a:cubicBezTo>
                <a:lnTo>
                  <a:pt x="1356" y="224"/>
                </a:lnTo>
                <a:cubicBezTo>
                  <a:pt x="1535" y="224"/>
                  <a:pt x="1704" y="295"/>
                  <a:pt x="1820" y="420"/>
                </a:cubicBezTo>
                <a:lnTo>
                  <a:pt x="1820" y="420"/>
                </a:lnTo>
                <a:cubicBezTo>
                  <a:pt x="1945" y="536"/>
                  <a:pt x="2016" y="705"/>
                  <a:pt x="2016" y="884"/>
                </a:cubicBezTo>
                <a:lnTo>
                  <a:pt x="2016" y="884"/>
                </a:lnTo>
                <a:cubicBezTo>
                  <a:pt x="2016" y="1062"/>
                  <a:pt x="1945" y="1223"/>
                  <a:pt x="1820" y="1348"/>
                </a:cubicBezTo>
                <a:lnTo>
                  <a:pt x="1820" y="1348"/>
                </a:lnTo>
                <a:cubicBezTo>
                  <a:pt x="1767" y="1392"/>
                  <a:pt x="1713" y="1437"/>
                  <a:pt x="1642" y="1473"/>
                </a:cubicBezTo>
                <a:lnTo>
                  <a:pt x="1642" y="1473"/>
                </a:lnTo>
                <a:cubicBezTo>
                  <a:pt x="1588" y="1374"/>
                  <a:pt x="1481" y="1312"/>
                  <a:pt x="1356" y="1312"/>
                </a:cubicBezTo>
                <a:lnTo>
                  <a:pt x="1356" y="1312"/>
                </a:lnTo>
                <a:cubicBezTo>
                  <a:pt x="1169" y="1312"/>
                  <a:pt x="1017" y="1464"/>
                  <a:pt x="1017" y="1651"/>
                </a:cubicBezTo>
                <a:lnTo>
                  <a:pt x="1017" y="1651"/>
                </a:lnTo>
                <a:cubicBezTo>
                  <a:pt x="1017" y="1838"/>
                  <a:pt x="1169" y="1981"/>
                  <a:pt x="1356" y="1981"/>
                </a:cubicBezTo>
                <a:lnTo>
                  <a:pt x="1356" y="1981"/>
                </a:lnTo>
                <a:cubicBezTo>
                  <a:pt x="1526" y="1981"/>
                  <a:pt x="1668" y="1856"/>
                  <a:pt x="1695" y="1696"/>
                </a:cubicBezTo>
                <a:lnTo>
                  <a:pt x="1695" y="1696"/>
                </a:lnTo>
                <a:cubicBezTo>
                  <a:pt x="1802" y="1651"/>
                  <a:pt x="1900" y="1580"/>
                  <a:pt x="1981" y="1499"/>
                </a:cubicBezTo>
                <a:lnTo>
                  <a:pt x="1981" y="1499"/>
                </a:lnTo>
                <a:cubicBezTo>
                  <a:pt x="2141" y="1339"/>
                  <a:pt x="2239" y="1125"/>
                  <a:pt x="2239" y="884"/>
                </a:cubicBezTo>
                <a:lnTo>
                  <a:pt x="2239" y="884"/>
                </a:lnTo>
                <a:cubicBezTo>
                  <a:pt x="2239" y="643"/>
                  <a:pt x="2141" y="420"/>
                  <a:pt x="1981" y="259"/>
                </a:cubicBezTo>
                <a:lnTo>
                  <a:pt x="1981" y="259"/>
                </a:lnTo>
                <a:cubicBezTo>
                  <a:pt x="1820" y="99"/>
                  <a:pt x="1597" y="1"/>
                  <a:pt x="1356" y="1"/>
                </a:cubicBezTo>
                <a:lnTo>
                  <a:pt x="1356" y="1"/>
                </a:lnTo>
                <a:cubicBezTo>
                  <a:pt x="982" y="1"/>
                  <a:pt x="643" y="152"/>
                  <a:pt x="402" y="402"/>
                </a:cubicBezTo>
                <a:moveTo>
                  <a:pt x="6120" y="2329"/>
                </a:moveTo>
                <a:cubicBezTo>
                  <a:pt x="6013" y="2231"/>
                  <a:pt x="5951" y="2088"/>
                  <a:pt x="5951" y="1937"/>
                </a:cubicBezTo>
                <a:lnTo>
                  <a:pt x="5951" y="1937"/>
                </a:lnTo>
                <a:cubicBezTo>
                  <a:pt x="5951" y="1776"/>
                  <a:pt x="6013" y="1642"/>
                  <a:pt x="6120" y="1535"/>
                </a:cubicBezTo>
                <a:lnTo>
                  <a:pt x="6120" y="1535"/>
                </a:lnTo>
                <a:cubicBezTo>
                  <a:pt x="6218" y="1437"/>
                  <a:pt x="6361" y="1374"/>
                  <a:pt x="6513" y="1374"/>
                </a:cubicBezTo>
                <a:lnTo>
                  <a:pt x="6513" y="1374"/>
                </a:lnTo>
                <a:lnTo>
                  <a:pt x="7458" y="1374"/>
                </a:lnTo>
                <a:cubicBezTo>
                  <a:pt x="7735" y="1374"/>
                  <a:pt x="7985" y="1490"/>
                  <a:pt x="8172" y="1669"/>
                </a:cubicBezTo>
                <a:lnTo>
                  <a:pt x="8172" y="1669"/>
                </a:lnTo>
                <a:cubicBezTo>
                  <a:pt x="8350" y="1856"/>
                  <a:pt x="8466" y="2106"/>
                  <a:pt x="8466" y="2383"/>
                </a:cubicBezTo>
                <a:lnTo>
                  <a:pt x="8466" y="2383"/>
                </a:lnTo>
                <a:cubicBezTo>
                  <a:pt x="8466" y="2499"/>
                  <a:pt x="8448" y="2606"/>
                  <a:pt x="8413" y="2704"/>
                </a:cubicBezTo>
                <a:lnTo>
                  <a:pt x="8413" y="2704"/>
                </a:lnTo>
                <a:cubicBezTo>
                  <a:pt x="8395" y="2766"/>
                  <a:pt x="8368" y="2820"/>
                  <a:pt x="8341" y="2873"/>
                </a:cubicBezTo>
                <a:lnTo>
                  <a:pt x="8341" y="2873"/>
                </a:lnTo>
                <a:cubicBezTo>
                  <a:pt x="8243" y="2775"/>
                  <a:pt x="8136" y="2686"/>
                  <a:pt x="8002" y="2623"/>
                </a:cubicBezTo>
                <a:lnTo>
                  <a:pt x="8002" y="2623"/>
                </a:lnTo>
                <a:cubicBezTo>
                  <a:pt x="7842" y="2543"/>
                  <a:pt x="7663" y="2499"/>
                  <a:pt x="7467" y="2490"/>
                </a:cubicBezTo>
                <a:lnTo>
                  <a:pt x="7467" y="2490"/>
                </a:lnTo>
                <a:lnTo>
                  <a:pt x="7467" y="2490"/>
                </a:lnTo>
                <a:lnTo>
                  <a:pt x="7458" y="2490"/>
                </a:lnTo>
                <a:lnTo>
                  <a:pt x="6513" y="2490"/>
                </a:lnTo>
                <a:cubicBezTo>
                  <a:pt x="6361" y="2490"/>
                  <a:pt x="6218" y="2427"/>
                  <a:pt x="6120" y="2329"/>
                </a:cubicBezTo>
                <a:close/>
                <a:moveTo>
                  <a:pt x="6120" y="4577"/>
                </a:moveTo>
                <a:cubicBezTo>
                  <a:pt x="6013" y="4479"/>
                  <a:pt x="5951" y="4336"/>
                  <a:pt x="5951" y="4185"/>
                </a:cubicBezTo>
                <a:lnTo>
                  <a:pt x="5951" y="4185"/>
                </a:lnTo>
                <a:cubicBezTo>
                  <a:pt x="5951" y="4024"/>
                  <a:pt x="6013" y="3890"/>
                  <a:pt x="6120" y="3783"/>
                </a:cubicBezTo>
                <a:lnTo>
                  <a:pt x="6120" y="3783"/>
                </a:lnTo>
                <a:cubicBezTo>
                  <a:pt x="6218" y="3685"/>
                  <a:pt x="6361" y="3623"/>
                  <a:pt x="6513" y="3623"/>
                </a:cubicBezTo>
                <a:lnTo>
                  <a:pt x="6513" y="3623"/>
                </a:lnTo>
                <a:lnTo>
                  <a:pt x="7467" y="3623"/>
                </a:lnTo>
                <a:cubicBezTo>
                  <a:pt x="7467" y="3623"/>
                  <a:pt x="7467" y="3623"/>
                  <a:pt x="7467" y="3623"/>
                </a:cubicBezTo>
                <a:lnTo>
                  <a:pt x="7467" y="3623"/>
                </a:lnTo>
                <a:cubicBezTo>
                  <a:pt x="7663" y="3623"/>
                  <a:pt x="7842" y="3569"/>
                  <a:pt x="8002" y="3489"/>
                </a:cubicBezTo>
                <a:lnTo>
                  <a:pt x="8002" y="3489"/>
                </a:lnTo>
                <a:cubicBezTo>
                  <a:pt x="8136" y="3426"/>
                  <a:pt x="8243" y="3346"/>
                  <a:pt x="8341" y="3239"/>
                </a:cubicBezTo>
                <a:lnTo>
                  <a:pt x="8341" y="3239"/>
                </a:lnTo>
                <a:cubicBezTo>
                  <a:pt x="8368" y="3293"/>
                  <a:pt x="8395" y="3355"/>
                  <a:pt x="8413" y="3408"/>
                </a:cubicBezTo>
                <a:lnTo>
                  <a:pt x="8413" y="3408"/>
                </a:lnTo>
                <a:cubicBezTo>
                  <a:pt x="8448" y="3507"/>
                  <a:pt x="8466" y="3614"/>
                  <a:pt x="8466" y="3730"/>
                </a:cubicBezTo>
                <a:lnTo>
                  <a:pt x="8466" y="3730"/>
                </a:lnTo>
                <a:cubicBezTo>
                  <a:pt x="8466" y="4006"/>
                  <a:pt x="8350" y="4256"/>
                  <a:pt x="8172" y="4443"/>
                </a:cubicBezTo>
                <a:lnTo>
                  <a:pt x="8172" y="4443"/>
                </a:lnTo>
                <a:cubicBezTo>
                  <a:pt x="7985" y="4631"/>
                  <a:pt x="7735" y="4738"/>
                  <a:pt x="7458" y="4738"/>
                </a:cubicBezTo>
                <a:lnTo>
                  <a:pt x="7458" y="4738"/>
                </a:lnTo>
                <a:lnTo>
                  <a:pt x="6513" y="4738"/>
                </a:lnTo>
                <a:cubicBezTo>
                  <a:pt x="6361" y="4738"/>
                  <a:pt x="6218" y="4675"/>
                  <a:pt x="6120" y="4577"/>
                </a:cubicBezTo>
                <a:moveTo>
                  <a:pt x="9688" y="2945"/>
                </a:moveTo>
                <a:cubicBezTo>
                  <a:pt x="9626" y="2945"/>
                  <a:pt x="9573" y="2998"/>
                  <a:pt x="9573" y="3061"/>
                </a:cubicBezTo>
                <a:lnTo>
                  <a:pt x="9573" y="3061"/>
                </a:lnTo>
                <a:cubicBezTo>
                  <a:pt x="9573" y="3114"/>
                  <a:pt x="9626" y="3168"/>
                  <a:pt x="9688" y="3168"/>
                </a:cubicBezTo>
                <a:lnTo>
                  <a:pt x="9688" y="3168"/>
                </a:lnTo>
                <a:lnTo>
                  <a:pt x="42250" y="3168"/>
                </a:lnTo>
                <a:cubicBezTo>
                  <a:pt x="42313" y="3168"/>
                  <a:pt x="42357" y="3114"/>
                  <a:pt x="42357" y="3061"/>
                </a:cubicBezTo>
                <a:lnTo>
                  <a:pt x="42357" y="3061"/>
                </a:lnTo>
                <a:cubicBezTo>
                  <a:pt x="42357" y="2998"/>
                  <a:pt x="42313" y="2945"/>
                  <a:pt x="42250" y="2945"/>
                </a:cubicBezTo>
                <a:lnTo>
                  <a:pt x="42250" y="294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43" name="Google Shape;64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6370646" y="481075"/>
            <a:ext cx="2060257" cy="2679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Google Shape;64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100" y="481075"/>
            <a:ext cx="2060250" cy="267904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B5A547F-927D-9245-637F-502ECCBB8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2200" y="1014413"/>
            <a:ext cx="4119600" cy="1500187"/>
          </a:xfrm>
        </p:spPr>
        <p:txBody>
          <a:bodyPr/>
          <a:lstStyle/>
          <a:p>
            <a:r>
              <a:rPr lang="bg-BG" sz="2800" dirty="0"/>
              <a:t>Преди сядането на трона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01D648-6574-ECB6-DCA0-EEEAC64CB6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3632" y="2272554"/>
            <a:ext cx="835821" cy="16716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5A1285-9843-4D5C-5101-B489951A94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136" y="577751"/>
            <a:ext cx="5317331" cy="398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8858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42"/>
          <p:cNvSpPr/>
          <p:nvPr/>
        </p:nvSpPr>
        <p:spPr>
          <a:xfrm>
            <a:off x="161100" y="192425"/>
            <a:ext cx="4458600" cy="4458600"/>
          </a:xfrm>
          <a:prstGeom prst="ellipse">
            <a:avLst/>
          </a:prstGeom>
          <a:gradFill>
            <a:gsLst>
              <a:gs pos="0">
                <a:srgbClr val="990000">
                  <a:alpha val="68627"/>
                </a:srgbClr>
              </a:gs>
              <a:gs pos="62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42"/>
          <p:cNvSpPr/>
          <p:nvPr/>
        </p:nvSpPr>
        <p:spPr>
          <a:xfrm>
            <a:off x="3304117" y="768002"/>
            <a:ext cx="583591" cy="297717"/>
          </a:xfrm>
          <a:custGeom>
            <a:avLst/>
            <a:gdLst/>
            <a:ahLst/>
            <a:cxnLst/>
            <a:rect l="l" t="t" r="r" b="b"/>
            <a:pathLst>
              <a:path w="12401" h="6326" extrusionOk="0">
                <a:moveTo>
                  <a:pt x="6682" y="295"/>
                </a:moveTo>
                <a:cubicBezTo>
                  <a:pt x="6504" y="473"/>
                  <a:pt x="6388" y="723"/>
                  <a:pt x="6388" y="1000"/>
                </a:cubicBezTo>
                <a:lnTo>
                  <a:pt x="6388" y="1000"/>
                </a:lnTo>
                <a:cubicBezTo>
                  <a:pt x="6388" y="1276"/>
                  <a:pt x="6504" y="1517"/>
                  <a:pt x="6682" y="1704"/>
                </a:cubicBezTo>
                <a:lnTo>
                  <a:pt x="6682" y="1704"/>
                </a:lnTo>
                <a:cubicBezTo>
                  <a:pt x="6789" y="1811"/>
                  <a:pt x="6932" y="1901"/>
                  <a:pt x="7084" y="1945"/>
                </a:cubicBezTo>
                <a:lnTo>
                  <a:pt x="7084" y="1945"/>
                </a:lnTo>
                <a:cubicBezTo>
                  <a:pt x="7111" y="2088"/>
                  <a:pt x="7236" y="2195"/>
                  <a:pt x="7387" y="2195"/>
                </a:cubicBezTo>
                <a:lnTo>
                  <a:pt x="7387" y="2195"/>
                </a:lnTo>
                <a:cubicBezTo>
                  <a:pt x="7557" y="2195"/>
                  <a:pt x="7690" y="2052"/>
                  <a:pt x="7690" y="1883"/>
                </a:cubicBezTo>
                <a:lnTo>
                  <a:pt x="7690" y="1883"/>
                </a:lnTo>
                <a:cubicBezTo>
                  <a:pt x="7690" y="1713"/>
                  <a:pt x="7557" y="1571"/>
                  <a:pt x="7387" y="1571"/>
                </a:cubicBezTo>
                <a:lnTo>
                  <a:pt x="7387" y="1571"/>
                </a:lnTo>
                <a:cubicBezTo>
                  <a:pt x="7271" y="1571"/>
                  <a:pt x="7173" y="1633"/>
                  <a:pt x="7120" y="1722"/>
                </a:cubicBezTo>
                <a:lnTo>
                  <a:pt x="7120" y="1722"/>
                </a:lnTo>
                <a:cubicBezTo>
                  <a:pt x="7012" y="1687"/>
                  <a:pt x="6914" y="1624"/>
                  <a:pt x="6843" y="1544"/>
                </a:cubicBezTo>
                <a:lnTo>
                  <a:pt x="6843" y="1544"/>
                </a:lnTo>
                <a:cubicBezTo>
                  <a:pt x="6700" y="1401"/>
                  <a:pt x="6611" y="1214"/>
                  <a:pt x="6611" y="1000"/>
                </a:cubicBezTo>
                <a:lnTo>
                  <a:pt x="6611" y="1000"/>
                </a:lnTo>
                <a:cubicBezTo>
                  <a:pt x="6611" y="786"/>
                  <a:pt x="6700" y="589"/>
                  <a:pt x="6843" y="455"/>
                </a:cubicBezTo>
                <a:lnTo>
                  <a:pt x="6843" y="455"/>
                </a:lnTo>
                <a:cubicBezTo>
                  <a:pt x="6977" y="313"/>
                  <a:pt x="7173" y="223"/>
                  <a:pt x="7387" y="223"/>
                </a:cubicBezTo>
                <a:lnTo>
                  <a:pt x="7387" y="223"/>
                </a:lnTo>
                <a:cubicBezTo>
                  <a:pt x="7798" y="223"/>
                  <a:pt x="8181" y="393"/>
                  <a:pt x="8458" y="670"/>
                </a:cubicBezTo>
                <a:lnTo>
                  <a:pt x="8458" y="670"/>
                </a:lnTo>
                <a:cubicBezTo>
                  <a:pt x="8725" y="946"/>
                  <a:pt x="8904" y="1321"/>
                  <a:pt x="8904" y="1740"/>
                </a:cubicBezTo>
                <a:lnTo>
                  <a:pt x="8904" y="1740"/>
                </a:lnTo>
                <a:cubicBezTo>
                  <a:pt x="8904" y="2150"/>
                  <a:pt x="8725" y="2534"/>
                  <a:pt x="8458" y="2802"/>
                </a:cubicBezTo>
                <a:lnTo>
                  <a:pt x="8458" y="2802"/>
                </a:lnTo>
                <a:cubicBezTo>
                  <a:pt x="8181" y="3078"/>
                  <a:pt x="7798" y="3248"/>
                  <a:pt x="7387" y="3248"/>
                </a:cubicBezTo>
                <a:lnTo>
                  <a:pt x="7387" y="3248"/>
                </a:lnTo>
                <a:lnTo>
                  <a:pt x="3444" y="3248"/>
                </a:lnTo>
                <a:cubicBezTo>
                  <a:pt x="3435" y="3248"/>
                  <a:pt x="3426" y="3248"/>
                  <a:pt x="3417" y="3248"/>
                </a:cubicBezTo>
                <a:lnTo>
                  <a:pt x="3417" y="3248"/>
                </a:lnTo>
                <a:cubicBezTo>
                  <a:pt x="3391" y="3248"/>
                  <a:pt x="3364" y="3248"/>
                  <a:pt x="3337" y="3248"/>
                </a:cubicBezTo>
                <a:lnTo>
                  <a:pt x="3337" y="3248"/>
                </a:lnTo>
                <a:lnTo>
                  <a:pt x="598" y="3248"/>
                </a:lnTo>
                <a:cubicBezTo>
                  <a:pt x="554" y="3132"/>
                  <a:pt x="438" y="3051"/>
                  <a:pt x="313" y="3051"/>
                </a:cubicBezTo>
                <a:lnTo>
                  <a:pt x="313" y="3051"/>
                </a:lnTo>
                <a:cubicBezTo>
                  <a:pt x="134" y="3051"/>
                  <a:pt x="1" y="3185"/>
                  <a:pt x="1" y="3364"/>
                </a:cubicBezTo>
                <a:lnTo>
                  <a:pt x="1" y="3364"/>
                </a:lnTo>
                <a:cubicBezTo>
                  <a:pt x="1" y="3533"/>
                  <a:pt x="134" y="3667"/>
                  <a:pt x="313" y="3667"/>
                </a:cubicBezTo>
                <a:lnTo>
                  <a:pt x="313" y="3667"/>
                </a:lnTo>
                <a:cubicBezTo>
                  <a:pt x="438" y="3667"/>
                  <a:pt x="554" y="3587"/>
                  <a:pt x="598" y="3471"/>
                </a:cubicBezTo>
                <a:lnTo>
                  <a:pt x="598" y="3471"/>
                </a:lnTo>
                <a:lnTo>
                  <a:pt x="3337" y="3471"/>
                </a:lnTo>
                <a:cubicBezTo>
                  <a:pt x="3649" y="3471"/>
                  <a:pt x="3935" y="3596"/>
                  <a:pt x="4140" y="3801"/>
                </a:cubicBezTo>
                <a:lnTo>
                  <a:pt x="4140" y="3801"/>
                </a:lnTo>
                <a:cubicBezTo>
                  <a:pt x="4345" y="4015"/>
                  <a:pt x="4470" y="4291"/>
                  <a:pt x="4470" y="4604"/>
                </a:cubicBezTo>
                <a:lnTo>
                  <a:pt x="4470" y="4604"/>
                </a:lnTo>
                <a:cubicBezTo>
                  <a:pt x="4470" y="4916"/>
                  <a:pt x="4345" y="5201"/>
                  <a:pt x="4140" y="5407"/>
                </a:cubicBezTo>
                <a:lnTo>
                  <a:pt x="4140" y="5407"/>
                </a:lnTo>
                <a:cubicBezTo>
                  <a:pt x="3935" y="5612"/>
                  <a:pt x="3649" y="5746"/>
                  <a:pt x="3337" y="5746"/>
                </a:cubicBezTo>
                <a:lnTo>
                  <a:pt x="3337" y="5746"/>
                </a:lnTo>
                <a:cubicBezTo>
                  <a:pt x="3185" y="5746"/>
                  <a:pt x="3043" y="5674"/>
                  <a:pt x="2936" y="5576"/>
                </a:cubicBezTo>
                <a:lnTo>
                  <a:pt x="2936" y="5576"/>
                </a:lnTo>
                <a:cubicBezTo>
                  <a:pt x="2837" y="5469"/>
                  <a:pt x="2766" y="5326"/>
                  <a:pt x="2766" y="5175"/>
                </a:cubicBezTo>
                <a:lnTo>
                  <a:pt x="2766" y="5175"/>
                </a:lnTo>
                <a:cubicBezTo>
                  <a:pt x="2766" y="5014"/>
                  <a:pt x="2837" y="4871"/>
                  <a:pt x="2936" y="4773"/>
                </a:cubicBezTo>
                <a:lnTo>
                  <a:pt x="2936" y="4773"/>
                </a:lnTo>
                <a:cubicBezTo>
                  <a:pt x="2980" y="4729"/>
                  <a:pt x="3025" y="4693"/>
                  <a:pt x="3078" y="4666"/>
                </a:cubicBezTo>
                <a:lnTo>
                  <a:pt x="3078" y="4666"/>
                </a:lnTo>
                <a:cubicBezTo>
                  <a:pt x="3141" y="4746"/>
                  <a:pt x="3230" y="4800"/>
                  <a:pt x="3337" y="4800"/>
                </a:cubicBezTo>
                <a:lnTo>
                  <a:pt x="3337" y="4800"/>
                </a:lnTo>
                <a:cubicBezTo>
                  <a:pt x="3507" y="4800"/>
                  <a:pt x="3649" y="4666"/>
                  <a:pt x="3649" y="4497"/>
                </a:cubicBezTo>
                <a:lnTo>
                  <a:pt x="3649" y="4497"/>
                </a:lnTo>
                <a:cubicBezTo>
                  <a:pt x="3649" y="4327"/>
                  <a:pt x="3507" y="4184"/>
                  <a:pt x="3337" y="4184"/>
                </a:cubicBezTo>
                <a:lnTo>
                  <a:pt x="3337" y="4184"/>
                </a:lnTo>
                <a:cubicBezTo>
                  <a:pt x="3185" y="4184"/>
                  <a:pt x="3060" y="4300"/>
                  <a:pt x="3034" y="4443"/>
                </a:cubicBezTo>
                <a:lnTo>
                  <a:pt x="3034" y="4443"/>
                </a:lnTo>
                <a:cubicBezTo>
                  <a:pt x="2936" y="4488"/>
                  <a:pt x="2855" y="4541"/>
                  <a:pt x="2775" y="4613"/>
                </a:cubicBezTo>
                <a:lnTo>
                  <a:pt x="2775" y="4613"/>
                </a:lnTo>
                <a:cubicBezTo>
                  <a:pt x="2632" y="4755"/>
                  <a:pt x="2543" y="4952"/>
                  <a:pt x="2543" y="5175"/>
                </a:cubicBezTo>
                <a:lnTo>
                  <a:pt x="2543" y="5175"/>
                </a:lnTo>
                <a:cubicBezTo>
                  <a:pt x="2543" y="5389"/>
                  <a:pt x="2632" y="5585"/>
                  <a:pt x="2775" y="5728"/>
                </a:cubicBezTo>
                <a:lnTo>
                  <a:pt x="2775" y="5728"/>
                </a:lnTo>
                <a:cubicBezTo>
                  <a:pt x="2927" y="5870"/>
                  <a:pt x="3123" y="5960"/>
                  <a:pt x="3337" y="5960"/>
                </a:cubicBezTo>
                <a:lnTo>
                  <a:pt x="3337" y="5960"/>
                </a:lnTo>
                <a:cubicBezTo>
                  <a:pt x="3712" y="5960"/>
                  <a:pt x="4051" y="5808"/>
                  <a:pt x="4300" y="5567"/>
                </a:cubicBezTo>
                <a:lnTo>
                  <a:pt x="4300" y="5567"/>
                </a:lnTo>
                <a:cubicBezTo>
                  <a:pt x="4541" y="5317"/>
                  <a:pt x="4693" y="4978"/>
                  <a:pt x="4693" y="4604"/>
                </a:cubicBezTo>
                <a:lnTo>
                  <a:pt x="4693" y="4604"/>
                </a:lnTo>
                <a:cubicBezTo>
                  <a:pt x="4693" y="4229"/>
                  <a:pt x="4541" y="3890"/>
                  <a:pt x="4300" y="3649"/>
                </a:cubicBezTo>
                <a:lnTo>
                  <a:pt x="4300" y="3649"/>
                </a:lnTo>
                <a:cubicBezTo>
                  <a:pt x="4229" y="3578"/>
                  <a:pt x="4158" y="3524"/>
                  <a:pt x="4077" y="3471"/>
                </a:cubicBezTo>
                <a:lnTo>
                  <a:pt x="4077" y="3471"/>
                </a:lnTo>
                <a:lnTo>
                  <a:pt x="7387" y="3471"/>
                </a:lnTo>
                <a:lnTo>
                  <a:pt x="10857" y="3471"/>
                </a:lnTo>
                <a:cubicBezTo>
                  <a:pt x="11223" y="3471"/>
                  <a:pt x="11544" y="3622"/>
                  <a:pt x="11785" y="3854"/>
                </a:cubicBezTo>
                <a:lnTo>
                  <a:pt x="11785" y="3854"/>
                </a:lnTo>
                <a:cubicBezTo>
                  <a:pt x="12026" y="4095"/>
                  <a:pt x="12178" y="4425"/>
                  <a:pt x="12178" y="4791"/>
                </a:cubicBezTo>
                <a:lnTo>
                  <a:pt x="12178" y="4791"/>
                </a:lnTo>
                <a:cubicBezTo>
                  <a:pt x="12178" y="5148"/>
                  <a:pt x="12026" y="5478"/>
                  <a:pt x="11785" y="5719"/>
                </a:cubicBezTo>
                <a:lnTo>
                  <a:pt x="11785" y="5719"/>
                </a:lnTo>
                <a:cubicBezTo>
                  <a:pt x="11544" y="5960"/>
                  <a:pt x="11223" y="6102"/>
                  <a:pt x="10857" y="6102"/>
                </a:cubicBezTo>
                <a:lnTo>
                  <a:pt x="10857" y="6102"/>
                </a:lnTo>
                <a:cubicBezTo>
                  <a:pt x="10670" y="6102"/>
                  <a:pt x="10510" y="6031"/>
                  <a:pt x="10385" y="5906"/>
                </a:cubicBezTo>
                <a:lnTo>
                  <a:pt x="10385" y="5906"/>
                </a:lnTo>
                <a:cubicBezTo>
                  <a:pt x="10260" y="5790"/>
                  <a:pt x="10188" y="5621"/>
                  <a:pt x="10188" y="5442"/>
                </a:cubicBezTo>
                <a:lnTo>
                  <a:pt x="10188" y="5442"/>
                </a:lnTo>
                <a:cubicBezTo>
                  <a:pt x="10188" y="5255"/>
                  <a:pt x="10260" y="5085"/>
                  <a:pt x="10385" y="4969"/>
                </a:cubicBezTo>
                <a:lnTo>
                  <a:pt x="10385" y="4969"/>
                </a:lnTo>
                <a:cubicBezTo>
                  <a:pt x="10447" y="4907"/>
                  <a:pt x="10518" y="4862"/>
                  <a:pt x="10599" y="4827"/>
                </a:cubicBezTo>
                <a:lnTo>
                  <a:pt x="10599" y="4827"/>
                </a:lnTo>
                <a:cubicBezTo>
                  <a:pt x="10652" y="4907"/>
                  <a:pt x="10750" y="4969"/>
                  <a:pt x="10857" y="4969"/>
                </a:cubicBezTo>
                <a:lnTo>
                  <a:pt x="10857" y="4969"/>
                </a:lnTo>
                <a:cubicBezTo>
                  <a:pt x="11027" y="4969"/>
                  <a:pt x="11170" y="4827"/>
                  <a:pt x="11170" y="4657"/>
                </a:cubicBezTo>
                <a:lnTo>
                  <a:pt x="11170" y="4657"/>
                </a:lnTo>
                <a:cubicBezTo>
                  <a:pt x="11170" y="4488"/>
                  <a:pt x="11027" y="4354"/>
                  <a:pt x="10857" y="4354"/>
                </a:cubicBezTo>
                <a:lnTo>
                  <a:pt x="10857" y="4354"/>
                </a:lnTo>
                <a:cubicBezTo>
                  <a:pt x="10706" y="4354"/>
                  <a:pt x="10581" y="4461"/>
                  <a:pt x="10554" y="4604"/>
                </a:cubicBezTo>
                <a:lnTo>
                  <a:pt x="10554" y="4604"/>
                </a:lnTo>
                <a:cubicBezTo>
                  <a:pt x="10429" y="4648"/>
                  <a:pt x="10322" y="4720"/>
                  <a:pt x="10224" y="4809"/>
                </a:cubicBezTo>
                <a:lnTo>
                  <a:pt x="10224" y="4809"/>
                </a:lnTo>
                <a:cubicBezTo>
                  <a:pt x="10063" y="4969"/>
                  <a:pt x="9965" y="5192"/>
                  <a:pt x="9965" y="5442"/>
                </a:cubicBezTo>
                <a:lnTo>
                  <a:pt x="9965" y="5442"/>
                </a:lnTo>
                <a:cubicBezTo>
                  <a:pt x="9965" y="5683"/>
                  <a:pt x="10063" y="5906"/>
                  <a:pt x="10224" y="6067"/>
                </a:cubicBezTo>
                <a:lnTo>
                  <a:pt x="10224" y="6067"/>
                </a:lnTo>
                <a:cubicBezTo>
                  <a:pt x="10385" y="6227"/>
                  <a:pt x="10608" y="6325"/>
                  <a:pt x="10857" y="6325"/>
                </a:cubicBezTo>
                <a:lnTo>
                  <a:pt x="10857" y="6325"/>
                </a:lnTo>
                <a:cubicBezTo>
                  <a:pt x="11277" y="6325"/>
                  <a:pt x="11669" y="6156"/>
                  <a:pt x="11946" y="5879"/>
                </a:cubicBezTo>
                <a:lnTo>
                  <a:pt x="11946" y="5879"/>
                </a:lnTo>
                <a:cubicBezTo>
                  <a:pt x="12222" y="5594"/>
                  <a:pt x="12401" y="5210"/>
                  <a:pt x="12401" y="4791"/>
                </a:cubicBezTo>
                <a:lnTo>
                  <a:pt x="12401" y="4791"/>
                </a:lnTo>
                <a:cubicBezTo>
                  <a:pt x="12401" y="4363"/>
                  <a:pt x="12222" y="3979"/>
                  <a:pt x="11946" y="3703"/>
                </a:cubicBezTo>
                <a:lnTo>
                  <a:pt x="11946" y="3703"/>
                </a:lnTo>
                <a:cubicBezTo>
                  <a:pt x="11669" y="3426"/>
                  <a:pt x="11277" y="3248"/>
                  <a:pt x="10857" y="3248"/>
                </a:cubicBezTo>
                <a:lnTo>
                  <a:pt x="10857" y="3248"/>
                </a:lnTo>
                <a:lnTo>
                  <a:pt x="8235" y="3248"/>
                </a:lnTo>
                <a:cubicBezTo>
                  <a:pt x="8368" y="3167"/>
                  <a:pt x="8502" y="3078"/>
                  <a:pt x="8609" y="2962"/>
                </a:cubicBezTo>
                <a:lnTo>
                  <a:pt x="8609" y="2962"/>
                </a:lnTo>
                <a:cubicBezTo>
                  <a:pt x="8931" y="2650"/>
                  <a:pt x="9118" y="2213"/>
                  <a:pt x="9118" y="1740"/>
                </a:cubicBezTo>
                <a:lnTo>
                  <a:pt x="9118" y="1740"/>
                </a:lnTo>
                <a:cubicBezTo>
                  <a:pt x="9118" y="1258"/>
                  <a:pt x="8931" y="821"/>
                  <a:pt x="8609" y="509"/>
                </a:cubicBezTo>
                <a:lnTo>
                  <a:pt x="8609" y="509"/>
                </a:lnTo>
                <a:cubicBezTo>
                  <a:pt x="8297" y="197"/>
                  <a:pt x="7860" y="0"/>
                  <a:pt x="7387" y="0"/>
                </a:cubicBezTo>
                <a:lnTo>
                  <a:pt x="7387" y="0"/>
                </a:lnTo>
                <a:cubicBezTo>
                  <a:pt x="7111" y="0"/>
                  <a:pt x="6861" y="116"/>
                  <a:pt x="6682" y="295"/>
                </a:cubicBezTo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42"/>
          <p:cNvSpPr/>
          <p:nvPr/>
        </p:nvSpPr>
        <p:spPr>
          <a:xfrm flipH="1">
            <a:off x="893147" y="768000"/>
            <a:ext cx="583591" cy="297717"/>
          </a:xfrm>
          <a:custGeom>
            <a:avLst/>
            <a:gdLst/>
            <a:ahLst/>
            <a:cxnLst/>
            <a:rect l="l" t="t" r="r" b="b"/>
            <a:pathLst>
              <a:path w="12401" h="6326" extrusionOk="0">
                <a:moveTo>
                  <a:pt x="6682" y="295"/>
                </a:moveTo>
                <a:cubicBezTo>
                  <a:pt x="6504" y="473"/>
                  <a:pt x="6388" y="723"/>
                  <a:pt x="6388" y="1000"/>
                </a:cubicBezTo>
                <a:lnTo>
                  <a:pt x="6388" y="1000"/>
                </a:lnTo>
                <a:cubicBezTo>
                  <a:pt x="6388" y="1276"/>
                  <a:pt x="6504" y="1517"/>
                  <a:pt x="6682" y="1704"/>
                </a:cubicBezTo>
                <a:lnTo>
                  <a:pt x="6682" y="1704"/>
                </a:lnTo>
                <a:cubicBezTo>
                  <a:pt x="6789" y="1811"/>
                  <a:pt x="6932" y="1901"/>
                  <a:pt x="7084" y="1945"/>
                </a:cubicBezTo>
                <a:lnTo>
                  <a:pt x="7084" y="1945"/>
                </a:lnTo>
                <a:cubicBezTo>
                  <a:pt x="7111" y="2088"/>
                  <a:pt x="7236" y="2195"/>
                  <a:pt x="7387" y="2195"/>
                </a:cubicBezTo>
                <a:lnTo>
                  <a:pt x="7387" y="2195"/>
                </a:lnTo>
                <a:cubicBezTo>
                  <a:pt x="7557" y="2195"/>
                  <a:pt x="7690" y="2052"/>
                  <a:pt x="7690" y="1883"/>
                </a:cubicBezTo>
                <a:lnTo>
                  <a:pt x="7690" y="1883"/>
                </a:lnTo>
                <a:cubicBezTo>
                  <a:pt x="7690" y="1713"/>
                  <a:pt x="7557" y="1571"/>
                  <a:pt x="7387" y="1571"/>
                </a:cubicBezTo>
                <a:lnTo>
                  <a:pt x="7387" y="1571"/>
                </a:lnTo>
                <a:cubicBezTo>
                  <a:pt x="7271" y="1571"/>
                  <a:pt x="7173" y="1633"/>
                  <a:pt x="7120" y="1722"/>
                </a:cubicBezTo>
                <a:lnTo>
                  <a:pt x="7120" y="1722"/>
                </a:lnTo>
                <a:cubicBezTo>
                  <a:pt x="7012" y="1687"/>
                  <a:pt x="6914" y="1624"/>
                  <a:pt x="6843" y="1544"/>
                </a:cubicBezTo>
                <a:lnTo>
                  <a:pt x="6843" y="1544"/>
                </a:lnTo>
                <a:cubicBezTo>
                  <a:pt x="6700" y="1401"/>
                  <a:pt x="6611" y="1214"/>
                  <a:pt x="6611" y="1000"/>
                </a:cubicBezTo>
                <a:lnTo>
                  <a:pt x="6611" y="1000"/>
                </a:lnTo>
                <a:cubicBezTo>
                  <a:pt x="6611" y="786"/>
                  <a:pt x="6700" y="589"/>
                  <a:pt x="6843" y="455"/>
                </a:cubicBezTo>
                <a:lnTo>
                  <a:pt x="6843" y="455"/>
                </a:lnTo>
                <a:cubicBezTo>
                  <a:pt x="6977" y="313"/>
                  <a:pt x="7173" y="223"/>
                  <a:pt x="7387" y="223"/>
                </a:cubicBezTo>
                <a:lnTo>
                  <a:pt x="7387" y="223"/>
                </a:lnTo>
                <a:cubicBezTo>
                  <a:pt x="7798" y="223"/>
                  <a:pt x="8181" y="393"/>
                  <a:pt x="8458" y="670"/>
                </a:cubicBezTo>
                <a:lnTo>
                  <a:pt x="8458" y="670"/>
                </a:lnTo>
                <a:cubicBezTo>
                  <a:pt x="8725" y="946"/>
                  <a:pt x="8904" y="1321"/>
                  <a:pt x="8904" y="1740"/>
                </a:cubicBezTo>
                <a:lnTo>
                  <a:pt x="8904" y="1740"/>
                </a:lnTo>
                <a:cubicBezTo>
                  <a:pt x="8904" y="2150"/>
                  <a:pt x="8725" y="2534"/>
                  <a:pt x="8458" y="2802"/>
                </a:cubicBezTo>
                <a:lnTo>
                  <a:pt x="8458" y="2802"/>
                </a:lnTo>
                <a:cubicBezTo>
                  <a:pt x="8181" y="3078"/>
                  <a:pt x="7798" y="3248"/>
                  <a:pt x="7387" y="3248"/>
                </a:cubicBezTo>
                <a:lnTo>
                  <a:pt x="7387" y="3248"/>
                </a:lnTo>
                <a:lnTo>
                  <a:pt x="3444" y="3248"/>
                </a:lnTo>
                <a:cubicBezTo>
                  <a:pt x="3435" y="3248"/>
                  <a:pt x="3426" y="3248"/>
                  <a:pt x="3417" y="3248"/>
                </a:cubicBezTo>
                <a:lnTo>
                  <a:pt x="3417" y="3248"/>
                </a:lnTo>
                <a:cubicBezTo>
                  <a:pt x="3391" y="3248"/>
                  <a:pt x="3364" y="3248"/>
                  <a:pt x="3337" y="3248"/>
                </a:cubicBezTo>
                <a:lnTo>
                  <a:pt x="3337" y="3248"/>
                </a:lnTo>
                <a:lnTo>
                  <a:pt x="598" y="3248"/>
                </a:lnTo>
                <a:cubicBezTo>
                  <a:pt x="554" y="3132"/>
                  <a:pt x="438" y="3051"/>
                  <a:pt x="313" y="3051"/>
                </a:cubicBezTo>
                <a:lnTo>
                  <a:pt x="313" y="3051"/>
                </a:lnTo>
                <a:cubicBezTo>
                  <a:pt x="134" y="3051"/>
                  <a:pt x="1" y="3185"/>
                  <a:pt x="1" y="3364"/>
                </a:cubicBezTo>
                <a:lnTo>
                  <a:pt x="1" y="3364"/>
                </a:lnTo>
                <a:cubicBezTo>
                  <a:pt x="1" y="3533"/>
                  <a:pt x="134" y="3667"/>
                  <a:pt x="313" y="3667"/>
                </a:cubicBezTo>
                <a:lnTo>
                  <a:pt x="313" y="3667"/>
                </a:lnTo>
                <a:cubicBezTo>
                  <a:pt x="438" y="3667"/>
                  <a:pt x="554" y="3587"/>
                  <a:pt x="598" y="3471"/>
                </a:cubicBezTo>
                <a:lnTo>
                  <a:pt x="598" y="3471"/>
                </a:lnTo>
                <a:lnTo>
                  <a:pt x="3337" y="3471"/>
                </a:lnTo>
                <a:cubicBezTo>
                  <a:pt x="3649" y="3471"/>
                  <a:pt x="3935" y="3596"/>
                  <a:pt x="4140" y="3801"/>
                </a:cubicBezTo>
                <a:lnTo>
                  <a:pt x="4140" y="3801"/>
                </a:lnTo>
                <a:cubicBezTo>
                  <a:pt x="4345" y="4015"/>
                  <a:pt x="4470" y="4291"/>
                  <a:pt x="4470" y="4604"/>
                </a:cubicBezTo>
                <a:lnTo>
                  <a:pt x="4470" y="4604"/>
                </a:lnTo>
                <a:cubicBezTo>
                  <a:pt x="4470" y="4916"/>
                  <a:pt x="4345" y="5201"/>
                  <a:pt x="4140" y="5407"/>
                </a:cubicBezTo>
                <a:lnTo>
                  <a:pt x="4140" y="5407"/>
                </a:lnTo>
                <a:cubicBezTo>
                  <a:pt x="3935" y="5612"/>
                  <a:pt x="3649" y="5746"/>
                  <a:pt x="3337" y="5746"/>
                </a:cubicBezTo>
                <a:lnTo>
                  <a:pt x="3337" y="5746"/>
                </a:lnTo>
                <a:cubicBezTo>
                  <a:pt x="3185" y="5746"/>
                  <a:pt x="3043" y="5674"/>
                  <a:pt x="2936" y="5576"/>
                </a:cubicBezTo>
                <a:lnTo>
                  <a:pt x="2936" y="5576"/>
                </a:lnTo>
                <a:cubicBezTo>
                  <a:pt x="2837" y="5469"/>
                  <a:pt x="2766" y="5326"/>
                  <a:pt x="2766" y="5175"/>
                </a:cubicBezTo>
                <a:lnTo>
                  <a:pt x="2766" y="5175"/>
                </a:lnTo>
                <a:cubicBezTo>
                  <a:pt x="2766" y="5014"/>
                  <a:pt x="2837" y="4871"/>
                  <a:pt x="2936" y="4773"/>
                </a:cubicBezTo>
                <a:lnTo>
                  <a:pt x="2936" y="4773"/>
                </a:lnTo>
                <a:cubicBezTo>
                  <a:pt x="2980" y="4729"/>
                  <a:pt x="3025" y="4693"/>
                  <a:pt x="3078" y="4666"/>
                </a:cubicBezTo>
                <a:lnTo>
                  <a:pt x="3078" y="4666"/>
                </a:lnTo>
                <a:cubicBezTo>
                  <a:pt x="3141" y="4746"/>
                  <a:pt x="3230" y="4800"/>
                  <a:pt x="3337" y="4800"/>
                </a:cubicBezTo>
                <a:lnTo>
                  <a:pt x="3337" y="4800"/>
                </a:lnTo>
                <a:cubicBezTo>
                  <a:pt x="3507" y="4800"/>
                  <a:pt x="3649" y="4666"/>
                  <a:pt x="3649" y="4497"/>
                </a:cubicBezTo>
                <a:lnTo>
                  <a:pt x="3649" y="4497"/>
                </a:lnTo>
                <a:cubicBezTo>
                  <a:pt x="3649" y="4327"/>
                  <a:pt x="3507" y="4184"/>
                  <a:pt x="3337" y="4184"/>
                </a:cubicBezTo>
                <a:lnTo>
                  <a:pt x="3337" y="4184"/>
                </a:lnTo>
                <a:cubicBezTo>
                  <a:pt x="3185" y="4184"/>
                  <a:pt x="3060" y="4300"/>
                  <a:pt x="3034" y="4443"/>
                </a:cubicBezTo>
                <a:lnTo>
                  <a:pt x="3034" y="4443"/>
                </a:lnTo>
                <a:cubicBezTo>
                  <a:pt x="2936" y="4488"/>
                  <a:pt x="2855" y="4541"/>
                  <a:pt x="2775" y="4613"/>
                </a:cubicBezTo>
                <a:lnTo>
                  <a:pt x="2775" y="4613"/>
                </a:lnTo>
                <a:cubicBezTo>
                  <a:pt x="2632" y="4755"/>
                  <a:pt x="2543" y="4952"/>
                  <a:pt x="2543" y="5175"/>
                </a:cubicBezTo>
                <a:lnTo>
                  <a:pt x="2543" y="5175"/>
                </a:lnTo>
                <a:cubicBezTo>
                  <a:pt x="2543" y="5389"/>
                  <a:pt x="2632" y="5585"/>
                  <a:pt x="2775" y="5728"/>
                </a:cubicBezTo>
                <a:lnTo>
                  <a:pt x="2775" y="5728"/>
                </a:lnTo>
                <a:cubicBezTo>
                  <a:pt x="2927" y="5870"/>
                  <a:pt x="3123" y="5960"/>
                  <a:pt x="3337" y="5960"/>
                </a:cubicBezTo>
                <a:lnTo>
                  <a:pt x="3337" y="5960"/>
                </a:lnTo>
                <a:cubicBezTo>
                  <a:pt x="3712" y="5960"/>
                  <a:pt x="4051" y="5808"/>
                  <a:pt x="4300" y="5567"/>
                </a:cubicBezTo>
                <a:lnTo>
                  <a:pt x="4300" y="5567"/>
                </a:lnTo>
                <a:cubicBezTo>
                  <a:pt x="4541" y="5317"/>
                  <a:pt x="4693" y="4978"/>
                  <a:pt x="4693" y="4604"/>
                </a:cubicBezTo>
                <a:lnTo>
                  <a:pt x="4693" y="4604"/>
                </a:lnTo>
                <a:cubicBezTo>
                  <a:pt x="4693" y="4229"/>
                  <a:pt x="4541" y="3890"/>
                  <a:pt x="4300" y="3649"/>
                </a:cubicBezTo>
                <a:lnTo>
                  <a:pt x="4300" y="3649"/>
                </a:lnTo>
                <a:cubicBezTo>
                  <a:pt x="4229" y="3578"/>
                  <a:pt x="4158" y="3524"/>
                  <a:pt x="4077" y="3471"/>
                </a:cubicBezTo>
                <a:lnTo>
                  <a:pt x="4077" y="3471"/>
                </a:lnTo>
                <a:lnTo>
                  <a:pt x="7387" y="3471"/>
                </a:lnTo>
                <a:lnTo>
                  <a:pt x="10857" y="3471"/>
                </a:lnTo>
                <a:cubicBezTo>
                  <a:pt x="11223" y="3471"/>
                  <a:pt x="11544" y="3622"/>
                  <a:pt x="11785" y="3854"/>
                </a:cubicBezTo>
                <a:lnTo>
                  <a:pt x="11785" y="3854"/>
                </a:lnTo>
                <a:cubicBezTo>
                  <a:pt x="12026" y="4095"/>
                  <a:pt x="12178" y="4425"/>
                  <a:pt x="12178" y="4791"/>
                </a:cubicBezTo>
                <a:lnTo>
                  <a:pt x="12178" y="4791"/>
                </a:lnTo>
                <a:cubicBezTo>
                  <a:pt x="12178" y="5148"/>
                  <a:pt x="12026" y="5478"/>
                  <a:pt x="11785" y="5719"/>
                </a:cubicBezTo>
                <a:lnTo>
                  <a:pt x="11785" y="5719"/>
                </a:lnTo>
                <a:cubicBezTo>
                  <a:pt x="11544" y="5960"/>
                  <a:pt x="11223" y="6102"/>
                  <a:pt x="10857" y="6102"/>
                </a:cubicBezTo>
                <a:lnTo>
                  <a:pt x="10857" y="6102"/>
                </a:lnTo>
                <a:cubicBezTo>
                  <a:pt x="10670" y="6102"/>
                  <a:pt x="10510" y="6031"/>
                  <a:pt x="10385" y="5906"/>
                </a:cubicBezTo>
                <a:lnTo>
                  <a:pt x="10385" y="5906"/>
                </a:lnTo>
                <a:cubicBezTo>
                  <a:pt x="10260" y="5790"/>
                  <a:pt x="10188" y="5621"/>
                  <a:pt x="10188" y="5442"/>
                </a:cubicBezTo>
                <a:lnTo>
                  <a:pt x="10188" y="5442"/>
                </a:lnTo>
                <a:cubicBezTo>
                  <a:pt x="10188" y="5255"/>
                  <a:pt x="10260" y="5085"/>
                  <a:pt x="10385" y="4969"/>
                </a:cubicBezTo>
                <a:lnTo>
                  <a:pt x="10385" y="4969"/>
                </a:lnTo>
                <a:cubicBezTo>
                  <a:pt x="10447" y="4907"/>
                  <a:pt x="10518" y="4862"/>
                  <a:pt x="10599" y="4827"/>
                </a:cubicBezTo>
                <a:lnTo>
                  <a:pt x="10599" y="4827"/>
                </a:lnTo>
                <a:cubicBezTo>
                  <a:pt x="10652" y="4907"/>
                  <a:pt x="10750" y="4969"/>
                  <a:pt x="10857" y="4969"/>
                </a:cubicBezTo>
                <a:lnTo>
                  <a:pt x="10857" y="4969"/>
                </a:lnTo>
                <a:cubicBezTo>
                  <a:pt x="11027" y="4969"/>
                  <a:pt x="11170" y="4827"/>
                  <a:pt x="11170" y="4657"/>
                </a:cubicBezTo>
                <a:lnTo>
                  <a:pt x="11170" y="4657"/>
                </a:lnTo>
                <a:cubicBezTo>
                  <a:pt x="11170" y="4488"/>
                  <a:pt x="11027" y="4354"/>
                  <a:pt x="10857" y="4354"/>
                </a:cubicBezTo>
                <a:lnTo>
                  <a:pt x="10857" y="4354"/>
                </a:lnTo>
                <a:cubicBezTo>
                  <a:pt x="10706" y="4354"/>
                  <a:pt x="10581" y="4461"/>
                  <a:pt x="10554" y="4604"/>
                </a:cubicBezTo>
                <a:lnTo>
                  <a:pt x="10554" y="4604"/>
                </a:lnTo>
                <a:cubicBezTo>
                  <a:pt x="10429" y="4648"/>
                  <a:pt x="10322" y="4720"/>
                  <a:pt x="10224" y="4809"/>
                </a:cubicBezTo>
                <a:lnTo>
                  <a:pt x="10224" y="4809"/>
                </a:lnTo>
                <a:cubicBezTo>
                  <a:pt x="10063" y="4969"/>
                  <a:pt x="9965" y="5192"/>
                  <a:pt x="9965" y="5442"/>
                </a:cubicBezTo>
                <a:lnTo>
                  <a:pt x="9965" y="5442"/>
                </a:lnTo>
                <a:cubicBezTo>
                  <a:pt x="9965" y="5683"/>
                  <a:pt x="10063" y="5906"/>
                  <a:pt x="10224" y="6067"/>
                </a:cubicBezTo>
                <a:lnTo>
                  <a:pt x="10224" y="6067"/>
                </a:lnTo>
                <a:cubicBezTo>
                  <a:pt x="10385" y="6227"/>
                  <a:pt x="10608" y="6325"/>
                  <a:pt x="10857" y="6325"/>
                </a:cubicBezTo>
                <a:lnTo>
                  <a:pt x="10857" y="6325"/>
                </a:lnTo>
                <a:cubicBezTo>
                  <a:pt x="11277" y="6325"/>
                  <a:pt x="11669" y="6156"/>
                  <a:pt x="11946" y="5879"/>
                </a:cubicBezTo>
                <a:lnTo>
                  <a:pt x="11946" y="5879"/>
                </a:lnTo>
                <a:cubicBezTo>
                  <a:pt x="12222" y="5594"/>
                  <a:pt x="12401" y="5210"/>
                  <a:pt x="12401" y="4791"/>
                </a:cubicBezTo>
                <a:lnTo>
                  <a:pt x="12401" y="4791"/>
                </a:lnTo>
                <a:cubicBezTo>
                  <a:pt x="12401" y="4363"/>
                  <a:pt x="12222" y="3979"/>
                  <a:pt x="11946" y="3703"/>
                </a:cubicBezTo>
                <a:lnTo>
                  <a:pt x="11946" y="3703"/>
                </a:lnTo>
                <a:cubicBezTo>
                  <a:pt x="11669" y="3426"/>
                  <a:pt x="11277" y="3248"/>
                  <a:pt x="10857" y="3248"/>
                </a:cubicBezTo>
                <a:lnTo>
                  <a:pt x="10857" y="3248"/>
                </a:lnTo>
                <a:lnTo>
                  <a:pt x="8235" y="3248"/>
                </a:lnTo>
                <a:cubicBezTo>
                  <a:pt x="8368" y="3167"/>
                  <a:pt x="8502" y="3078"/>
                  <a:pt x="8609" y="2962"/>
                </a:cubicBezTo>
                <a:lnTo>
                  <a:pt x="8609" y="2962"/>
                </a:lnTo>
                <a:cubicBezTo>
                  <a:pt x="8931" y="2650"/>
                  <a:pt x="9118" y="2213"/>
                  <a:pt x="9118" y="1740"/>
                </a:cubicBezTo>
                <a:lnTo>
                  <a:pt x="9118" y="1740"/>
                </a:lnTo>
                <a:cubicBezTo>
                  <a:pt x="9118" y="1258"/>
                  <a:pt x="8931" y="821"/>
                  <a:pt x="8609" y="509"/>
                </a:cubicBezTo>
                <a:lnTo>
                  <a:pt x="8609" y="509"/>
                </a:lnTo>
                <a:cubicBezTo>
                  <a:pt x="8297" y="197"/>
                  <a:pt x="7860" y="0"/>
                  <a:pt x="7387" y="0"/>
                </a:cubicBezTo>
                <a:lnTo>
                  <a:pt x="7387" y="0"/>
                </a:lnTo>
                <a:cubicBezTo>
                  <a:pt x="7111" y="0"/>
                  <a:pt x="6861" y="116"/>
                  <a:pt x="6682" y="295"/>
                </a:cubicBezTo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42"/>
          <p:cNvSpPr/>
          <p:nvPr/>
        </p:nvSpPr>
        <p:spPr>
          <a:xfrm rot="10800000" flipH="1">
            <a:off x="3304111" y="4077775"/>
            <a:ext cx="583591" cy="297717"/>
          </a:xfrm>
          <a:custGeom>
            <a:avLst/>
            <a:gdLst/>
            <a:ahLst/>
            <a:cxnLst/>
            <a:rect l="l" t="t" r="r" b="b"/>
            <a:pathLst>
              <a:path w="12401" h="6326" extrusionOk="0">
                <a:moveTo>
                  <a:pt x="6682" y="295"/>
                </a:moveTo>
                <a:cubicBezTo>
                  <a:pt x="6504" y="473"/>
                  <a:pt x="6388" y="723"/>
                  <a:pt x="6388" y="1000"/>
                </a:cubicBezTo>
                <a:lnTo>
                  <a:pt x="6388" y="1000"/>
                </a:lnTo>
                <a:cubicBezTo>
                  <a:pt x="6388" y="1276"/>
                  <a:pt x="6504" y="1517"/>
                  <a:pt x="6682" y="1704"/>
                </a:cubicBezTo>
                <a:lnTo>
                  <a:pt x="6682" y="1704"/>
                </a:lnTo>
                <a:cubicBezTo>
                  <a:pt x="6789" y="1811"/>
                  <a:pt x="6932" y="1901"/>
                  <a:pt x="7084" y="1945"/>
                </a:cubicBezTo>
                <a:lnTo>
                  <a:pt x="7084" y="1945"/>
                </a:lnTo>
                <a:cubicBezTo>
                  <a:pt x="7111" y="2088"/>
                  <a:pt x="7236" y="2195"/>
                  <a:pt x="7387" y="2195"/>
                </a:cubicBezTo>
                <a:lnTo>
                  <a:pt x="7387" y="2195"/>
                </a:lnTo>
                <a:cubicBezTo>
                  <a:pt x="7557" y="2195"/>
                  <a:pt x="7690" y="2052"/>
                  <a:pt x="7690" y="1883"/>
                </a:cubicBezTo>
                <a:lnTo>
                  <a:pt x="7690" y="1883"/>
                </a:lnTo>
                <a:cubicBezTo>
                  <a:pt x="7690" y="1713"/>
                  <a:pt x="7557" y="1571"/>
                  <a:pt x="7387" y="1571"/>
                </a:cubicBezTo>
                <a:lnTo>
                  <a:pt x="7387" y="1571"/>
                </a:lnTo>
                <a:cubicBezTo>
                  <a:pt x="7271" y="1571"/>
                  <a:pt x="7173" y="1633"/>
                  <a:pt x="7120" y="1722"/>
                </a:cubicBezTo>
                <a:lnTo>
                  <a:pt x="7120" y="1722"/>
                </a:lnTo>
                <a:cubicBezTo>
                  <a:pt x="7012" y="1687"/>
                  <a:pt x="6914" y="1624"/>
                  <a:pt x="6843" y="1544"/>
                </a:cubicBezTo>
                <a:lnTo>
                  <a:pt x="6843" y="1544"/>
                </a:lnTo>
                <a:cubicBezTo>
                  <a:pt x="6700" y="1401"/>
                  <a:pt x="6611" y="1214"/>
                  <a:pt x="6611" y="1000"/>
                </a:cubicBezTo>
                <a:lnTo>
                  <a:pt x="6611" y="1000"/>
                </a:lnTo>
                <a:cubicBezTo>
                  <a:pt x="6611" y="786"/>
                  <a:pt x="6700" y="589"/>
                  <a:pt x="6843" y="455"/>
                </a:cubicBezTo>
                <a:lnTo>
                  <a:pt x="6843" y="455"/>
                </a:lnTo>
                <a:cubicBezTo>
                  <a:pt x="6977" y="313"/>
                  <a:pt x="7173" y="223"/>
                  <a:pt x="7387" y="223"/>
                </a:cubicBezTo>
                <a:lnTo>
                  <a:pt x="7387" y="223"/>
                </a:lnTo>
                <a:cubicBezTo>
                  <a:pt x="7798" y="223"/>
                  <a:pt x="8181" y="393"/>
                  <a:pt x="8458" y="670"/>
                </a:cubicBezTo>
                <a:lnTo>
                  <a:pt x="8458" y="670"/>
                </a:lnTo>
                <a:cubicBezTo>
                  <a:pt x="8725" y="946"/>
                  <a:pt x="8904" y="1321"/>
                  <a:pt x="8904" y="1740"/>
                </a:cubicBezTo>
                <a:lnTo>
                  <a:pt x="8904" y="1740"/>
                </a:lnTo>
                <a:cubicBezTo>
                  <a:pt x="8904" y="2150"/>
                  <a:pt x="8725" y="2534"/>
                  <a:pt x="8458" y="2802"/>
                </a:cubicBezTo>
                <a:lnTo>
                  <a:pt x="8458" y="2802"/>
                </a:lnTo>
                <a:cubicBezTo>
                  <a:pt x="8181" y="3078"/>
                  <a:pt x="7798" y="3248"/>
                  <a:pt x="7387" y="3248"/>
                </a:cubicBezTo>
                <a:lnTo>
                  <a:pt x="7387" y="3248"/>
                </a:lnTo>
                <a:lnTo>
                  <a:pt x="3444" y="3248"/>
                </a:lnTo>
                <a:cubicBezTo>
                  <a:pt x="3435" y="3248"/>
                  <a:pt x="3426" y="3248"/>
                  <a:pt x="3417" y="3248"/>
                </a:cubicBezTo>
                <a:lnTo>
                  <a:pt x="3417" y="3248"/>
                </a:lnTo>
                <a:cubicBezTo>
                  <a:pt x="3391" y="3248"/>
                  <a:pt x="3364" y="3248"/>
                  <a:pt x="3337" y="3248"/>
                </a:cubicBezTo>
                <a:lnTo>
                  <a:pt x="3337" y="3248"/>
                </a:lnTo>
                <a:lnTo>
                  <a:pt x="598" y="3248"/>
                </a:lnTo>
                <a:cubicBezTo>
                  <a:pt x="554" y="3132"/>
                  <a:pt x="438" y="3051"/>
                  <a:pt x="313" y="3051"/>
                </a:cubicBezTo>
                <a:lnTo>
                  <a:pt x="313" y="3051"/>
                </a:lnTo>
                <a:cubicBezTo>
                  <a:pt x="134" y="3051"/>
                  <a:pt x="1" y="3185"/>
                  <a:pt x="1" y="3364"/>
                </a:cubicBezTo>
                <a:lnTo>
                  <a:pt x="1" y="3364"/>
                </a:lnTo>
                <a:cubicBezTo>
                  <a:pt x="1" y="3533"/>
                  <a:pt x="134" y="3667"/>
                  <a:pt x="313" y="3667"/>
                </a:cubicBezTo>
                <a:lnTo>
                  <a:pt x="313" y="3667"/>
                </a:lnTo>
                <a:cubicBezTo>
                  <a:pt x="438" y="3667"/>
                  <a:pt x="554" y="3587"/>
                  <a:pt x="598" y="3471"/>
                </a:cubicBezTo>
                <a:lnTo>
                  <a:pt x="598" y="3471"/>
                </a:lnTo>
                <a:lnTo>
                  <a:pt x="3337" y="3471"/>
                </a:lnTo>
                <a:cubicBezTo>
                  <a:pt x="3649" y="3471"/>
                  <a:pt x="3935" y="3596"/>
                  <a:pt x="4140" y="3801"/>
                </a:cubicBezTo>
                <a:lnTo>
                  <a:pt x="4140" y="3801"/>
                </a:lnTo>
                <a:cubicBezTo>
                  <a:pt x="4345" y="4015"/>
                  <a:pt x="4470" y="4291"/>
                  <a:pt x="4470" y="4604"/>
                </a:cubicBezTo>
                <a:lnTo>
                  <a:pt x="4470" y="4604"/>
                </a:lnTo>
                <a:cubicBezTo>
                  <a:pt x="4470" y="4916"/>
                  <a:pt x="4345" y="5201"/>
                  <a:pt x="4140" y="5407"/>
                </a:cubicBezTo>
                <a:lnTo>
                  <a:pt x="4140" y="5407"/>
                </a:lnTo>
                <a:cubicBezTo>
                  <a:pt x="3935" y="5612"/>
                  <a:pt x="3649" y="5746"/>
                  <a:pt x="3337" y="5746"/>
                </a:cubicBezTo>
                <a:lnTo>
                  <a:pt x="3337" y="5746"/>
                </a:lnTo>
                <a:cubicBezTo>
                  <a:pt x="3185" y="5746"/>
                  <a:pt x="3043" y="5674"/>
                  <a:pt x="2936" y="5576"/>
                </a:cubicBezTo>
                <a:lnTo>
                  <a:pt x="2936" y="5576"/>
                </a:lnTo>
                <a:cubicBezTo>
                  <a:pt x="2837" y="5469"/>
                  <a:pt x="2766" y="5326"/>
                  <a:pt x="2766" y="5175"/>
                </a:cubicBezTo>
                <a:lnTo>
                  <a:pt x="2766" y="5175"/>
                </a:lnTo>
                <a:cubicBezTo>
                  <a:pt x="2766" y="5014"/>
                  <a:pt x="2837" y="4871"/>
                  <a:pt x="2936" y="4773"/>
                </a:cubicBezTo>
                <a:lnTo>
                  <a:pt x="2936" y="4773"/>
                </a:lnTo>
                <a:cubicBezTo>
                  <a:pt x="2980" y="4729"/>
                  <a:pt x="3025" y="4693"/>
                  <a:pt x="3078" y="4666"/>
                </a:cubicBezTo>
                <a:lnTo>
                  <a:pt x="3078" y="4666"/>
                </a:lnTo>
                <a:cubicBezTo>
                  <a:pt x="3141" y="4746"/>
                  <a:pt x="3230" y="4800"/>
                  <a:pt x="3337" y="4800"/>
                </a:cubicBezTo>
                <a:lnTo>
                  <a:pt x="3337" y="4800"/>
                </a:lnTo>
                <a:cubicBezTo>
                  <a:pt x="3507" y="4800"/>
                  <a:pt x="3649" y="4666"/>
                  <a:pt x="3649" y="4497"/>
                </a:cubicBezTo>
                <a:lnTo>
                  <a:pt x="3649" y="4497"/>
                </a:lnTo>
                <a:cubicBezTo>
                  <a:pt x="3649" y="4327"/>
                  <a:pt x="3507" y="4184"/>
                  <a:pt x="3337" y="4184"/>
                </a:cubicBezTo>
                <a:lnTo>
                  <a:pt x="3337" y="4184"/>
                </a:lnTo>
                <a:cubicBezTo>
                  <a:pt x="3185" y="4184"/>
                  <a:pt x="3060" y="4300"/>
                  <a:pt x="3034" y="4443"/>
                </a:cubicBezTo>
                <a:lnTo>
                  <a:pt x="3034" y="4443"/>
                </a:lnTo>
                <a:cubicBezTo>
                  <a:pt x="2936" y="4488"/>
                  <a:pt x="2855" y="4541"/>
                  <a:pt x="2775" y="4613"/>
                </a:cubicBezTo>
                <a:lnTo>
                  <a:pt x="2775" y="4613"/>
                </a:lnTo>
                <a:cubicBezTo>
                  <a:pt x="2632" y="4755"/>
                  <a:pt x="2543" y="4952"/>
                  <a:pt x="2543" y="5175"/>
                </a:cubicBezTo>
                <a:lnTo>
                  <a:pt x="2543" y="5175"/>
                </a:lnTo>
                <a:cubicBezTo>
                  <a:pt x="2543" y="5389"/>
                  <a:pt x="2632" y="5585"/>
                  <a:pt x="2775" y="5728"/>
                </a:cubicBezTo>
                <a:lnTo>
                  <a:pt x="2775" y="5728"/>
                </a:lnTo>
                <a:cubicBezTo>
                  <a:pt x="2927" y="5870"/>
                  <a:pt x="3123" y="5960"/>
                  <a:pt x="3337" y="5960"/>
                </a:cubicBezTo>
                <a:lnTo>
                  <a:pt x="3337" y="5960"/>
                </a:lnTo>
                <a:cubicBezTo>
                  <a:pt x="3712" y="5960"/>
                  <a:pt x="4051" y="5808"/>
                  <a:pt x="4300" y="5567"/>
                </a:cubicBezTo>
                <a:lnTo>
                  <a:pt x="4300" y="5567"/>
                </a:lnTo>
                <a:cubicBezTo>
                  <a:pt x="4541" y="5317"/>
                  <a:pt x="4693" y="4978"/>
                  <a:pt x="4693" y="4604"/>
                </a:cubicBezTo>
                <a:lnTo>
                  <a:pt x="4693" y="4604"/>
                </a:lnTo>
                <a:cubicBezTo>
                  <a:pt x="4693" y="4229"/>
                  <a:pt x="4541" y="3890"/>
                  <a:pt x="4300" y="3649"/>
                </a:cubicBezTo>
                <a:lnTo>
                  <a:pt x="4300" y="3649"/>
                </a:lnTo>
                <a:cubicBezTo>
                  <a:pt x="4229" y="3578"/>
                  <a:pt x="4158" y="3524"/>
                  <a:pt x="4077" y="3471"/>
                </a:cubicBezTo>
                <a:lnTo>
                  <a:pt x="4077" y="3471"/>
                </a:lnTo>
                <a:lnTo>
                  <a:pt x="7387" y="3471"/>
                </a:lnTo>
                <a:lnTo>
                  <a:pt x="10857" y="3471"/>
                </a:lnTo>
                <a:cubicBezTo>
                  <a:pt x="11223" y="3471"/>
                  <a:pt x="11544" y="3622"/>
                  <a:pt x="11785" y="3854"/>
                </a:cubicBezTo>
                <a:lnTo>
                  <a:pt x="11785" y="3854"/>
                </a:lnTo>
                <a:cubicBezTo>
                  <a:pt x="12026" y="4095"/>
                  <a:pt x="12178" y="4425"/>
                  <a:pt x="12178" y="4791"/>
                </a:cubicBezTo>
                <a:lnTo>
                  <a:pt x="12178" y="4791"/>
                </a:lnTo>
                <a:cubicBezTo>
                  <a:pt x="12178" y="5148"/>
                  <a:pt x="12026" y="5478"/>
                  <a:pt x="11785" y="5719"/>
                </a:cubicBezTo>
                <a:lnTo>
                  <a:pt x="11785" y="5719"/>
                </a:lnTo>
                <a:cubicBezTo>
                  <a:pt x="11544" y="5960"/>
                  <a:pt x="11223" y="6102"/>
                  <a:pt x="10857" y="6102"/>
                </a:cubicBezTo>
                <a:lnTo>
                  <a:pt x="10857" y="6102"/>
                </a:lnTo>
                <a:cubicBezTo>
                  <a:pt x="10670" y="6102"/>
                  <a:pt x="10510" y="6031"/>
                  <a:pt x="10385" y="5906"/>
                </a:cubicBezTo>
                <a:lnTo>
                  <a:pt x="10385" y="5906"/>
                </a:lnTo>
                <a:cubicBezTo>
                  <a:pt x="10260" y="5790"/>
                  <a:pt x="10188" y="5621"/>
                  <a:pt x="10188" y="5442"/>
                </a:cubicBezTo>
                <a:lnTo>
                  <a:pt x="10188" y="5442"/>
                </a:lnTo>
                <a:cubicBezTo>
                  <a:pt x="10188" y="5255"/>
                  <a:pt x="10260" y="5085"/>
                  <a:pt x="10385" y="4969"/>
                </a:cubicBezTo>
                <a:lnTo>
                  <a:pt x="10385" y="4969"/>
                </a:lnTo>
                <a:cubicBezTo>
                  <a:pt x="10447" y="4907"/>
                  <a:pt x="10518" y="4862"/>
                  <a:pt x="10599" y="4827"/>
                </a:cubicBezTo>
                <a:lnTo>
                  <a:pt x="10599" y="4827"/>
                </a:lnTo>
                <a:cubicBezTo>
                  <a:pt x="10652" y="4907"/>
                  <a:pt x="10750" y="4969"/>
                  <a:pt x="10857" y="4969"/>
                </a:cubicBezTo>
                <a:lnTo>
                  <a:pt x="10857" y="4969"/>
                </a:lnTo>
                <a:cubicBezTo>
                  <a:pt x="11027" y="4969"/>
                  <a:pt x="11170" y="4827"/>
                  <a:pt x="11170" y="4657"/>
                </a:cubicBezTo>
                <a:lnTo>
                  <a:pt x="11170" y="4657"/>
                </a:lnTo>
                <a:cubicBezTo>
                  <a:pt x="11170" y="4488"/>
                  <a:pt x="11027" y="4354"/>
                  <a:pt x="10857" y="4354"/>
                </a:cubicBezTo>
                <a:lnTo>
                  <a:pt x="10857" y="4354"/>
                </a:lnTo>
                <a:cubicBezTo>
                  <a:pt x="10706" y="4354"/>
                  <a:pt x="10581" y="4461"/>
                  <a:pt x="10554" y="4604"/>
                </a:cubicBezTo>
                <a:lnTo>
                  <a:pt x="10554" y="4604"/>
                </a:lnTo>
                <a:cubicBezTo>
                  <a:pt x="10429" y="4648"/>
                  <a:pt x="10322" y="4720"/>
                  <a:pt x="10224" y="4809"/>
                </a:cubicBezTo>
                <a:lnTo>
                  <a:pt x="10224" y="4809"/>
                </a:lnTo>
                <a:cubicBezTo>
                  <a:pt x="10063" y="4969"/>
                  <a:pt x="9965" y="5192"/>
                  <a:pt x="9965" y="5442"/>
                </a:cubicBezTo>
                <a:lnTo>
                  <a:pt x="9965" y="5442"/>
                </a:lnTo>
                <a:cubicBezTo>
                  <a:pt x="9965" y="5683"/>
                  <a:pt x="10063" y="5906"/>
                  <a:pt x="10224" y="6067"/>
                </a:cubicBezTo>
                <a:lnTo>
                  <a:pt x="10224" y="6067"/>
                </a:lnTo>
                <a:cubicBezTo>
                  <a:pt x="10385" y="6227"/>
                  <a:pt x="10608" y="6325"/>
                  <a:pt x="10857" y="6325"/>
                </a:cubicBezTo>
                <a:lnTo>
                  <a:pt x="10857" y="6325"/>
                </a:lnTo>
                <a:cubicBezTo>
                  <a:pt x="11277" y="6325"/>
                  <a:pt x="11669" y="6156"/>
                  <a:pt x="11946" y="5879"/>
                </a:cubicBezTo>
                <a:lnTo>
                  <a:pt x="11946" y="5879"/>
                </a:lnTo>
                <a:cubicBezTo>
                  <a:pt x="12222" y="5594"/>
                  <a:pt x="12401" y="5210"/>
                  <a:pt x="12401" y="4791"/>
                </a:cubicBezTo>
                <a:lnTo>
                  <a:pt x="12401" y="4791"/>
                </a:lnTo>
                <a:cubicBezTo>
                  <a:pt x="12401" y="4363"/>
                  <a:pt x="12222" y="3979"/>
                  <a:pt x="11946" y="3703"/>
                </a:cubicBezTo>
                <a:lnTo>
                  <a:pt x="11946" y="3703"/>
                </a:lnTo>
                <a:cubicBezTo>
                  <a:pt x="11669" y="3426"/>
                  <a:pt x="11277" y="3248"/>
                  <a:pt x="10857" y="3248"/>
                </a:cubicBezTo>
                <a:lnTo>
                  <a:pt x="10857" y="3248"/>
                </a:lnTo>
                <a:lnTo>
                  <a:pt x="8235" y="3248"/>
                </a:lnTo>
                <a:cubicBezTo>
                  <a:pt x="8368" y="3167"/>
                  <a:pt x="8502" y="3078"/>
                  <a:pt x="8609" y="2962"/>
                </a:cubicBezTo>
                <a:lnTo>
                  <a:pt x="8609" y="2962"/>
                </a:lnTo>
                <a:cubicBezTo>
                  <a:pt x="8931" y="2650"/>
                  <a:pt x="9118" y="2213"/>
                  <a:pt x="9118" y="1740"/>
                </a:cubicBezTo>
                <a:lnTo>
                  <a:pt x="9118" y="1740"/>
                </a:lnTo>
                <a:cubicBezTo>
                  <a:pt x="9118" y="1258"/>
                  <a:pt x="8931" y="821"/>
                  <a:pt x="8609" y="509"/>
                </a:cubicBezTo>
                <a:lnTo>
                  <a:pt x="8609" y="509"/>
                </a:lnTo>
                <a:cubicBezTo>
                  <a:pt x="8297" y="197"/>
                  <a:pt x="7860" y="0"/>
                  <a:pt x="7387" y="0"/>
                </a:cubicBezTo>
                <a:lnTo>
                  <a:pt x="7387" y="0"/>
                </a:lnTo>
                <a:cubicBezTo>
                  <a:pt x="7111" y="0"/>
                  <a:pt x="6861" y="116"/>
                  <a:pt x="6682" y="295"/>
                </a:cubicBezTo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42"/>
          <p:cNvSpPr/>
          <p:nvPr/>
        </p:nvSpPr>
        <p:spPr>
          <a:xfrm rot="10800000">
            <a:off x="893147" y="4077777"/>
            <a:ext cx="583591" cy="297717"/>
          </a:xfrm>
          <a:custGeom>
            <a:avLst/>
            <a:gdLst/>
            <a:ahLst/>
            <a:cxnLst/>
            <a:rect l="l" t="t" r="r" b="b"/>
            <a:pathLst>
              <a:path w="12401" h="6326" extrusionOk="0">
                <a:moveTo>
                  <a:pt x="6682" y="295"/>
                </a:moveTo>
                <a:cubicBezTo>
                  <a:pt x="6504" y="473"/>
                  <a:pt x="6388" y="723"/>
                  <a:pt x="6388" y="1000"/>
                </a:cubicBezTo>
                <a:lnTo>
                  <a:pt x="6388" y="1000"/>
                </a:lnTo>
                <a:cubicBezTo>
                  <a:pt x="6388" y="1276"/>
                  <a:pt x="6504" y="1517"/>
                  <a:pt x="6682" y="1704"/>
                </a:cubicBezTo>
                <a:lnTo>
                  <a:pt x="6682" y="1704"/>
                </a:lnTo>
                <a:cubicBezTo>
                  <a:pt x="6789" y="1811"/>
                  <a:pt x="6932" y="1901"/>
                  <a:pt x="7084" y="1945"/>
                </a:cubicBezTo>
                <a:lnTo>
                  <a:pt x="7084" y="1945"/>
                </a:lnTo>
                <a:cubicBezTo>
                  <a:pt x="7111" y="2088"/>
                  <a:pt x="7236" y="2195"/>
                  <a:pt x="7387" y="2195"/>
                </a:cubicBezTo>
                <a:lnTo>
                  <a:pt x="7387" y="2195"/>
                </a:lnTo>
                <a:cubicBezTo>
                  <a:pt x="7557" y="2195"/>
                  <a:pt x="7690" y="2052"/>
                  <a:pt x="7690" y="1883"/>
                </a:cubicBezTo>
                <a:lnTo>
                  <a:pt x="7690" y="1883"/>
                </a:lnTo>
                <a:cubicBezTo>
                  <a:pt x="7690" y="1713"/>
                  <a:pt x="7557" y="1571"/>
                  <a:pt x="7387" y="1571"/>
                </a:cubicBezTo>
                <a:lnTo>
                  <a:pt x="7387" y="1571"/>
                </a:lnTo>
                <a:cubicBezTo>
                  <a:pt x="7271" y="1571"/>
                  <a:pt x="7173" y="1633"/>
                  <a:pt x="7120" y="1722"/>
                </a:cubicBezTo>
                <a:lnTo>
                  <a:pt x="7120" y="1722"/>
                </a:lnTo>
                <a:cubicBezTo>
                  <a:pt x="7012" y="1687"/>
                  <a:pt x="6914" y="1624"/>
                  <a:pt x="6843" y="1544"/>
                </a:cubicBezTo>
                <a:lnTo>
                  <a:pt x="6843" y="1544"/>
                </a:lnTo>
                <a:cubicBezTo>
                  <a:pt x="6700" y="1401"/>
                  <a:pt x="6611" y="1214"/>
                  <a:pt x="6611" y="1000"/>
                </a:cubicBezTo>
                <a:lnTo>
                  <a:pt x="6611" y="1000"/>
                </a:lnTo>
                <a:cubicBezTo>
                  <a:pt x="6611" y="786"/>
                  <a:pt x="6700" y="589"/>
                  <a:pt x="6843" y="455"/>
                </a:cubicBezTo>
                <a:lnTo>
                  <a:pt x="6843" y="455"/>
                </a:lnTo>
                <a:cubicBezTo>
                  <a:pt x="6977" y="313"/>
                  <a:pt x="7173" y="223"/>
                  <a:pt x="7387" y="223"/>
                </a:cubicBezTo>
                <a:lnTo>
                  <a:pt x="7387" y="223"/>
                </a:lnTo>
                <a:cubicBezTo>
                  <a:pt x="7798" y="223"/>
                  <a:pt x="8181" y="393"/>
                  <a:pt x="8458" y="670"/>
                </a:cubicBezTo>
                <a:lnTo>
                  <a:pt x="8458" y="670"/>
                </a:lnTo>
                <a:cubicBezTo>
                  <a:pt x="8725" y="946"/>
                  <a:pt x="8904" y="1321"/>
                  <a:pt x="8904" y="1740"/>
                </a:cubicBezTo>
                <a:lnTo>
                  <a:pt x="8904" y="1740"/>
                </a:lnTo>
                <a:cubicBezTo>
                  <a:pt x="8904" y="2150"/>
                  <a:pt x="8725" y="2534"/>
                  <a:pt x="8458" y="2802"/>
                </a:cubicBezTo>
                <a:lnTo>
                  <a:pt x="8458" y="2802"/>
                </a:lnTo>
                <a:cubicBezTo>
                  <a:pt x="8181" y="3078"/>
                  <a:pt x="7798" y="3248"/>
                  <a:pt x="7387" y="3248"/>
                </a:cubicBezTo>
                <a:lnTo>
                  <a:pt x="7387" y="3248"/>
                </a:lnTo>
                <a:lnTo>
                  <a:pt x="3444" y="3248"/>
                </a:lnTo>
                <a:cubicBezTo>
                  <a:pt x="3435" y="3248"/>
                  <a:pt x="3426" y="3248"/>
                  <a:pt x="3417" y="3248"/>
                </a:cubicBezTo>
                <a:lnTo>
                  <a:pt x="3417" y="3248"/>
                </a:lnTo>
                <a:cubicBezTo>
                  <a:pt x="3391" y="3248"/>
                  <a:pt x="3364" y="3248"/>
                  <a:pt x="3337" y="3248"/>
                </a:cubicBezTo>
                <a:lnTo>
                  <a:pt x="3337" y="3248"/>
                </a:lnTo>
                <a:lnTo>
                  <a:pt x="598" y="3248"/>
                </a:lnTo>
                <a:cubicBezTo>
                  <a:pt x="554" y="3132"/>
                  <a:pt x="438" y="3051"/>
                  <a:pt x="313" y="3051"/>
                </a:cubicBezTo>
                <a:lnTo>
                  <a:pt x="313" y="3051"/>
                </a:lnTo>
                <a:cubicBezTo>
                  <a:pt x="134" y="3051"/>
                  <a:pt x="1" y="3185"/>
                  <a:pt x="1" y="3364"/>
                </a:cubicBezTo>
                <a:lnTo>
                  <a:pt x="1" y="3364"/>
                </a:lnTo>
                <a:cubicBezTo>
                  <a:pt x="1" y="3533"/>
                  <a:pt x="134" y="3667"/>
                  <a:pt x="313" y="3667"/>
                </a:cubicBezTo>
                <a:lnTo>
                  <a:pt x="313" y="3667"/>
                </a:lnTo>
                <a:cubicBezTo>
                  <a:pt x="438" y="3667"/>
                  <a:pt x="554" y="3587"/>
                  <a:pt x="598" y="3471"/>
                </a:cubicBezTo>
                <a:lnTo>
                  <a:pt x="598" y="3471"/>
                </a:lnTo>
                <a:lnTo>
                  <a:pt x="3337" y="3471"/>
                </a:lnTo>
                <a:cubicBezTo>
                  <a:pt x="3649" y="3471"/>
                  <a:pt x="3935" y="3596"/>
                  <a:pt x="4140" y="3801"/>
                </a:cubicBezTo>
                <a:lnTo>
                  <a:pt x="4140" y="3801"/>
                </a:lnTo>
                <a:cubicBezTo>
                  <a:pt x="4345" y="4015"/>
                  <a:pt x="4470" y="4291"/>
                  <a:pt x="4470" y="4604"/>
                </a:cubicBezTo>
                <a:lnTo>
                  <a:pt x="4470" y="4604"/>
                </a:lnTo>
                <a:cubicBezTo>
                  <a:pt x="4470" y="4916"/>
                  <a:pt x="4345" y="5201"/>
                  <a:pt x="4140" y="5407"/>
                </a:cubicBezTo>
                <a:lnTo>
                  <a:pt x="4140" y="5407"/>
                </a:lnTo>
                <a:cubicBezTo>
                  <a:pt x="3935" y="5612"/>
                  <a:pt x="3649" y="5746"/>
                  <a:pt x="3337" y="5746"/>
                </a:cubicBezTo>
                <a:lnTo>
                  <a:pt x="3337" y="5746"/>
                </a:lnTo>
                <a:cubicBezTo>
                  <a:pt x="3185" y="5746"/>
                  <a:pt x="3043" y="5674"/>
                  <a:pt x="2936" y="5576"/>
                </a:cubicBezTo>
                <a:lnTo>
                  <a:pt x="2936" y="5576"/>
                </a:lnTo>
                <a:cubicBezTo>
                  <a:pt x="2837" y="5469"/>
                  <a:pt x="2766" y="5326"/>
                  <a:pt x="2766" y="5175"/>
                </a:cubicBezTo>
                <a:lnTo>
                  <a:pt x="2766" y="5175"/>
                </a:lnTo>
                <a:cubicBezTo>
                  <a:pt x="2766" y="5014"/>
                  <a:pt x="2837" y="4871"/>
                  <a:pt x="2936" y="4773"/>
                </a:cubicBezTo>
                <a:lnTo>
                  <a:pt x="2936" y="4773"/>
                </a:lnTo>
                <a:cubicBezTo>
                  <a:pt x="2980" y="4729"/>
                  <a:pt x="3025" y="4693"/>
                  <a:pt x="3078" y="4666"/>
                </a:cubicBezTo>
                <a:lnTo>
                  <a:pt x="3078" y="4666"/>
                </a:lnTo>
                <a:cubicBezTo>
                  <a:pt x="3141" y="4746"/>
                  <a:pt x="3230" y="4800"/>
                  <a:pt x="3337" y="4800"/>
                </a:cubicBezTo>
                <a:lnTo>
                  <a:pt x="3337" y="4800"/>
                </a:lnTo>
                <a:cubicBezTo>
                  <a:pt x="3507" y="4800"/>
                  <a:pt x="3649" y="4666"/>
                  <a:pt x="3649" y="4497"/>
                </a:cubicBezTo>
                <a:lnTo>
                  <a:pt x="3649" y="4497"/>
                </a:lnTo>
                <a:cubicBezTo>
                  <a:pt x="3649" y="4327"/>
                  <a:pt x="3507" y="4184"/>
                  <a:pt x="3337" y="4184"/>
                </a:cubicBezTo>
                <a:lnTo>
                  <a:pt x="3337" y="4184"/>
                </a:lnTo>
                <a:cubicBezTo>
                  <a:pt x="3185" y="4184"/>
                  <a:pt x="3060" y="4300"/>
                  <a:pt x="3034" y="4443"/>
                </a:cubicBezTo>
                <a:lnTo>
                  <a:pt x="3034" y="4443"/>
                </a:lnTo>
                <a:cubicBezTo>
                  <a:pt x="2936" y="4488"/>
                  <a:pt x="2855" y="4541"/>
                  <a:pt x="2775" y="4613"/>
                </a:cubicBezTo>
                <a:lnTo>
                  <a:pt x="2775" y="4613"/>
                </a:lnTo>
                <a:cubicBezTo>
                  <a:pt x="2632" y="4755"/>
                  <a:pt x="2543" y="4952"/>
                  <a:pt x="2543" y="5175"/>
                </a:cubicBezTo>
                <a:lnTo>
                  <a:pt x="2543" y="5175"/>
                </a:lnTo>
                <a:cubicBezTo>
                  <a:pt x="2543" y="5389"/>
                  <a:pt x="2632" y="5585"/>
                  <a:pt x="2775" y="5728"/>
                </a:cubicBezTo>
                <a:lnTo>
                  <a:pt x="2775" y="5728"/>
                </a:lnTo>
                <a:cubicBezTo>
                  <a:pt x="2927" y="5870"/>
                  <a:pt x="3123" y="5960"/>
                  <a:pt x="3337" y="5960"/>
                </a:cubicBezTo>
                <a:lnTo>
                  <a:pt x="3337" y="5960"/>
                </a:lnTo>
                <a:cubicBezTo>
                  <a:pt x="3712" y="5960"/>
                  <a:pt x="4051" y="5808"/>
                  <a:pt x="4300" y="5567"/>
                </a:cubicBezTo>
                <a:lnTo>
                  <a:pt x="4300" y="5567"/>
                </a:lnTo>
                <a:cubicBezTo>
                  <a:pt x="4541" y="5317"/>
                  <a:pt x="4693" y="4978"/>
                  <a:pt x="4693" y="4604"/>
                </a:cubicBezTo>
                <a:lnTo>
                  <a:pt x="4693" y="4604"/>
                </a:lnTo>
                <a:cubicBezTo>
                  <a:pt x="4693" y="4229"/>
                  <a:pt x="4541" y="3890"/>
                  <a:pt x="4300" y="3649"/>
                </a:cubicBezTo>
                <a:lnTo>
                  <a:pt x="4300" y="3649"/>
                </a:lnTo>
                <a:cubicBezTo>
                  <a:pt x="4229" y="3578"/>
                  <a:pt x="4158" y="3524"/>
                  <a:pt x="4077" y="3471"/>
                </a:cubicBezTo>
                <a:lnTo>
                  <a:pt x="4077" y="3471"/>
                </a:lnTo>
                <a:lnTo>
                  <a:pt x="7387" y="3471"/>
                </a:lnTo>
                <a:lnTo>
                  <a:pt x="10857" y="3471"/>
                </a:lnTo>
                <a:cubicBezTo>
                  <a:pt x="11223" y="3471"/>
                  <a:pt x="11544" y="3622"/>
                  <a:pt x="11785" y="3854"/>
                </a:cubicBezTo>
                <a:lnTo>
                  <a:pt x="11785" y="3854"/>
                </a:lnTo>
                <a:cubicBezTo>
                  <a:pt x="12026" y="4095"/>
                  <a:pt x="12178" y="4425"/>
                  <a:pt x="12178" y="4791"/>
                </a:cubicBezTo>
                <a:lnTo>
                  <a:pt x="12178" y="4791"/>
                </a:lnTo>
                <a:cubicBezTo>
                  <a:pt x="12178" y="5148"/>
                  <a:pt x="12026" y="5478"/>
                  <a:pt x="11785" y="5719"/>
                </a:cubicBezTo>
                <a:lnTo>
                  <a:pt x="11785" y="5719"/>
                </a:lnTo>
                <a:cubicBezTo>
                  <a:pt x="11544" y="5960"/>
                  <a:pt x="11223" y="6102"/>
                  <a:pt x="10857" y="6102"/>
                </a:cubicBezTo>
                <a:lnTo>
                  <a:pt x="10857" y="6102"/>
                </a:lnTo>
                <a:cubicBezTo>
                  <a:pt x="10670" y="6102"/>
                  <a:pt x="10510" y="6031"/>
                  <a:pt x="10385" y="5906"/>
                </a:cubicBezTo>
                <a:lnTo>
                  <a:pt x="10385" y="5906"/>
                </a:lnTo>
                <a:cubicBezTo>
                  <a:pt x="10260" y="5790"/>
                  <a:pt x="10188" y="5621"/>
                  <a:pt x="10188" y="5442"/>
                </a:cubicBezTo>
                <a:lnTo>
                  <a:pt x="10188" y="5442"/>
                </a:lnTo>
                <a:cubicBezTo>
                  <a:pt x="10188" y="5255"/>
                  <a:pt x="10260" y="5085"/>
                  <a:pt x="10385" y="4969"/>
                </a:cubicBezTo>
                <a:lnTo>
                  <a:pt x="10385" y="4969"/>
                </a:lnTo>
                <a:cubicBezTo>
                  <a:pt x="10447" y="4907"/>
                  <a:pt x="10518" y="4862"/>
                  <a:pt x="10599" y="4827"/>
                </a:cubicBezTo>
                <a:lnTo>
                  <a:pt x="10599" y="4827"/>
                </a:lnTo>
                <a:cubicBezTo>
                  <a:pt x="10652" y="4907"/>
                  <a:pt x="10750" y="4969"/>
                  <a:pt x="10857" y="4969"/>
                </a:cubicBezTo>
                <a:lnTo>
                  <a:pt x="10857" y="4969"/>
                </a:lnTo>
                <a:cubicBezTo>
                  <a:pt x="11027" y="4969"/>
                  <a:pt x="11170" y="4827"/>
                  <a:pt x="11170" y="4657"/>
                </a:cubicBezTo>
                <a:lnTo>
                  <a:pt x="11170" y="4657"/>
                </a:lnTo>
                <a:cubicBezTo>
                  <a:pt x="11170" y="4488"/>
                  <a:pt x="11027" y="4354"/>
                  <a:pt x="10857" y="4354"/>
                </a:cubicBezTo>
                <a:lnTo>
                  <a:pt x="10857" y="4354"/>
                </a:lnTo>
                <a:cubicBezTo>
                  <a:pt x="10706" y="4354"/>
                  <a:pt x="10581" y="4461"/>
                  <a:pt x="10554" y="4604"/>
                </a:cubicBezTo>
                <a:lnTo>
                  <a:pt x="10554" y="4604"/>
                </a:lnTo>
                <a:cubicBezTo>
                  <a:pt x="10429" y="4648"/>
                  <a:pt x="10322" y="4720"/>
                  <a:pt x="10224" y="4809"/>
                </a:cubicBezTo>
                <a:lnTo>
                  <a:pt x="10224" y="4809"/>
                </a:lnTo>
                <a:cubicBezTo>
                  <a:pt x="10063" y="4969"/>
                  <a:pt x="9965" y="5192"/>
                  <a:pt x="9965" y="5442"/>
                </a:cubicBezTo>
                <a:lnTo>
                  <a:pt x="9965" y="5442"/>
                </a:lnTo>
                <a:cubicBezTo>
                  <a:pt x="9965" y="5683"/>
                  <a:pt x="10063" y="5906"/>
                  <a:pt x="10224" y="6067"/>
                </a:cubicBezTo>
                <a:lnTo>
                  <a:pt x="10224" y="6067"/>
                </a:lnTo>
                <a:cubicBezTo>
                  <a:pt x="10385" y="6227"/>
                  <a:pt x="10608" y="6325"/>
                  <a:pt x="10857" y="6325"/>
                </a:cubicBezTo>
                <a:lnTo>
                  <a:pt x="10857" y="6325"/>
                </a:lnTo>
                <a:cubicBezTo>
                  <a:pt x="11277" y="6325"/>
                  <a:pt x="11669" y="6156"/>
                  <a:pt x="11946" y="5879"/>
                </a:cubicBezTo>
                <a:lnTo>
                  <a:pt x="11946" y="5879"/>
                </a:lnTo>
                <a:cubicBezTo>
                  <a:pt x="12222" y="5594"/>
                  <a:pt x="12401" y="5210"/>
                  <a:pt x="12401" y="4791"/>
                </a:cubicBezTo>
                <a:lnTo>
                  <a:pt x="12401" y="4791"/>
                </a:lnTo>
                <a:cubicBezTo>
                  <a:pt x="12401" y="4363"/>
                  <a:pt x="12222" y="3979"/>
                  <a:pt x="11946" y="3703"/>
                </a:cubicBezTo>
                <a:lnTo>
                  <a:pt x="11946" y="3703"/>
                </a:lnTo>
                <a:cubicBezTo>
                  <a:pt x="11669" y="3426"/>
                  <a:pt x="11277" y="3248"/>
                  <a:pt x="10857" y="3248"/>
                </a:cubicBezTo>
                <a:lnTo>
                  <a:pt x="10857" y="3248"/>
                </a:lnTo>
                <a:lnTo>
                  <a:pt x="8235" y="3248"/>
                </a:lnTo>
                <a:cubicBezTo>
                  <a:pt x="8368" y="3167"/>
                  <a:pt x="8502" y="3078"/>
                  <a:pt x="8609" y="2962"/>
                </a:cubicBezTo>
                <a:lnTo>
                  <a:pt x="8609" y="2962"/>
                </a:lnTo>
                <a:cubicBezTo>
                  <a:pt x="8931" y="2650"/>
                  <a:pt x="9118" y="2213"/>
                  <a:pt x="9118" y="1740"/>
                </a:cubicBezTo>
                <a:lnTo>
                  <a:pt x="9118" y="1740"/>
                </a:lnTo>
                <a:cubicBezTo>
                  <a:pt x="9118" y="1258"/>
                  <a:pt x="8931" y="821"/>
                  <a:pt x="8609" y="509"/>
                </a:cubicBezTo>
                <a:lnTo>
                  <a:pt x="8609" y="509"/>
                </a:lnTo>
                <a:cubicBezTo>
                  <a:pt x="8297" y="197"/>
                  <a:pt x="7860" y="0"/>
                  <a:pt x="7387" y="0"/>
                </a:cubicBezTo>
                <a:lnTo>
                  <a:pt x="7387" y="0"/>
                </a:lnTo>
                <a:cubicBezTo>
                  <a:pt x="7111" y="0"/>
                  <a:pt x="6861" y="116"/>
                  <a:pt x="6682" y="295"/>
                </a:cubicBezTo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42"/>
          <p:cNvSpPr/>
          <p:nvPr/>
        </p:nvSpPr>
        <p:spPr>
          <a:xfrm>
            <a:off x="5912541" y="4286303"/>
            <a:ext cx="2016731" cy="364722"/>
          </a:xfrm>
          <a:custGeom>
            <a:avLst/>
            <a:gdLst/>
            <a:ahLst/>
            <a:cxnLst/>
            <a:rect l="l" t="t" r="r" b="b"/>
            <a:pathLst>
              <a:path w="38183" h="6905" extrusionOk="0">
                <a:moveTo>
                  <a:pt x="19091" y="0"/>
                </a:moveTo>
                <a:lnTo>
                  <a:pt x="214" y="0"/>
                </a:lnTo>
                <a:cubicBezTo>
                  <a:pt x="152" y="0"/>
                  <a:pt x="107" y="45"/>
                  <a:pt x="107" y="107"/>
                </a:cubicBezTo>
                <a:lnTo>
                  <a:pt x="107" y="107"/>
                </a:lnTo>
                <a:cubicBezTo>
                  <a:pt x="107" y="170"/>
                  <a:pt x="152" y="223"/>
                  <a:pt x="214" y="223"/>
                </a:cubicBezTo>
                <a:lnTo>
                  <a:pt x="214" y="223"/>
                </a:lnTo>
                <a:lnTo>
                  <a:pt x="19091" y="223"/>
                </a:lnTo>
                <a:lnTo>
                  <a:pt x="37959" y="223"/>
                </a:lnTo>
                <a:cubicBezTo>
                  <a:pt x="38022" y="223"/>
                  <a:pt x="38075" y="170"/>
                  <a:pt x="38075" y="107"/>
                </a:cubicBezTo>
                <a:lnTo>
                  <a:pt x="38075" y="107"/>
                </a:lnTo>
                <a:cubicBezTo>
                  <a:pt x="38075" y="45"/>
                  <a:pt x="38022" y="0"/>
                  <a:pt x="37959" y="0"/>
                </a:cubicBezTo>
                <a:lnTo>
                  <a:pt x="37959" y="0"/>
                </a:lnTo>
                <a:close/>
                <a:moveTo>
                  <a:pt x="21018" y="946"/>
                </a:moveTo>
                <a:lnTo>
                  <a:pt x="19091" y="946"/>
                </a:lnTo>
                <a:lnTo>
                  <a:pt x="17156" y="946"/>
                </a:lnTo>
                <a:lnTo>
                  <a:pt x="15371" y="946"/>
                </a:lnTo>
                <a:cubicBezTo>
                  <a:pt x="14586" y="946"/>
                  <a:pt x="13882" y="1267"/>
                  <a:pt x="13364" y="1784"/>
                </a:cubicBezTo>
                <a:lnTo>
                  <a:pt x="13364" y="1784"/>
                </a:lnTo>
                <a:cubicBezTo>
                  <a:pt x="12856" y="2293"/>
                  <a:pt x="12534" y="3007"/>
                  <a:pt x="12534" y="3783"/>
                </a:cubicBezTo>
                <a:lnTo>
                  <a:pt x="12534" y="3783"/>
                </a:lnTo>
                <a:cubicBezTo>
                  <a:pt x="12534" y="4291"/>
                  <a:pt x="12668" y="4773"/>
                  <a:pt x="12909" y="5192"/>
                </a:cubicBezTo>
                <a:lnTo>
                  <a:pt x="12909" y="5192"/>
                </a:lnTo>
                <a:lnTo>
                  <a:pt x="8823" y="5192"/>
                </a:lnTo>
                <a:cubicBezTo>
                  <a:pt x="8306" y="5192"/>
                  <a:pt x="7833" y="4978"/>
                  <a:pt x="7485" y="4639"/>
                </a:cubicBezTo>
                <a:lnTo>
                  <a:pt x="7485" y="4639"/>
                </a:lnTo>
                <a:cubicBezTo>
                  <a:pt x="7146" y="4291"/>
                  <a:pt x="6932" y="3827"/>
                  <a:pt x="6932" y="3310"/>
                </a:cubicBezTo>
                <a:lnTo>
                  <a:pt x="6932" y="3310"/>
                </a:lnTo>
                <a:cubicBezTo>
                  <a:pt x="6932" y="2792"/>
                  <a:pt x="7146" y="2320"/>
                  <a:pt x="7485" y="1981"/>
                </a:cubicBezTo>
                <a:lnTo>
                  <a:pt x="7485" y="1981"/>
                </a:lnTo>
                <a:cubicBezTo>
                  <a:pt x="7833" y="1633"/>
                  <a:pt x="8306" y="1428"/>
                  <a:pt x="8823" y="1428"/>
                </a:cubicBezTo>
                <a:lnTo>
                  <a:pt x="8823" y="1428"/>
                </a:lnTo>
                <a:cubicBezTo>
                  <a:pt x="9162" y="1428"/>
                  <a:pt x="9475" y="1561"/>
                  <a:pt x="9706" y="1793"/>
                </a:cubicBezTo>
                <a:lnTo>
                  <a:pt x="9706" y="1793"/>
                </a:lnTo>
                <a:cubicBezTo>
                  <a:pt x="9840" y="1927"/>
                  <a:pt x="9938" y="2088"/>
                  <a:pt x="10001" y="2275"/>
                </a:cubicBezTo>
                <a:lnTo>
                  <a:pt x="10001" y="2275"/>
                </a:lnTo>
                <a:lnTo>
                  <a:pt x="8823" y="2275"/>
                </a:lnTo>
                <a:cubicBezTo>
                  <a:pt x="8565" y="2275"/>
                  <a:pt x="8333" y="2382"/>
                  <a:pt x="8163" y="2552"/>
                </a:cubicBezTo>
                <a:lnTo>
                  <a:pt x="8163" y="2552"/>
                </a:lnTo>
                <a:cubicBezTo>
                  <a:pt x="7994" y="2721"/>
                  <a:pt x="7887" y="2953"/>
                  <a:pt x="7887" y="3212"/>
                </a:cubicBezTo>
                <a:lnTo>
                  <a:pt x="7887" y="3212"/>
                </a:lnTo>
                <a:cubicBezTo>
                  <a:pt x="7887" y="3470"/>
                  <a:pt x="7994" y="3702"/>
                  <a:pt x="8163" y="3872"/>
                </a:cubicBezTo>
                <a:lnTo>
                  <a:pt x="8163" y="3872"/>
                </a:lnTo>
                <a:cubicBezTo>
                  <a:pt x="8333" y="4041"/>
                  <a:pt x="8565" y="4148"/>
                  <a:pt x="8823" y="4148"/>
                </a:cubicBezTo>
                <a:lnTo>
                  <a:pt x="8823" y="4148"/>
                </a:lnTo>
                <a:cubicBezTo>
                  <a:pt x="9225" y="4148"/>
                  <a:pt x="9590" y="3979"/>
                  <a:pt x="9858" y="3711"/>
                </a:cubicBezTo>
                <a:lnTo>
                  <a:pt x="9858" y="3711"/>
                </a:lnTo>
                <a:cubicBezTo>
                  <a:pt x="10126" y="3444"/>
                  <a:pt x="10295" y="3078"/>
                  <a:pt x="10295" y="2676"/>
                </a:cubicBezTo>
                <a:lnTo>
                  <a:pt x="10295" y="2676"/>
                </a:lnTo>
                <a:cubicBezTo>
                  <a:pt x="10295" y="2614"/>
                  <a:pt x="10286" y="2552"/>
                  <a:pt x="10286" y="2498"/>
                </a:cubicBezTo>
                <a:lnTo>
                  <a:pt x="10286" y="2498"/>
                </a:lnTo>
                <a:lnTo>
                  <a:pt x="10447" y="2498"/>
                </a:lnTo>
                <a:cubicBezTo>
                  <a:pt x="10732" y="2498"/>
                  <a:pt x="10991" y="2614"/>
                  <a:pt x="11178" y="2801"/>
                </a:cubicBezTo>
                <a:lnTo>
                  <a:pt x="11178" y="2801"/>
                </a:lnTo>
                <a:cubicBezTo>
                  <a:pt x="11366" y="2989"/>
                  <a:pt x="11482" y="3247"/>
                  <a:pt x="11482" y="3533"/>
                </a:cubicBezTo>
                <a:lnTo>
                  <a:pt x="11482" y="3533"/>
                </a:lnTo>
                <a:cubicBezTo>
                  <a:pt x="11482" y="3818"/>
                  <a:pt x="11366" y="4077"/>
                  <a:pt x="11178" y="4264"/>
                </a:cubicBezTo>
                <a:lnTo>
                  <a:pt x="11178" y="4264"/>
                </a:lnTo>
                <a:cubicBezTo>
                  <a:pt x="11036" y="4407"/>
                  <a:pt x="10848" y="4505"/>
                  <a:pt x="10643" y="4550"/>
                </a:cubicBezTo>
                <a:lnTo>
                  <a:pt x="10643" y="4550"/>
                </a:lnTo>
                <a:cubicBezTo>
                  <a:pt x="10599" y="4487"/>
                  <a:pt x="10527" y="4443"/>
                  <a:pt x="10447" y="4443"/>
                </a:cubicBezTo>
                <a:lnTo>
                  <a:pt x="10447" y="4443"/>
                </a:lnTo>
                <a:cubicBezTo>
                  <a:pt x="10313" y="4443"/>
                  <a:pt x="10206" y="4550"/>
                  <a:pt x="10206" y="4684"/>
                </a:cubicBezTo>
                <a:lnTo>
                  <a:pt x="10206" y="4684"/>
                </a:lnTo>
                <a:cubicBezTo>
                  <a:pt x="10206" y="4809"/>
                  <a:pt x="10313" y="4916"/>
                  <a:pt x="10447" y="4916"/>
                </a:cubicBezTo>
                <a:lnTo>
                  <a:pt x="10447" y="4916"/>
                </a:lnTo>
                <a:cubicBezTo>
                  <a:pt x="10545" y="4916"/>
                  <a:pt x="10625" y="4862"/>
                  <a:pt x="10661" y="4773"/>
                </a:cubicBezTo>
                <a:lnTo>
                  <a:pt x="10661" y="4773"/>
                </a:lnTo>
                <a:cubicBezTo>
                  <a:pt x="10920" y="4728"/>
                  <a:pt x="11152" y="4603"/>
                  <a:pt x="11330" y="4425"/>
                </a:cubicBezTo>
                <a:lnTo>
                  <a:pt x="11330" y="4425"/>
                </a:lnTo>
                <a:cubicBezTo>
                  <a:pt x="11562" y="4193"/>
                  <a:pt x="11705" y="3881"/>
                  <a:pt x="11705" y="3533"/>
                </a:cubicBezTo>
                <a:lnTo>
                  <a:pt x="11705" y="3533"/>
                </a:lnTo>
                <a:cubicBezTo>
                  <a:pt x="11705" y="3185"/>
                  <a:pt x="11562" y="2873"/>
                  <a:pt x="11330" y="2641"/>
                </a:cubicBezTo>
                <a:lnTo>
                  <a:pt x="11330" y="2641"/>
                </a:lnTo>
                <a:cubicBezTo>
                  <a:pt x="11107" y="2418"/>
                  <a:pt x="10795" y="2275"/>
                  <a:pt x="10447" y="2275"/>
                </a:cubicBezTo>
                <a:lnTo>
                  <a:pt x="10447" y="2275"/>
                </a:lnTo>
                <a:lnTo>
                  <a:pt x="10242" y="2275"/>
                </a:lnTo>
                <a:cubicBezTo>
                  <a:pt x="10170" y="2034"/>
                  <a:pt x="10037" y="1811"/>
                  <a:pt x="9858" y="1633"/>
                </a:cubicBezTo>
                <a:lnTo>
                  <a:pt x="9858" y="1633"/>
                </a:lnTo>
                <a:cubicBezTo>
                  <a:pt x="9590" y="1365"/>
                  <a:pt x="9225" y="1204"/>
                  <a:pt x="8823" y="1204"/>
                </a:cubicBezTo>
                <a:lnTo>
                  <a:pt x="8823" y="1204"/>
                </a:lnTo>
                <a:cubicBezTo>
                  <a:pt x="8805" y="1204"/>
                  <a:pt x="8788" y="1204"/>
                  <a:pt x="8770" y="1204"/>
                </a:cubicBezTo>
                <a:lnTo>
                  <a:pt x="8770" y="1204"/>
                </a:lnTo>
                <a:lnTo>
                  <a:pt x="3480" y="1204"/>
                </a:lnTo>
                <a:cubicBezTo>
                  <a:pt x="3087" y="1204"/>
                  <a:pt x="2739" y="1356"/>
                  <a:pt x="2480" y="1615"/>
                </a:cubicBezTo>
                <a:lnTo>
                  <a:pt x="2480" y="1615"/>
                </a:lnTo>
                <a:cubicBezTo>
                  <a:pt x="2222" y="1874"/>
                  <a:pt x="2070" y="2221"/>
                  <a:pt x="2070" y="2605"/>
                </a:cubicBezTo>
                <a:lnTo>
                  <a:pt x="2070" y="2605"/>
                </a:lnTo>
                <a:cubicBezTo>
                  <a:pt x="2070" y="2721"/>
                  <a:pt x="2079" y="2828"/>
                  <a:pt x="2106" y="2926"/>
                </a:cubicBezTo>
                <a:lnTo>
                  <a:pt x="2106" y="2926"/>
                </a:lnTo>
                <a:lnTo>
                  <a:pt x="866" y="2926"/>
                </a:lnTo>
                <a:cubicBezTo>
                  <a:pt x="687" y="2926"/>
                  <a:pt x="527" y="2855"/>
                  <a:pt x="411" y="2739"/>
                </a:cubicBezTo>
                <a:lnTo>
                  <a:pt x="411" y="2739"/>
                </a:lnTo>
                <a:cubicBezTo>
                  <a:pt x="295" y="2623"/>
                  <a:pt x="214" y="2453"/>
                  <a:pt x="214" y="2284"/>
                </a:cubicBezTo>
                <a:lnTo>
                  <a:pt x="214" y="2284"/>
                </a:lnTo>
                <a:cubicBezTo>
                  <a:pt x="214" y="2106"/>
                  <a:pt x="295" y="1945"/>
                  <a:pt x="411" y="1820"/>
                </a:cubicBezTo>
                <a:lnTo>
                  <a:pt x="411" y="1820"/>
                </a:lnTo>
                <a:cubicBezTo>
                  <a:pt x="482" y="1749"/>
                  <a:pt x="571" y="1695"/>
                  <a:pt x="669" y="1659"/>
                </a:cubicBezTo>
                <a:lnTo>
                  <a:pt x="669" y="1659"/>
                </a:lnTo>
                <a:cubicBezTo>
                  <a:pt x="714" y="1722"/>
                  <a:pt x="785" y="1758"/>
                  <a:pt x="866" y="1758"/>
                </a:cubicBezTo>
                <a:lnTo>
                  <a:pt x="866" y="1758"/>
                </a:lnTo>
                <a:cubicBezTo>
                  <a:pt x="1000" y="1758"/>
                  <a:pt x="1107" y="1651"/>
                  <a:pt x="1107" y="1526"/>
                </a:cubicBezTo>
                <a:lnTo>
                  <a:pt x="1107" y="1526"/>
                </a:lnTo>
                <a:cubicBezTo>
                  <a:pt x="1107" y="1392"/>
                  <a:pt x="1000" y="1285"/>
                  <a:pt x="866" y="1285"/>
                </a:cubicBezTo>
                <a:lnTo>
                  <a:pt x="866" y="1285"/>
                </a:lnTo>
                <a:cubicBezTo>
                  <a:pt x="759" y="1285"/>
                  <a:pt x="678" y="1347"/>
                  <a:pt x="643" y="1436"/>
                </a:cubicBezTo>
                <a:lnTo>
                  <a:pt x="643" y="1436"/>
                </a:lnTo>
                <a:cubicBezTo>
                  <a:pt x="491" y="1481"/>
                  <a:pt x="357" y="1561"/>
                  <a:pt x="250" y="1668"/>
                </a:cubicBezTo>
                <a:lnTo>
                  <a:pt x="250" y="1668"/>
                </a:lnTo>
                <a:cubicBezTo>
                  <a:pt x="90" y="1820"/>
                  <a:pt x="0" y="2043"/>
                  <a:pt x="0" y="2284"/>
                </a:cubicBezTo>
                <a:lnTo>
                  <a:pt x="0" y="2284"/>
                </a:lnTo>
                <a:cubicBezTo>
                  <a:pt x="0" y="2516"/>
                  <a:pt x="90" y="2739"/>
                  <a:pt x="250" y="2891"/>
                </a:cubicBezTo>
                <a:lnTo>
                  <a:pt x="250" y="2891"/>
                </a:lnTo>
                <a:cubicBezTo>
                  <a:pt x="411" y="3051"/>
                  <a:pt x="625" y="3149"/>
                  <a:pt x="866" y="3149"/>
                </a:cubicBezTo>
                <a:lnTo>
                  <a:pt x="866" y="3149"/>
                </a:lnTo>
                <a:lnTo>
                  <a:pt x="2177" y="3149"/>
                </a:lnTo>
                <a:cubicBezTo>
                  <a:pt x="2248" y="3319"/>
                  <a:pt x="2347" y="3470"/>
                  <a:pt x="2480" y="3604"/>
                </a:cubicBezTo>
                <a:lnTo>
                  <a:pt x="2480" y="3604"/>
                </a:lnTo>
                <a:cubicBezTo>
                  <a:pt x="2739" y="3863"/>
                  <a:pt x="3087" y="4015"/>
                  <a:pt x="3480" y="4015"/>
                </a:cubicBezTo>
                <a:lnTo>
                  <a:pt x="3480" y="4015"/>
                </a:lnTo>
                <a:lnTo>
                  <a:pt x="5103" y="4015"/>
                </a:lnTo>
                <a:cubicBezTo>
                  <a:pt x="5389" y="4015"/>
                  <a:pt x="5647" y="4131"/>
                  <a:pt x="5835" y="4318"/>
                </a:cubicBezTo>
                <a:lnTo>
                  <a:pt x="5835" y="4318"/>
                </a:lnTo>
                <a:cubicBezTo>
                  <a:pt x="6022" y="4505"/>
                  <a:pt x="6138" y="4773"/>
                  <a:pt x="6138" y="5049"/>
                </a:cubicBezTo>
                <a:lnTo>
                  <a:pt x="6138" y="5049"/>
                </a:lnTo>
                <a:cubicBezTo>
                  <a:pt x="6138" y="5335"/>
                  <a:pt x="6022" y="5594"/>
                  <a:pt x="5835" y="5781"/>
                </a:cubicBezTo>
                <a:lnTo>
                  <a:pt x="5835" y="5781"/>
                </a:lnTo>
                <a:cubicBezTo>
                  <a:pt x="5647" y="5968"/>
                  <a:pt x="5389" y="6093"/>
                  <a:pt x="5103" y="6093"/>
                </a:cubicBezTo>
                <a:lnTo>
                  <a:pt x="5103" y="6093"/>
                </a:lnTo>
                <a:lnTo>
                  <a:pt x="4140" y="6093"/>
                </a:lnTo>
                <a:cubicBezTo>
                  <a:pt x="3979" y="6093"/>
                  <a:pt x="3836" y="6022"/>
                  <a:pt x="3738" y="5924"/>
                </a:cubicBezTo>
                <a:lnTo>
                  <a:pt x="3738" y="5924"/>
                </a:lnTo>
                <a:cubicBezTo>
                  <a:pt x="3631" y="5817"/>
                  <a:pt x="3569" y="5674"/>
                  <a:pt x="3569" y="5513"/>
                </a:cubicBezTo>
                <a:lnTo>
                  <a:pt x="3569" y="5513"/>
                </a:lnTo>
                <a:cubicBezTo>
                  <a:pt x="3569" y="5362"/>
                  <a:pt x="3631" y="5210"/>
                  <a:pt x="3738" y="5112"/>
                </a:cubicBezTo>
                <a:lnTo>
                  <a:pt x="3738" y="5112"/>
                </a:lnTo>
                <a:cubicBezTo>
                  <a:pt x="3836" y="5005"/>
                  <a:pt x="3979" y="4942"/>
                  <a:pt x="4140" y="4942"/>
                </a:cubicBezTo>
                <a:lnTo>
                  <a:pt x="4140" y="4942"/>
                </a:lnTo>
                <a:lnTo>
                  <a:pt x="4898" y="4942"/>
                </a:lnTo>
                <a:cubicBezTo>
                  <a:pt x="4943" y="5014"/>
                  <a:pt x="5023" y="5067"/>
                  <a:pt x="5112" y="5067"/>
                </a:cubicBezTo>
                <a:lnTo>
                  <a:pt x="5112" y="5067"/>
                </a:lnTo>
                <a:cubicBezTo>
                  <a:pt x="5246" y="5067"/>
                  <a:pt x="5344" y="4960"/>
                  <a:pt x="5344" y="4826"/>
                </a:cubicBezTo>
                <a:lnTo>
                  <a:pt x="5344" y="4826"/>
                </a:lnTo>
                <a:cubicBezTo>
                  <a:pt x="5344" y="4702"/>
                  <a:pt x="5246" y="4594"/>
                  <a:pt x="5112" y="4594"/>
                </a:cubicBezTo>
                <a:lnTo>
                  <a:pt x="5112" y="4594"/>
                </a:lnTo>
                <a:cubicBezTo>
                  <a:pt x="5023" y="4594"/>
                  <a:pt x="4943" y="4648"/>
                  <a:pt x="4898" y="4719"/>
                </a:cubicBezTo>
                <a:lnTo>
                  <a:pt x="4898" y="4719"/>
                </a:lnTo>
                <a:lnTo>
                  <a:pt x="4140" y="4719"/>
                </a:lnTo>
                <a:cubicBezTo>
                  <a:pt x="3917" y="4719"/>
                  <a:pt x="3720" y="4809"/>
                  <a:pt x="3578" y="4951"/>
                </a:cubicBezTo>
                <a:lnTo>
                  <a:pt x="3578" y="4951"/>
                </a:lnTo>
                <a:cubicBezTo>
                  <a:pt x="3435" y="5094"/>
                  <a:pt x="3346" y="5299"/>
                  <a:pt x="3346" y="5513"/>
                </a:cubicBezTo>
                <a:lnTo>
                  <a:pt x="3346" y="5513"/>
                </a:lnTo>
                <a:cubicBezTo>
                  <a:pt x="3346" y="5736"/>
                  <a:pt x="3435" y="5933"/>
                  <a:pt x="3578" y="6075"/>
                </a:cubicBezTo>
                <a:lnTo>
                  <a:pt x="3578" y="6075"/>
                </a:lnTo>
                <a:cubicBezTo>
                  <a:pt x="3720" y="6218"/>
                  <a:pt x="3917" y="6307"/>
                  <a:pt x="4140" y="6307"/>
                </a:cubicBezTo>
                <a:lnTo>
                  <a:pt x="4140" y="6307"/>
                </a:lnTo>
                <a:lnTo>
                  <a:pt x="5103" y="6307"/>
                </a:lnTo>
                <a:cubicBezTo>
                  <a:pt x="5442" y="6307"/>
                  <a:pt x="5763" y="6173"/>
                  <a:pt x="5986" y="5942"/>
                </a:cubicBezTo>
                <a:lnTo>
                  <a:pt x="5986" y="5942"/>
                </a:lnTo>
                <a:cubicBezTo>
                  <a:pt x="6218" y="5710"/>
                  <a:pt x="6361" y="5397"/>
                  <a:pt x="6361" y="5049"/>
                </a:cubicBezTo>
                <a:lnTo>
                  <a:pt x="6361" y="5049"/>
                </a:lnTo>
                <a:cubicBezTo>
                  <a:pt x="6361" y="4710"/>
                  <a:pt x="6218" y="4389"/>
                  <a:pt x="5986" y="4166"/>
                </a:cubicBezTo>
                <a:lnTo>
                  <a:pt x="5986" y="4166"/>
                </a:lnTo>
                <a:cubicBezTo>
                  <a:pt x="5763" y="3934"/>
                  <a:pt x="5442" y="3792"/>
                  <a:pt x="5103" y="3792"/>
                </a:cubicBezTo>
                <a:lnTo>
                  <a:pt x="5103" y="3792"/>
                </a:lnTo>
                <a:lnTo>
                  <a:pt x="3480" y="3792"/>
                </a:lnTo>
                <a:cubicBezTo>
                  <a:pt x="3149" y="3792"/>
                  <a:pt x="2855" y="3658"/>
                  <a:pt x="2641" y="3444"/>
                </a:cubicBezTo>
                <a:lnTo>
                  <a:pt x="2641" y="3444"/>
                </a:lnTo>
                <a:cubicBezTo>
                  <a:pt x="2427" y="3230"/>
                  <a:pt x="2293" y="2935"/>
                  <a:pt x="2293" y="2605"/>
                </a:cubicBezTo>
                <a:lnTo>
                  <a:pt x="2293" y="2605"/>
                </a:lnTo>
                <a:cubicBezTo>
                  <a:pt x="2293" y="2284"/>
                  <a:pt x="2427" y="1990"/>
                  <a:pt x="2641" y="1775"/>
                </a:cubicBezTo>
                <a:lnTo>
                  <a:pt x="2641" y="1775"/>
                </a:lnTo>
                <a:cubicBezTo>
                  <a:pt x="2855" y="1561"/>
                  <a:pt x="3149" y="1428"/>
                  <a:pt x="3480" y="1428"/>
                </a:cubicBezTo>
                <a:lnTo>
                  <a:pt x="3480" y="1428"/>
                </a:lnTo>
                <a:lnTo>
                  <a:pt x="7878" y="1428"/>
                </a:lnTo>
                <a:cubicBezTo>
                  <a:pt x="7672" y="1526"/>
                  <a:pt x="7494" y="1659"/>
                  <a:pt x="7333" y="1820"/>
                </a:cubicBezTo>
                <a:lnTo>
                  <a:pt x="7333" y="1820"/>
                </a:lnTo>
                <a:cubicBezTo>
                  <a:pt x="6950" y="2204"/>
                  <a:pt x="6709" y="2730"/>
                  <a:pt x="6709" y="3310"/>
                </a:cubicBezTo>
                <a:lnTo>
                  <a:pt x="6709" y="3310"/>
                </a:lnTo>
                <a:cubicBezTo>
                  <a:pt x="6709" y="3890"/>
                  <a:pt x="6950" y="4416"/>
                  <a:pt x="7333" y="4791"/>
                </a:cubicBezTo>
                <a:lnTo>
                  <a:pt x="7333" y="4791"/>
                </a:lnTo>
                <a:cubicBezTo>
                  <a:pt x="7717" y="5174"/>
                  <a:pt x="8243" y="5415"/>
                  <a:pt x="8823" y="5415"/>
                </a:cubicBezTo>
                <a:lnTo>
                  <a:pt x="8823" y="5415"/>
                </a:lnTo>
                <a:lnTo>
                  <a:pt x="13052" y="5415"/>
                </a:lnTo>
                <a:cubicBezTo>
                  <a:pt x="13141" y="5549"/>
                  <a:pt x="13248" y="5674"/>
                  <a:pt x="13364" y="5781"/>
                </a:cubicBezTo>
                <a:lnTo>
                  <a:pt x="13364" y="5781"/>
                </a:lnTo>
                <a:cubicBezTo>
                  <a:pt x="13882" y="6298"/>
                  <a:pt x="14586" y="6620"/>
                  <a:pt x="15371" y="6620"/>
                </a:cubicBezTo>
                <a:lnTo>
                  <a:pt x="15371" y="6620"/>
                </a:lnTo>
                <a:cubicBezTo>
                  <a:pt x="15889" y="6620"/>
                  <a:pt x="16370" y="6405"/>
                  <a:pt x="16709" y="6058"/>
                </a:cubicBezTo>
                <a:lnTo>
                  <a:pt x="16709" y="6058"/>
                </a:lnTo>
                <a:cubicBezTo>
                  <a:pt x="17057" y="5710"/>
                  <a:pt x="17272" y="5237"/>
                  <a:pt x="17272" y="4719"/>
                </a:cubicBezTo>
                <a:lnTo>
                  <a:pt x="17272" y="4719"/>
                </a:lnTo>
                <a:cubicBezTo>
                  <a:pt x="17272" y="4193"/>
                  <a:pt x="17057" y="3720"/>
                  <a:pt x="16709" y="3372"/>
                </a:cubicBezTo>
                <a:lnTo>
                  <a:pt x="16709" y="3372"/>
                </a:lnTo>
                <a:cubicBezTo>
                  <a:pt x="16415" y="3078"/>
                  <a:pt x="16023" y="2882"/>
                  <a:pt x="15585" y="2828"/>
                </a:cubicBezTo>
                <a:lnTo>
                  <a:pt x="15585" y="2828"/>
                </a:lnTo>
                <a:cubicBezTo>
                  <a:pt x="15550" y="2748"/>
                  <a:pt x="15461" y="2685"/>
                  <a:pt x="15371" y="2685"/>
                </a:cubicBezTo>
                <a:lnTo>
                  <a:pt x="15371" y="2685"/>
                </a:lnTo>
                <a:cubicBezTo>
                  <a:pt x="15238" y="2685"/>
                  <a:pt x="15130" y="2792"/>
                  <a:pt x="15130" y="2926"/>
                </a:cubicBezTo>
                <a:lnTo>
                  <a:pt x="15130" y="2926"/>
                </a:lnTo>
                <a:cubicBezTo>
                  <a:pt x="15130" y="3060"/>
                  <a:pt x="15238" y="3167"/>
                  <a:pt x="15371" y="3167"/>
                </a:cubicBezTo>
                <a:lnTo>
                  <a:pt x="15371" y="3167"/>
                </a:lnTo>
                <a:cubicBezTo>
                  <a:pt x="15452" y="3167"/>
                  <a:pt x="15532" y="3123"/>
                  <a:pt x="15568" y="3051"/>
                </a:cubicBezTo>
                <a:lnTo>
                  <a:pt x="15568" y="3051"/>
                </a:lnTo>
                <a:cubicBezTo>
                  <a:pt x="15951" y="3096"/>
                  <a:pt x="16290" y="3274"/>
                  <a:pt x="16549" y="3533"/>
                </a:cubicBezTo>
                <a:lnTo>
                  <a:pt x="16549" y="3533"/>
                </a:lnTo>
                <a:cubicBezTo>
                  <a:pt x="16861" y="3836"/>
                  <a:pt x="17048" y="4255"/>
                  <a:pt x="17048" y="4719"/>
                </a:cubicBezTo>
                <a:lnTo>
                  <a:pt x="17048" y="4719"/>
                </a:lnTo>
                <a:cubicBezTo>
                  <a:pt x="17048" y="5174"/>
                  <a:pt x="16861" y="5594"/>
                  <a:pt x="16558" y="5897"/>
                </a:cubicBezTo>
                <a:lnTo>
                  <a:pt x="16558" y="5897"/>
                </a:lnTo>
                <a:cubicBezTo>
                  <a:pt x="16246" y="6209"/>
                  <a:pt x="15826" y="6397"/>
                  <a:pt x="15371" y="6397"/>
                </a:cubicBezTo>
                <a:lnTo>
                  <a:pt x="15371" y="6397"/>
                </a:lnTo>
                <a:cubicBezTo>
                  <a:pt x="14649" y="6397"/>
                  <a:pt x="13997" y="6102"/>
                  <a:pt x="13525" y="5629"/>
                </a:cubicBezTo>
                <a:lnTo>
                  <a:pt x="13525" y="5629"/>
                </a:lnTo>
                <a:cubicBezTo>
                  <a:pt x="13418" y="5522"/>
                  <a:pt x="13311" y="5397"/>
                  <a:pt x="13221" y="5272"/>
                </a:cubicBezTo>
                <a:lnTo>
                  <a:pt x="13221" y="5272"/>
                </a:lnTo>
                <a:cubicBezTo>
                  <a:pt x="13221" y="5246"/>
                  <a:pt x="13204" y="5228"/>
                  <a:pt x="13186" y="5210"/>
                </a:cubicBezTo>
                <a:lnTo>
                  <a:pt x="13186" y="5210"/>
                </a:lnTo>
                <a:cubicBezTo>
                  <a:pt x="12909" y="4800"/>
                  <a:pt x="12757" y="4309"/>
                  <a:pt x="12757" y="3783"/>
                </a:cubicBezTo>
                <a:lnTo>
                  <a:pt x="12757" y="3783"/>
                </a:lnTo>
                <a:cubicBezTo>
                  <a:pt x="12757" y="3069"/>
                  <a:pt x="13052" y="2409"/>
                  <a:pt x="13525" y="1936"/>
                </a:cubicBezTo>
                <a:lnTo>
                  <a:pt x="13525" y="1936"/>
                </a:lnTo>
                <a:cubicBezTo>
                  <a:pt x="13997" y="1463"/>
                  <a:pt x="14649" y="1169"/>
                  <a:pt x="15371" y="1169"/>
                </a:cubicBezTo>
                <a:lnTo>
                  <a:pt x="15371" y="1169"/>
                </a:lnTo>
                <a:lnTo>
                  <a:pt x="16513" y="1169"/>
                </a:lnTo>
                <a:cubicBezTo>
                  <a:pt x="16486" y="1196"/>
                  <a:pt x="16451" y="1222"/>
                  <a:pt x="16424" y="1258"/>
                </a:cubicBezTo>
                <a:lnTo>
                  <a:pt x="16424" y="1258"/>
                </a:lnTo>
                <a:cubicBezTo>
                  <a:pt x="16237" y="1445"/>
                  <a:pt x="16121" y="1704"/>
                  <a:pt x="16121" y="1990"/>
                </a:cubicBezTo>
                <a:lnTo>
                  <a:pt x="16121" y="1990"/>
                </a:lnTo>
                <a:cubicBezTo>
                  <a:pt x="16121" y="2275"/>
                  <a:pt x="16237" y="2534"/>
                  <a:pt x="16424" y="2730"/>
                </a:cubicBezTo>
                <a:lnTo>
                  <a:pt x="16424" y="2730"/>
                </a:lnTo>
                <a:cubicBezTo>
                  <a:pt x="16558" y="2864"/>
                  <a:pt x="16736" y="2962"/>
                  <a:pt x="16933" y="3007"/>
                </a:cubicBezTo>
                <a:lnTo>
                  <a:pt x="16933" y="3007"/>
                </a:lnTo>
                <a:cubicBezTo>
                  <a:pt x="16968" y="3096"/>
                  <a:pt x="17057" y="3158"/>
                  <a:pt x="17156" y="3158"/>
                </a:cubicBezTo>
                <a:lnTo>
                  <a:pt x="17156" y="3158"/>
                </a:lnTo>
                <a:cubicBezTo>
                  <a:pt x="17289" y="3158"/>
                  <a:pt x="17396" y="3051"/>
                  <a:pt x="17396" y="2917"/>
                </a:cubicBezTo>
                <a:lnTo>
                  <a:pt x="17396" y="2917"/>
                </a:lnTo>
                <a:cubicBezTo>
                  <a:pt x="17396" y="2792"/>
                  <a:pt x="17289" y="2685"/>
                  <a:pt x="17156" y="2685"/>
                </a:cubicBezTo>
                <a:lnTo>
                  <a:pt x="17156" y="2685"/>
                </a:lnTo>
                <a:cubicBezTo>
                  <a:pt x="17075" y="2685"/>
                  <a:pt x="17004" y="2721"/>
                  <a:pt x="16959" y="2784"/>
                </a:cubicBezTo>
                <a:lnTo>
                  <a:pt x="16959" y="2784"/>
                </a:lnTo>
                <a:cubicBezTo>
                  <a:pt x="16817" y="2748"/>
                  <a:pt x="16683" y="2676"/>
                  <a:pt x="16576" y="2569"/>
                </a:cubicBezTo>
                <a:lnTo>
                  <a:pt x="16576" y="2569"/>
                </a:lnTo>
                <a:cubicBezTo>
                  <a:pt x="16433" y="2418"/>
                  <a:pt x="16335" y="2213"/>
                  <a:pt x="16335" y="1990"/>
                </a:cubicBezTo>
                <a:lnTo>
                  <a:pt x="16335" y="1990"/>
                </a:lnTo>
                <a:cubicBezTo>
                  <a:pt x="16335" y="1767"/>
                  <a:pt x="16433" y="1561"/>
                  <a:pt x="16576" y="1410"/>
                </a:cubicBezTo>
                <a:lnTo>
                  <a:pt x="16576" y="1410"/>
                </a:lnTo>
                <a:cubicBezTo>
                  <a:pt x="16727" y="1267"/>
                  <a:pt x="16933" y="1169"/>
                  <a:pt x="17156" y="1169"/>
                </a:cubicBezTo>
                <a:lnTo>
                  <a:pt x="17156" y="1169"/>
                </a:lnTo>
                <a:lnTo>
                  <a:pt x="19091" y="1169"/>
                </a:lnTo>
                <a:lnTo>
                  <a:pt x="21018" y="1169"/>
                </a:lnTo>
                <a:cubicBezTo>
                  <a:pt x="21241" y="1169"/>
                  <a:pt x="21447" y="1267"/>
                  <a:pt x="21598" y="1410"/>
                </a:cubicBezTo>
                <a:lnTo>
                  <a:pt x="21598" y="1410"/>
                </a:lnTo>
                <a:cubicBezTo>
                  <a:pt x="21750" y="1561"/>
                  <a:pt x="21839" y="1767"/>
                  <a:pt x="21839" y="1990"/>
                </a:cubicBezTo>
                <a:lnTo>
                  <a:pt x="21839" y="1990"/>
                </a:lnTo>
                <a:cubicBezTo>
                  <a:pt x="21839" y="2213"/>
                  <a:pt x="21750" y="2418"/>
                  <a:pt x="21598" y="2569"/>
                </a:cubicBezTo>
                <a:lnTo>
                  <a:pt x="21598" y="2569"/>
                </a:lnTo>
                <a:cubicBezTo>
                  <a:pt x="21491" y="2676"/>
                  <a:pt x="21366" y="2748"/>
                  <a:pt x="21215" y="2784"/>
                </a:cubicBezTo>
                <a:lnTo>
                  <a:pt x="21215" y="2784"/>
                </a:lnTo>
                <a:cubicBezTo>
                  <a:pt x="21170" y="2721"/>
                  <a:pt x="21099" y="2685"/>
                  <a:pt x="21018" y="2685"/>
                </a:cubicBezTo>
                <a:lnTo>
                  <a:pt x="21018" y="2685"/>
                </a:lnTo>
                <a:cubicBezTo>
                  <a:pt x="20885" y="2685"/>
                  <a:pt x="20786" y="2792"/>
                  <a:pt x="20786" y="2917"/>
                </a:cubicBezTo>
                <a:lnTo>
                  <a:pt x="20786" y="2917"/>
                </a:lnTo>
                <a:cubicBezTo>
                  <a:pt x="20786" y="3051"/>
                  <a:pt x="20885" y="3158"/>
                  <a:pt x="21018" y="3158"/>
                </a:cubicBezTo>
                <a:lnTo>
                  <a:pt x="21018" y="3158"/>
                </a:lnTo>
                <a:cubicBezTo>
                  <a:pt x="21125" y="3158"/>
                  <a:pt x="21206" y="3096"/>
                  <a:pt x="21241" y="3007"/>
                </a:cubicBezTo>
                <a:lnTo>
                  <a:pt x="21241" y="3007"/>
                </a:lnTo>
                <a:cubicBezTo>
                  <a:pt x="21438" y="2962"/>
                  <a:pt x="21616" y="2864"/>
                  <a:pt x="21759" y="2730"/>
                </a:cubicBezTo>
                <a:lnTo>
                  <a:pt x="21759" y="2730"/>
                </a:lnTo>
                <a:cubicBezTo>
                  <a:pt x="21946" y="2534"/>
                  <a:pt x="22062" y="2275"/>
                  <a:pt x="22062" y="1990"/>
                </a:cubicBezTo>
                <a:lnTo>
                  <a:pt x="22062" y="1990"/>
                </a:lnTo>
                <a:cubicBezTo>
                  <a:pt x="22062" y="1704"/>
                  <a:pt x="21946" y="1445"/>
                  <a:pt x="21759" y="1258"/>
                </a:cubicBezTo>
                <a:lnTo>
                  <a:pt x="21759" y="1258"/>
                </a:lnTo>
                <a:cubicBezTo>
                  <a:pt x="21723" y="1222"/>
                  <a:pt x="21696" y="1196"/>
                  <a:pt x="21661" y="1169"/>
                </a:cubicBezTo>
                <a:lnTo>
                  <a:pt x="21661" y="1169"/>
                </a:lnTo>
                <a:lnTo>
                  <a:pt x="22811" y="1169"/>
                </a:lnTo>
                <a:cubicBezTo>
                  <a:pt x="23525" y="1169"/>
                  <a:pt x="24185" y="1463"/>
                  <a:pt x="24658" y="1936"/>
                </a:cubicBezTo>
                <a:lnTo>
                  <a:pt x="24658" y="1936"/>
                </a:lnTo>
                <a:cubicBezTo>
                  <a:pt x="25131" y="2409"/>
                  <a:pt x="25425" y="3069"/>
                  <a:pt x="25425" y="3783"/>
                </a:cubicBezTo>
                <a:lnTo>
                  <a:pt x="25425" y="3783"/>
                </a:lnTo>
                <a:cubicBezTo>
                  <a:pt x="25425" y="4309"/>
                  <a:pt x="25265" y="4800"/>
                  <a:pt x="24997" y="5210"/>
                </a:cubicBezTo>
                <a:lnTo>
                  <a:pt x="24997" y="5210"/>
                </a:lnTo>
                <a:cubicBezTo>
                  <a:pt x="24970" y="5228"/>
                  <a:pt x="24961" y="5246"/>
                  <a:pt x="24953" y="5272"/>
                </a:cubicBezTo>
                <a:lnTo>
                  <a:pt x="24953" y="5272"/>
                </a:lnTo>
                <a:cubicBezTo>
                  <a:pt x="24863" y="5397"/>
                  <a:pt x="24765" y="5522"/>
                  <a:pt x="24658" y="5629"/>
                </a:cubicBezTo>
                <a:lnTo>
                  <a:pt x="24658" y="5629"/>
                </a:lnTo>
                <a:cubicBezTo>
                  <a:pt x="24185" y="6102"/>
                  <a:pt x="23525" y="6397"/>
                  <a:pt x="22811" y="6397"/>
                </a:cubicBezTo>
                <a:lnTo>
                  <a:pt x="22811" y="6397"/>
                </a:lnTo>
                <a:cubicBezTo>
                  <a:pt x="22348" y="6397"/>
                  <a:pt x="21928" y="6209"/>
                  <a:pt x="21625" y="5897"/>
                </a:cubicBezTo>
                <a:lnTo>
                  <a:pt x="21625" y="5897"/>
                </a:lnTo>
                <a:cubicBezTo>
                  <a:pt x="21322" y="5594"/>
                  <a:pt x="21134" y="5174"/>
                  <a:pt x="21134" y="4719"/>
                </a:cubicBezTo>
                <a:lnTo>
                  <a:pt x="21134" y="4719"/>
                </a:lnTo>
                <a:cubicBezTo>
                  <a:pt x="21134" y="4255"/>
                  <a:pt x="21322" y="3836"/>
                  <a:pt x="21625" y="3533"/>
                </a:cubicBezTo>
                <a:lnTo>
                  <a:pt x="21625" y="3533"/>
                </a:lnTo>
                <a:cubicBezTo>
                  <a:pt x="21884" y="3274"/>
                  <a:pt x="22223" y="3096"/>
                  <a:pt x="22606" y="3051"/>
                </a:cubicBezTo>
                <a:lnTo>
                  <a:pt x="22606" y="3051"/>
                </a:lnTo>
                <a:cubicBezTo>
                  <a:pt x="22651" y="3123"/>
                  <a:pt x="22722" y="3167"/>
                  <a:pt x="22811" y="3167"/>
                </a:cubicBezTo>
                <a:lnTo>
                  <a:pt x="22811" y="3167"/>
                </a:lnTo>
                <a:cubicBezTo>
                  <a:pt x="22945" y="3167"/>
                  <a:pt x="23052" y="3060"/>
                  <a:pt x="23052" y="2926"/>
                </a:cubicBezTo>
                <a:lnTo>
                  <a:pt x="23052" y="2926"/>
                </a:lnTo>
                <a:cubicBezTo>
                  <a:pt x="23052" y="2792"/>
                  <a:pt x="22945" y="2685"/>
                  <a:pt x="22811" y="2685"/>
                </a:cubicBezTo>
                <a:lnTo>
                  <a:pt x="22811" y="2685"/>
                </a:lnTo>
                <a:cubicBezTo>
                  <a:pt x="22713" y="2685"/>
                  <a:pt x="22633" y="2748"/>
                  <a:pt x="22597" y="2828"/>
                </a:cubicBezTo>
                <a:lnTo>
                  <a:pt x="22597" y="2828"/>
                </a:lnTo>
                <a:cubicBezTo>
                  <a:pt x="22160" y="2882"/>
                  <a:pt x="21768" y="3078"/>
                  <a:pt x="21464" y="3372"/>
                </a:cubicBezTo>
                <a:lnTo>
                  <a:pt x="21464" y="3372"/>
                </a:lnTo>
                <a:cubicBezTo>
                  <a:pt x="21125" y="3720"/>
                  <a:pt x="20911" y="4193"/>
                  <a:pt x="20911" y="4719"/>
                </a:cubicBezTo>
                <a:lnTo>
                  <a:pt x="20911" y="4719"/>
                </a:lnTo>
                <a:cubicBezTo>
                  <a:pt x="20911" y="5237"/>
                  <a:pt x="21125" y="5710"/>
                  <a:pt x="21464" y="6058"/>
                </a:cubicBezTo>
                <a:lnTo>
                  <a:pt x="21464" y="6058"/>
                </a:lnTo>
                <a:cubicBezTo>
                  <a:pt x="21812" y="6405"/>
                  <a:pt x="22285" y="6620"/>
                  <a:pt x="22811" y="6620"/>
                </a:cubicBezTo>
                <a:lnTo>
                  <a:pt x="22811" y="6620"/>
                </a:lnTo>
                <a:cubicBezTo>
                  <a:pt x="23588" y="6620"/>
                  <a:pt x="24301" y="6298"/>
                  <a:pt x="24810" y="5781"/>
                </a:cubicBezTo>
                <a:lnTo>
                  <a:pt x="24810" y="5781"/>
                </a:lnTo>
                <a:cubicBezTo>
                  <a:pt x="24926" y="5674"/>
                  <a:pt x="25033" y="5549"/>
                  <a:pt x="25131" y="5415"/>
                </a:cubicBezTo>
                <a:lnTo>
                  <a:pt x="25131" y="5415"/>
                </a:lnTo>
                <a:lnTo>
                  <a:pt x="29360" y="5415"/>
                </a:lnTo>
                <a:cubicBezTo>
                  <a:pt x="29939" y="5415"/>
                  <a:pt x="30466" y="5174"/>
                  <a:pt x="30849" y="4791"/>
                </a:cubicBezTo>
                <a:lnTo>
                  <a:pt x="30849" y="4791"/>
                </a:lnTo>
                <a:cubicBezTo>
                  <a:pt x="31224" y="4416"/>
                  <a:pt x="31465" y="3890"/>
                  <a:pt x="31465" y="3310"/>
                </a:cubicBezTo>
                <a:lnTo>
                  <a:pt x="31465" y="3310"/>
                </a:lnTo>
                <a:cubicBezTo>
                  <a:pt x="31465" y="2730"/>
                  <a:pt x="31224" y="2204"/>
                  <a:pt x="30849" y="1820"/>
                </a:cubicBezTo>
                <a:lnTo>
                  <a:pt x="30849" y="1820"/>
                </a:lnTo>
                <a:cubicBezTo>
                  <a:pt x="30689" y="1659"/>
                  <a:pt x="30501" y="1526"/>
                  <a:pt x="30296" y="1428"/>
                </a:cubicBezTo>
                <a:lnTo>
                  <a:pt x="30296" y="1428"/>
                </a:lnTo>
                <a:lnTo>
                  <a:pt x="34703" y="1428"/>
                </a:lnTo>
                <a:cubicBezTo>
                  <a:pt x="35033" y="1428"/>
                  <a:pt x="35328" y="1561"/>
                  <a:pt x="35542" y="1775"/>
                </a:cubicBezTo>
                <a:lnTo>
                  <a:pt x="35542" y="1775"/>
                </a:lnTo>
                <a:cubicBezTo>
                  <a:pt x="35756" y="1990"/>
                  <a:pt x="35890" y="2284"/>
                  <a:pt x="35890" y="2605"/>
                </a:cubicBezTo>
                <a:lnTo>
                  <a:pt x="35890" y="2605"/>
                </a:lnTo>
                <a:cubicBezTo>
                  <a:pt x="35890" y="2935"/>
                  <a:pt x="35756" y="3230"/>
                  <a:pt x="35542" y="3444"/>
                </a:cubicBezTo>
                <a:lnTo>
                  <a:pt x="35542" y="3444"/>
                </a:lnTo>
                <a:cubicBezTo>
                  <a:pt x="35328" y="3658"/>
                  <a:pt x="35033" y="3792"/>
                  <a:pt x="34703" y="3792"/>
                </a:cubicBezTo>
                <a:lnTo>
                  <a:pt x="34703" y="3792"/>
                </a:lnTo>
                <a:lnTo>
                  <a:pt x="33080" y="3792"/>
                </a:lnTo>
                <a:cubicBezTo>
                  <a:pt x="32732" y="3792"/>
                  <a:pt x="32419" y="3934"/>
                  <a:pt x="32187" y="4166"/>
                </a:cubicBezTo>
                <a:lnTo>
                  <a:pt x="32187" y="4166"/>
                </a:lnTo>
                <a:cubicBezTo>
                  <a:pt x="31964" y="4389"/>
                  <a:pt x="31822" y="4710"/>
                  <a:pt x="31822" y="5049"/>
                </a:cubicBezTo>
                <a:lnTo>
                  <a:pt x="31822" y="5049"/>
                </a:lnTo>
                <a:cubicBezTo>
                  <a:pt x="31822" y="5397"/>
                  <a:pt x="31964" y="5710"/>
                  <a:pt x="32187" y="5942"/>
                </a:cubicBezTo>
                <a:lnTo>
                  <a:pt x="32187" y="5942"/>
                </a:lnTo>
                <a:cubicBezTo>
                  <a:pt x="32419" y="6173"/>
                  <a:pt x="32732" y="6307"/>
                  <a:pt x="33080" y="6307"/>
                </a:cubicBezTo>
                <a:lnTo>
                  <a:pt x="33080" y="6307"/>
                </a:lnTo>
                <a:lnTo>
                  <a:pt x="34034" y="6307"/>
                </a:lnTo>
                <a:cubicBezTo>
                  <a:pt x="34257" y="6307"/>
                  <a:pt x="34453" y="6218"/>
                  <a:pt x="34605" y="6075"/>
                </a:cubicBezTo>
                <a:lnTo>
                  <a:pt x="34605" y="6075"/>
                </a:lnTo>
                <a:cubicBezTo>
                  <a:pt x="34748" y="5933"/>
                  <a:pt x="34837" y="5736"/>
                  <a:pt x="34837" y="5513"/>
                </a:cubicBezTo>
                <a:lnTo>
                  <a:pt x="34837" y="5513"/>
                </a:lnTo>
                <a:cubicBezTo>
                  <a:pt x="34837" y="5299"/>
                  <a:pt x="34748" y="5094"/>
                  <a:pt x="34605" y="4951"/>
                </a:cubicBezTo>
                <a:lnTo>
                  <a:pt x="34605" y="4951"/>
                </a:lnTo>
                <a:cubicBezTo>
                  <a:pt x="34453" y="4809"/>
                  <a:pt x="34257" y="4719"/>
                  <a:pt x="34034" y="4719"/>
                </a:cubicBezTo>
                <a:lnTo>
                  <a:pt x="34034" y="4719"/>
                </a:lnTo>
                <a:lnTo>
                  <a:pt x="33276" y="4719"/>
                </a:lnTo>
                <a:cubicBezTo>
                  <a:pt x="33240" y="4648"/>
                  <a:pt x="33160" y="4594"/>
                  <a:pt x="33071" y="4594"/>
                </a:cubicBezTo>
                <a:lnTo>
                  <a:pt x="33071" y="4594"/>
                </a:lnTo>
                <a:cubicBezTo>
                  <a:pt x="32937" y="4594"/>
                  <a:pt x="32830" y="4702"/>
                  <a:pt x="32830" y="4826"/>
                </a:cubicBezTo>
                <a:lnTo>
                  <a:pt x="32830" y="4826"/>
                </a:lnTo>
                <a:cubicBezTo>
                  <a:pt x="32830" y="4960"/>
                  <a:pt x="32937" y="5067"/>
                  <a:pt x="33071" y="5067"/>
                </a:cubicBezTo>
                <a:lnTo>
                  <a:pt x="33071" y="5067"/>
                </a:lnTo>
                <a:cubicBezTo>
                  <a:pt x="33160" y="5067"/>
                  <a:pt x="33240" y="5014"/>
                  <a:pt x="33276" y="4942"/>
                </a:cubicBezTo>
                <a:lnTo>
                  <a:pt x="33276" y="4942"/>
                </a:lnTo>
                <a:lnTo>
                  <a:pt x="34034" y="4942"/>
                </a:lnTo>
                <a:cubicBezTo>
                  <a:pt x="34195" y="4942"/>
                  <a:pt x="34337" y="5005"/>
                  <a:pt x="34445" y="5112"/>
                </a:cubicBezTo>
                <a:lnTo>
                  <a:pt x="34445" y="5112"/>
                </a:lnTo>
                <a:cubicBezTo>
                  <a:pt x="34552" y="5210"/>
                  <a:pt x="34614" y="5362"/>
                  <a:pt x="34614" y="5513"/>
                </a:cubicBezTo>
                <a:lnTo>
                  <a:pt x="34614" y="5513"/>
                </a:lnTo>
                <a:cubicBezTo>
                  <a:pt x="34614" y="5674"/>
                  <a:pt x="34552" y="5817"/>
                  <a:pt x="34445" y="5924"/>
                </a:cubicBezTo>
                <a:lnTo>
                  <a:pt x="34445" y="5924"/>
                </a:lnTo>
                <a:cubicBezTo>
                  <a:pt x="34337" y="6022"/>
                  <a:pt x="34195" y="6093"/>
                  <a:pt x="34034" y="6093"/>
                </a:cubicBezTo>
                <a:lnTo>
                  <a:pt x="34034" y="6093"/>
                </a:lnTo>
                <a:lnTo>
                  <a:pt x="33080" y="6093"/>
                </a:lnTo>
                <a:cubicBezTo>
                  <a:pt x="32794" y="6093"/>
                  <a:pt x="32535" y="5968"/>
                  <a:pt x="32348" y="5781"/>
                </a:cubicBezTo>
                <a:lnTo>
                  <a:pt x="32348" y="5781"/>
                </a:lnTo>
                <a:cubicBezTo>
                  <a:pt x="32161" y="5594"/>
                  <a:pt x="32045" y="5335"/>
                  <a:pt x="32045" y="5049"/>
                </a:cubicBezTo>
                <a:lnTo>
                  <a:pt x="32045" y="5049"/>
                </a:lnTo>
                <a:cubicBezTo>
                  <a:pt x="32045" y="4773"/>
                  <a:pt x="32161" y="4505"/>
                  <a:pt x="32348" y="4318"/>
                </a:cubicBezTo>
                <a:lnTo>
                  <a:pt x="32348" y="4318"/>
                </a:lnTo>
                <a:cubicBezTo>
                  <a:pt x="32535" y="4131"/>
                  <a:pt x="32794" y="4015"/>
                  <a:pt x="33080" y="4015"/>
                </a:cubicBezTo>
                <a:lnTo>
                  <a:pt x="33080" y="4015"/>
                </a:lnTo>
                <a:lnTo>
                  <a:pt x="34703" y="4015"/>
                </a:lnTo>
                <a:cubicBezTo>
                  <a:pt x="35087" y="4015"/>
                  <a:pt x="35444" y="3863"/>
                  <a:pt x="35702" y="3604"/>
                </a:cubicBezTo>
                <a:lnTo>
                  <a:pt x="35702" y="3604"/>
                </a:lnTo>
                <a:cubicBezTo>
                  <a:pt x="35827" y="3470"/>
                  <a:pt x="35934" y="3319"/>
                  <a:pt x="36006" y="3149"/>
                </a:cubicBezTo>
                <a:lnTo>
                  <a:pt x="36006" y="3149"/>
                </a:lnTo>
                <a:lnTo>
                  <a:pt x="37317" y="3149"/>
                </a:lnTo>
                <a:cubicBezTo>
                  <a:pt x="37549" y="3149"/>
                  <a:pt x="37772" y="3051"/>
                  <a:pt x="37924" y="2891"/>
                </a:cubicBezTo>
                <a:lnTo>
                  <a:pt x="37924" y="2891"/>
                </a:lnTo>
                <a:cubicBezTo>
                  <a:pt x="38084" y="2739"/>
                  <a:pt x="38182" y="2516"/>
                  <a:pt x="38182" y="2284"/>
                </a:cubicBezTo>
                <a:lnTo>
                  <a:pt x="38182" y="2284"/>
                </a:lnTo>
                <a:cubicBezTo>
                  <a:pt x="38182" y="2043"/>
                  <a:pt x="38084" y="1820"/>
                  <a:pt x="37924" y="1668"/>
                </a:cubicBezTo>
                <a:lnTo>
                  <a:pt x="37924" y="1668"/>
                </a:lnTo>
                <a:cubicBezTo>
                  <a:pt x="37817" y="1561"/>
                  <a:pt x="37683" y="1481"/>
                  <a:pt x="37540" y="1436"/>
                </a:cubicBezTo>
                <a:lnTo>
                  <a:pt x="37540" y="1436"/>
                </a:lnTo>
                <a:cubicBezTo>
                  <a:pt x="37504" y="1347"/>
                  <a:pt x="37415" y="1285"/>
                  <a:pt x="37317" y="1285"/>
                </a:cubicBezTo>
                <a:lnTo>
                  <a:pt x="37317" y="1285"/>
                </a:lnTo>
                <a:cubicBezTo>
                  <a:pt x="37183" y="1285"/>
                  <a:pt x="37076" y="1392"/>
                  <a:pt x="37076" y="1526"/>
                </a:cubicBezTo>
                <a:lnTo>
                  <a:pt x="37076" y="1526"/>
                </a:lnTo>
                <a:cubicBezTo>
                  <a:pt x="37076" y="1651"/>
                  <a:pt x="37183" y="1758"/>
                  <a:pt x="37317" y="1758"/>
                </a:cubicBezTo>
                <a:lnTo>
                  <a:pt x="37317" y="1758"/>
                </a:lnTo>
                <a:cubicBezTo>
                  <a:pt x="37388" y="1758"/>
                  <a:pt x="37460" y="1722"/>
                  <a:pt x="37504" y="1659"/>
                </a:cubicBezTo>
                <a:lnTo>
                  <a:pt x="37504" y="1659"/>
                </a:lnTo>
                <a:cubicBezTo>
                  <a:pt x="37603" y="1695"/>
                  <a:pt x="37701" y="1749"/>
                  <a:pt x="37772" y="1820"/>
                </a:cubicBezTo>
                <a:lnTo>
                  <a:pt x="37772" y="1820"/>
                </a:lnTo>
                <a:cubicBezTo>
                  <a:pt x="37888" y="1945"/>
                  <a:pt x="37959" y="2106"/>
                  <a:pt x="37959" y="2284"/>
                </a:cubicBezTo>
                <a:lnTo>
                  <a:pt x="37959" y="2284"/>
                </a:lnTo>
                <a:cubicBezTo>
                  <a:pt x="37959" y="2453"/>
                  <a:pt x="37888" y="2623"/>
                  <a:pt x="37772" y="2739"/>
                </a:cubicBezTo>
                <a:lnTo>
                  <a:pt x="37772" y="2739"/>
                </a:lnTo>
                <a:cubicBezTo>
                  <a:pt x="37656" y="2855"/>
                  <a:pt x="37487" y="2926"/>
                  <a:pt x="37317" y="2926"/>
                </a:cubicBezTo>
                <a:lnTo>
                  <a:pt x="37317" y="2926"/>
                </a:lnTo>
                <a:lnTo>
                  <a:pt x="36077" y="2926"/>
                </a:lnTo>
                <a:cubicBezTo>
                  <a:pt x="36095" y="2828"/>
                  <a:pt x="36113" y="2721"/>
                  <a:pt x="36113" y="2605"/>
                </a:cubicBezTo>
                <a:lnTo>
                  <a:pt x="36113" y="2605"/>
                </a:lnTo>
                <a:cubicBezTo>
                  <a:pt x="36113" y="2221"/>
                  <a:pt x="35952" y="1874"/>
                  <a:pt x="35702" y="1615"/>
                </a:cubicBezTo>
                <a:lnTo>
                  <a:pt x="35702" y="1615"/>
                </a:lnTo>
                <a:cubicBezTo>
                  <a:pt x="35444" y="1356"/>
                  <a:pt x="35087" y="1204"/>
                  <a:pt x="34703" y="1204"/>
                </a:cubicBezTo>
                <a:lnTo>
                  <a:pt x="34703" y="1204"/>
                </a:lnTo>
                <a:lnTo>
                  <a:pt x="29404" y="1204"/>
                </a:lnTo>
                <a:cubicBezTo>
                  <a:pt x="29386" y="1204"/>
                  <a:pt x="29377" y="1204"/>
                  <a:pt x="29360" y="1204"/>
                </a:cubicBezTo>
                <a:lnTo>
                  <a:pt x="29360" y="1204"/>
                </a:lnTo>
                <a:cubicBezTo>
                  <a:pt x="28949" y="1204"/>
                  <a:pt x="28583" y="1365"/>
                  <a:pt x="28316" y="1633"/>
                </a:cubicBezTo>
                <a:lnTo>
                  <a:pt x="28316" y="1633"/>
                </a:lnTo>
                <a:cubicBezTo>
                  <a:pt x="28137" y="1811"/>
                  <a:pt x="28012" y="2034"/>
                  <a:pt x="27941" y="2275"/>
                </a:cubicBezTo>
                <a:lnTo>
                  <a:pt x="27941" y="2275"/>
                </a:lnTo>
                <a:lnTo>
                  <a:pt x="27736" y="2275"/>
                </a:lnTo>
                <a:cubicBezTo>
                  <a:pt x="27388" y="2275"/>
                  <a:pt x="27076" y="2418"/>
                  <a:pt x="26844" y="2641"/>
                </a:cubicBezTo>
                <a:lnTo>
                  <a:pt x="26844" y="2641"/>
                </a:lnTo>
                <a:cubicBezTo>
                  <a:pt x="26621" y="2873"/>
                  <a:pt x="26478" y="3185"/>
                  <a:pt x="26478" y="3533"/>
                </a:cubicBezTo>
                <a:lnTo>
                  <a:pt x="26478" y="3533"/>
                </a:lnTo>
                <a:cubicBezTo>
                  <a:pt x="26478" y="3881"/>
                  <a:pt x="26621" y="4193"/>
                  <a:pt x="26844" y="4425"/>
                </a:cubicBezTo>
                <a:lnTo>
                  <a:pt x="26844" y="4425"/>
                </a:lnTo>
                <a:cubicBezTo>
                  <a:pt x="27022" y="4603"/>
                  <a:pt x="27254" y="4728"/>
                  <a:pt x="27513" y="4773"/>
                </a:cubicBezTo>
                <a:lnTo>
                  <a:pt x="27513" y="4773"/>
                </a:lnTo>
                <a:cubicBezTo>
                  <a:pt x="27549" y="4862"/>
                  <a:pt x="27638" y="4916"/>
                  <a:pt x="27736" y="4916"/>
                </a:cubicBezTo>
                <a:lnTo>
                  <a:pt x="27736" y="4916"/>
                </a:lnTo>
                <a:cubicBezTo>
                  <a:pt x="27870" y="4916"/>
                  <a:pt x="27968" y="4809"/>
                  <a:pt x="27968" y="4684"/>
                </a:cubicBezTo>
                <a:lnTo>
                  <a:pt x="27968" y="4684"/>
                </a:lnTo>
                <a:cubicBezTo>
                  <a:pt x="27968" y="4550"/>
                  <a:pt x="27870" y="4443"/>
                  <a:pt x="27736" y="4443"/>
                </a:cubicBezTo>
                <a:lnTo>
                  <a:pt x="27736" y="4443"/>
                </a:lnTo>
                <a:cubicBezTo>
                  <a:pt x="27647" y="4443"/>
                  <a:pt x="27575" y="4487"/>
                  <a:pt x="27531" y="4550"/>
                </a:cubicBezTo>
                <a:lnTo>
                  <a:pt x="27531" y="4550"/>
                </a:lnTo>
                <a:cubicBezTo>
                  <a:pt x="27326" y="4505"/>
                  <a:pt x="27147" y="4407"/>
                  <a:pt x="27004" y="4264"/>
                </a:cubicBezTo>
                <a:lnTo>
                  <a:pt x="27004" y="4264"/>
                </a:lnTo>
                <a:cubicBezTo>
                  <a:pt x="26817" y="4077"/>
                  <a:pt x="26701" y="3818"/>
                  <a:pt x="26701" y="3533"/>
                </a:cubicBezTo>
                <a:lnTo>
                  <a:pt x="26701" y="3533"/>
                </a:lnTo>
                <a:cubicBezTo>
                  <a:pt x="26701" y="3247"/>
                  <a:pt x="26817" y="2989"/>
                  <a:pt x="27004" y="2801"/>
                </a:cubicBezTo>
                <a:lnTo>
                  <a:pt x="27004" y="2801"/>
                </a:lnTo>
                <a:cubicBezTo>
                  <a:pt x="27192" y="2614"/>
                  <a:pt x="27450" y="2498"/>
                  <a:pt x="27736" y="2498"/>
                </a:cubicBezTo>
                <a:lnTo>
                  <a:pt x="27736" y="2498"/>
                </a:lnTo>
                <a:lnTo>
                  <a:pt x="27896" y="2498"/>
                </a:lnTo>
                <a:cubicBezTo>
                  <a:pt x="27888" y="2552"/>
                  <a:pt x="27888" y="2614"/>
                  <a:pt x="27888" y="2676"/>
                </a:cubicBezTo>
                <a:lnTo>
                  <a:pt x="27888" y="2676"/>
                </a:lnTo>
                <a:cubicBezTo>
                  <a:pt x="27888" y="3078"/>
                  <a:pt x="28048" y="3444"/>
                  <a:pt x="28316" y="3711"/>
                </a:cubicBezTo>
                <a:lnTo>
                  <a:pt x="28316" y="3711"/>
                </a:lnTo>
                <a:cubicBezTo>
                  <a:pt x="28583" y="3979"/>
                  <a:pt x="28949" y="4148"/>
                  <a:pt x="29360" y="4148"/>
                </a:cubicBezTo>
                <a:lnTo>
                  <a:pt x="29360" y="4148"/>
                </a:lnTo>
                <a:cubicBezTo>
                  <a:pt x="29618" y="4148"/>
                  <a:pt x="29850" y="4041"/>
                  <a:pt x="30020" y="3872"/>
                </a:cubicBezTo>
                <a:lnTo>
                  <a:pt x="30020" y="3872"/>
                </a:lnTo>
                <a:cubicBezTo>
                  <a:pt x="30189" y="3702"/>
                  <a:pt x="30296" y="3470"/>
                  <a:pt x="30296" y="3212"/>
                </a:cubicBezTo>
                <a:lnTo>
                  <a:pt x="30296" y="3212"/>
                </a:lnTo>
                <a:cubicBezTo>
                  <a:pt x="30296" y="2953"/>
                  <a:pt x="30189" y="2721"/>
                  <a:pt x="30020" y="2552"/>
                </a:cubicBezTo>
                <a:lnTo>
                  <a:pt x="30020" y="2552"/>
                </a:lnTo>
                <a:cubicBezTo>
                  <a:pt x="29850" y="2382"/>
                  <a:pt x="29618" y="2275"/>
                  <a:pt x="29360" y="2275"/>
                </a:cubicBezTo>
                <a:lnTo>
                  <a:pt x="29360" y="2275"/>
                </a:lnTo>
                <a:lnTo>
                  <a:pt x="28173" y="2275"/>
                </a:lnTo>
                <a:cubicBezTo>
                  <a:pt x="28235" y="2088"/>
                  <a:pt x="28343" y="1927"/>
                  <a:pt x="28476" y="1793"/>
                </a:cubicBezTo>
                <a:lnTo>
                  <a:pt x="28476" y="1793"/>
                </a:lnTo>
                <a:cubicBezTo>
                  <a:pt x="28699" y="1561"/>
                  <a:pt x="29012" y="1428"/>
                  <a:pt x="29360" y="1428"/>
                </a:cubicBezTo>
                <a:lnTo>
                  <a:pt x="29360" y="1428"/>
                </a:lnTo>
                <a:cubicBezTo>
                  <a:pt x="29877" y="1428"/>
                  <a:pt x="30350" y="1633"/>
                  <a:pt x="30689" y="1981"/>
                </a:cubicBezTo>
                <a:lnTo>
                  <a:pt x="30689" y="1981"/>
                </a:lnTo>
                <a:cubicBezTo>
                  <a:pt x="31028" y="2320"/>
                  <a:pt x="31242" y="2792"/>
                  <a:pt x="31242" y="3310"/>
                </a:cubicBezTo>
                <a:lnTo>
                  <a:pt x="31242" y="3310"/>
                </a:lnTo>
                <a:cubicBezTo>
                  <a:pt x="31242" y="3827"/>
                  <a:pt x="31028" y="4291"/>
                  <a:pt x="30689" y="4639"/>
                </a:cubicBezTo>
                <a:lnTo>
                  <a:pt x="30689" y="4639"/>
                </a:lnTo>
                <a:cubicBezTo>
                  <a:pt x="30350" y="4978"/>
                  <a:pt x="29877" y="5192"/>
                  <a:pt x="29360" y="5192"/>
                </a:cubicBezTo>
                <a:lnTo>
                  <a:pt x="29360" y="5192"/>
                </a:lnTo>
                <a:lnTo>
                  <a:pt x="25274" y="5192"/>
                </a:lnTo>
                <a:cubicBezTo>
                  <a:pt x="25506" y="4773"/>
                  <a:pt x="25648" y="4291"/>
                  <a:pt x="25648" y="3783"/>
                </a:cubicBezTo>
                <a:lnTo>
                  <a:pt x="25648" y="3783"/>
                </a:lnTo>
                <a:cubicBezTo>
                  <a:pt x="25648" y="3007"/>
                  <a:pt x="25327" y="2293"/>
                  <a:pt x="24810" y="1784"/>
                </a:cubicBezTo>
                <a:lnTo>
                  <a:pt x="24810" y="1784"/>
                </a:lnTo>
                <a:cubicBezTo>
                  <a:pt x="24301" y="1267"/>
                  <a:pt x="23588" y="946"/>
                  <a:pt x="22811" y="946"/>
                </a:cubicBezTo>
                <a:lnTo>
                  <a:pt x="22811" y="946"/>
                </a:lnTo>
                <a:close/>
                <a:moveTo>
                  <a:pt x="28476" y="3560"/>
                </a:moveTo>
                <a:cubicBezTo>
                  <a:pt x="28244" y="3328"/>
                  <a:pt x="28111" y="3015"/>
                  <a:pt x="28111" y="2676"/>
                </a:cubicBezTo>
                <a:lnTo>
                  <a:pt x="28111" y="2676"/>
                </a:lnTo>
                <a:cubicBezTo>
                  <a:pt x="28111" y="2614"/>
                  <a:pt x="28111" y="2552"/>
                  <a:pt x="28119" y="2498"/>
                </a:cubicBezTo>
                <a:lnTo>
                  <a:pt x="28119" y="2498"/>
                </a:lnTo>
                <a:lnTo>
                  <a:pt x="29360" y="2498"/>
                </a:lnTo>
                <a:cubicBezTo>
                  <a:pt x="29556" y="2498"/>
                  <a:pt x="29734" y="2578"/>
                  <a:pt x="29859" y="2703"/>
                </a:cubicBezTo>
                <a:lnTo>
                  <a:pt x="29859" y="2703"/>
                </a:lnTo>
                <a:cubicBezTo>
                  <a:pt x="29993" y="2837"/>
                  <a:pt x="30073" y="3015"/>
                  <a:pt x="30073" y="3212"/>
                </a:cubicBezTo>
                <a:lnTo>
                  <a:pt x="30073" y="3212"/>
                </a:lnTo>
                <a:cubicBezTo>
                  <a:pt x="30073" y="3408"/>
                  <a:pt x="29993" y="3586"/>
                  <a:pt x="29859" y="3711"/>
                </a:cubicBezTo>
                <a:lnTo>
                  <a:pt x="29859" y="3711"/>
                </a:lnTo>
                <a:cubicBezTo>
                  <a:pt x="29734" y="3845"/>
                  <a:pt x="29556" y="3925"/>
                  <a:pt x="29360" y="3925"/>
                </a:cubicBezTo>
                <a:lnTo>
                  <a:pt x="29360" y="3925"/>
                </a:lnTo>
                <a:cubicBezTo>
                  <a:pt x="29012" y="3925"/>
                  <a:pt x="28699" y="3783"/>
                  <a:pt x="28476" y="3560"/>
                </a:cubicBezTo>
                <a:close/>
                <a:moveTo>
                  <a:pt x="8315" y="3711"/>
                </a:moveTo>
                <a:cubicBezTo>
                  <a:pt x="8190" y="3586"/>
                  <a:pt x="8110" y="3408"/>
                  <a:pt x="8110" y="3212"/>
                </a:cubicBezTo>
                <a:lnTo>
                  <a:pt x="8110" y="3212"/>
                </a:lnTo>
                <a:cubicBezTo>
                  <a:pt x="8110" y="3015"/>
                  <a:pt x="8190" y="2837"/>
                  <a:pt x="8315" y="2703"/>
                </a:cubicBezTo>
                <a:lnTo>
                  <a:pt x="8315" y="2703"/>
                </a:lnTo>
                <a:cubicBezTo>
                  <a:pt x="8449" y="2578"/>
                  <a:pt x="8627" y="2498"/>
                  <a:pt x="8823" y="2498"/>
                </a:cubicBezTo>
                <a:lnTo>
                  <a:pt x="8823" y="2498"/>
                </a:lnTo>
                <a:lnTo>
                  <a:pt x="10054" y="2498"/>
                </a:lnTo>
                <a:cubicBezTo>
                  <a:pt x="10063" y="2552"/>
                  <a:pt x="10072" y="2614"/>
                  <a:pt x="10072" y="2676"/>
                </a:cubicBezTo>
                <a:lnTo>
                  <a:pt x="10072" y="2676"/>
                </a:lnTo>
                <a:cubicBezTo>
                  <a:pt x="10072" y="3015"/>
                  <a:pt x="9929" y="3328"/>
                  <a:pt x="9706" y="3560"/>
                </a:cubicBezTo>
                <a:lnTo>
                  <a:pt x="9706" y="3560"/>
                </a:lnTo>
                <a:cubicBezTo>
                  <a:pt x="9475" y="3783"/>
                  <a:pt x="9162" y="3925"/>
                  <a:pt x="8823" y="3925"/>
                </a:cubicBezTo>
                <a:lnTo>
                  <a:pt x="8823" y="3925"/>
                </a:lnTo>
                <a:cubicBezTo>
                  <a:pt x="8627" y="3925"/>
                  <a:pt x="8449" y="3845"/>
                  <a:pt x="8315" y="3711"/>
                </a:cubicBezTo>
                <a:close/>
                <a:moveTo>
                  <a:pt x="18619" y="2534"/>
                </a:moveTo>
                <a:cubicBezTo>
                  <a:pt x="18404" y="2605"/>
                  <a:pt x="18244" y="2721"/>
                  <a:pt x="18137" y="2873"/>
                </a:cubicBezTo>
                <a:lnTo>
                  <a:pt x="18137" y="2873"/>
                </a:lnTo>
                <a:cubicBezTo>
                  <a:pt x="18039" y="3024"/>
                  <a:pt x="17985" y="3212"/>
                  <a:pt x="17985" y="3426"/>
                </a:cubicBezTo>
                <a:lnTo>
                  <a:pt x="17985" y="3426"/>
                </a:lnTo>
                <a:cubicBezTo>
                  <a:pt x="17985" y="3595"/>
                  <a:pt x="18021" y="3783"/>
                  <a:pt x="18083" y="3970"/>
                </a:cubicBezTo>
                <a:lnTo>
                  <a:pt x="18083" y="3970"/>
                </a:lnTo>
                <a:lnTo>
                  <a:pt x="18984" y="6825"/>
                </a:lnTo>
                <a:lnTo>
                  <a:pt x="18984" y="6825"/>
                </a:lnTo>
                <a:lnTo>
                  <a:pt x="18984" y="6825"/>
                </a:lnTo>
                <a:lnTo>
                  <a:pt x="18984" y="6825"/>
                </a:lnTo>
                <a:lnTo>
                  <a:pt x="18984" y="6834"/>
                </a:lnTo>
                <a:lnTo>
                  <a:pt x="18984" y="6834"/>
                </a:lnTo>
                <a:lnTo>
                  <a:pt x="18984" y="6834"/>
                </a:lnTo>
                <a:lnTo>
                  <a:pt x="18984" y="6834"/>
                </a:lnTo>
                <a:lnTo>
                  <a:pt x="18993" y="6834"/>
                </a:lnTo>
                <a:lnTo>
                  <a:pt x="18993" y="6834"/>
                </a:lnTo>
                <a:cubicBezTo>
                  <a:pt x="18993" y="6843"/>
                  <a:pt x="19002" y="6860"/>
                  <a:pt x="19011" y="6869"/>
                </a:cubicBezTo>
                <a:lnTo>
                  <a:pt x="19011" y="6869"/>
                </a:lnTo>
                <a:lnTo>
                  <a:pt x="19011" y="6869"/>
                </a:lnTo>
                <a:lnTo>
                  <a:pt x="19011" y="6869"/>
                </a:lnTo>
                <a:lnTo>
                  <a:pt x="19011" y="6869"/>
                </a:lnTo>
                <a:lnTo>
                  <a:pt x="19011" y="6869"/>
                </a:lnTo>
                <a:lnTo>
                  <a:pt x="19011" y="6869"/>
                </a:lnTo>
                <a:lnTo>
                  <a:pt x="19011" y="6869"/>
                </a:lnTo>
                <a:lnTo>
                  <a:pt x="19020" y="6869"/>
                </a:lnTo>
                <a:cubicBezTo>
                  <a:pt x="19029" y="6878"/>
                  <a:pt x="19038" y="6887"/>
                  <a:pt x="19047" y="6896"/>
                </a:cubicBezTo>
                <a:lnTo>
                  <a:pt x="19047" y="6896"/>
                </a:lnTo>
                <a:lnTo>
                  <a:pt x="19047" y="6896"/>
                </a:lnTo>
                <a:lnTo>
                  <a:pt x="19047" y="6896"/>
                </a:lnTo>
                <a:lnTo>
                  <a:pt x="19056" y="6896"/>
                </a:lnTo>
                <a:lnTo>
                  <a:pt x="19056" y="6896"/>
                </a:lnTo>
                <a:lnTo>
                  <a:pt x="19056" y="6896"/>
                </a:lnTo>
                <a:lnTo>
                  <a:pt x="19056" y="6896"/>
                </a:lnTo>
                <a:cubicBezTo>
                  <a:pt x="19056" y="6896"/>
                  <a:pt x="19056" y="6896"/>
                  <a:pt x="19065" y="6896"/>
                </a:cubicBezTo>
                <a:lnTo>
                  <a:pt x="19065" y="6896"/>
                </a:lnTo>
                <a:lnTo>
                  <a:pt x="19065" y="6896"/>
                </a:lnTo>
                <a:cubicBezTo>
                  <a:pt x="19065" y="6896"/>
                  <a:pt x="19065" y="6896"/>
                  <a:pt x="19065" y="6896"/>
                </a:cubicBezTo>
                <a:lnTo>
                  <a:pt x="19065" y="6896"/>
                </a:lnTo>
                <a:lnTo>
                  <a:pt x="19065" y="6896"/>
                </a:lnTo>
                <a:cubicBezTo>
                  <a:pt x="19074" y="6896"/>
                  <a:pt x="19074" y="6896"/>
                  <a:pt x="19074" y="6905"/>
                </a:cubicBezTo>
                <a:lnTo>
                  <a:pt x="19074" y="6905"/>
                </a:lnTo>
                <a:lnTo>
                  <a:pt x="19074" y="6905"/>
                </a:lnTo>
                <a:lnTo>
                  <a:pt x="19074" y="6905"/>
                </a:lnTo>
                <a:lnTo>
                  <a:pt x="19074" y="6905"/>
                </a:lnTo>
                <a:cubicBezTo>
                  <a:pt x="19082" y="6905"/>
                  <a:pt x="19082" y="6905"/>
                  <a:pt x="19082" y="6905"/>
                </a:cubicBezTo>
                <a:lnTo>
                  <a:pt x="19082" y="6905"/>
                </a:lnTo>
                <a:lnTo>
                  <a:pt x="19082" y="6905"/>
                </a:lnTo>
                <a:lnTo>
                  <a:pt x="19082" y="6905"/>
                </a:lnTo>
                <a:lnTo>
                  <a:pt x="19091" y="6905"/>
                </a:lnTo>
                <a:lnTo>
                  <a:pt x="19091" y="6905"/>
                </a:lnTo>
                <a:lnTo>
                  <a:pt x="19091" y="6905"/>
                </a:lnTo>
                <a:lnTo>
                  <a:pt x="19091" y="6905"/>
                </a:lnTo>
                <a:lnTo>
                  <a:pt x="19091" y="6905"/>
                </a:lnTo>
                <a:lnTo>
                  <a:pt x="19091" y="6905"/>
                </a:lnTo>
                <a:lnTo>
                  <a:pt x="19100" y="6905"/>
                </a:lnTo>
                <a:lnTo>
                  <a:pt x="19100" y="6905"/>
                </a:lnTo>
                <a:lnTo>
                  <a:pt x="19100" y="6905"/>
                </a:lnTo>
                <a:cubicBezTo>
                  <a:pt x="19100" y="6905"/>
                  <a:pt x="19100" y="6905"/>
                  <a:pt x="19109" y="6905"/>
                </a:cubicBezTo>
                <a:lnTo>
                  <a:pt x="19109" y="6905"/>
                </a:lnTo>
                <a:lnTo>
                  <a:pt x="19109" y="6905"/>
                </a:lnTo>
                <a:lnTo>
                  <a:pt x="19109" y="6905"/>
                </a:lnTo>
                <a:lnTo>
                  <a:pt x="19109" y="6905"/>
                </a:lnTo>
                <a:cubicBezTo>
                  <a:pt x="19109" y="6896"/>
                  <a:pt x="19109" y="6896"/>
                  <a:pt x="19118" y="6896"/>
                </a:cubicBezTo>
                <a:lnTo>
                  <a:pt x="19118" y="6896"/>
                </a:lnTo>
                <a:lnTo>
                  <a:pt x="19118" y="6896"/>
                </a:lnTo>
                <a:cubicBezTo>
                  <a:pt x="19118" y="6896"/>
                  <a:pt x="19118" y="6896"/>
                  <a:pt x="19118" y="6896"/>
                </a:cubicBezTo>
                <a:lnTo>
                  <a:pt x="19118" y="6896"/>
                </a:lnTo>
                <a:lnTo>
                  <a:pt x="19118" y="6896"/>
                </a:lnTo>
                <a:cubicBezTo>
                  <a:pt x="19127" y="6896"/>
                  <a:pt x="19127" y="6896"/>
                  <a:pt x="19127" y="6896"/>
                </a:cubicBezTo>
                <a:lnTo>
                  <a:pt x="19127" y="6896"/>
                </a:lnTo>
                <a:lnTo>
                  <a:pt x="19127" y="6896"/>
                </a:lnTo>
                <a:lnTo>
                  <a:pt x="19127" y="6896"/>
                </a:lnTo>
                <a:lnTo>
                  <a:pt x="19127" y="6896"/>
                </a:lnTo>
                <a:lnTo>
                  <a:pt x="19127" y="6896"/>
                </a:lnTo>
                <a:lnTo>
                  <a:pt x="19127" y="6896"/>
                </a:lnTo>
                <a:lnTo>
                  <a:pt x="19136" y="6896"/>
                </a:lnTo>
                <a:cubicBezTo>
                  <a:pt x="19145" y="6887"/>
                  <a:pt x="19154" y="6878"/>
                  <a:pt x="19163" y="6869"/>
                </a:cubicBezTo>
                <a:lnTo>
                  <a:pt x="19163" y="6869"/>
                </a:lnTo>
                <a:lnTo>
                  <a:pt x="19163" y="6869"/>
                </a:lnTo>
                <a:lnTo>
                  <a:pt x="19163" y="6869"/>
                </a:lnTo>
                <a:lnTo>
                  <a:pt x="19172" y="6869"/>
                </a:lnTo>
                <a:lnTo>
                  <a:pt x="19172" y="6869"/>
                </a:lnTo>
                <a:lnTo>
                  <a:pt x="19172" y="6869"/>
                </a:lnTo>
                <a:lnTo>
                  <a:pt x="19172" y="6869"/>
                </a:lnTo>
                <a:lnTo>
                  <a:pt x="19172" y="6869"/>
                </a:lnTo>
                <a:cubicBezTo>
                  <a:pt x="19181" y="6860"/>
                  <a:pt x="19190" y="6843"/>
                  <a:pt x="19190" y="6834"/>
                </a:cubicBezTo>
                <a:lnTo>
                  <a:pt x="19190" y="6834"/>
                </a:lnTo>
                <a:lnTo>
                  <a:pt x="19190" y="6834"/>
                </a:lnTo>
                <a:lnTo>
                  <a:pt x="19190" y="6834"/>
                </a:lnTo>
                <a:lnTo>
                  <a:pt x="19190" y="6834"/>
                </a:lnTo>
                <a:lnTo>
                  <a:pt x="19198" y="6834"/>
                </a:lnTo>
                <a:lnTo>
                  <a:pt x="19198" y="6834"/>
                </a:lnTo>
                <a:lnTo>
                  <a:pt x="19198" y="6825"/>
                </a:lnTo>
                <a:lnTo>
                  <a:pt x="19198" y="6825"/>
                </a:lnTo>
                <a:lnTo>
                  <a:pt x="19198" y="6825"/>
                </a:lnTo>
                <a:lnTo>
                  <a:pt x="19198" y="6825"/>
                </a:lnTo>
                <a:lnTo>
                  <a:pt x="20099" y="3970"/>
                </a:lnTo>
                <a:cubicBezTo>
                  <a:pt x="20162" y="3783"/>
                  <a:pt x="20189" y="3595"/>
                  <a:pt x="20189" y="3426"/>
                </a:cubicBezTo>
                <a:lnTo>
                  <a:pt x="20189" y="3426"/>
                </a:lnTo>
                <a:cubicBezTo>
                  <a:pt x="20189" y="3212"/>
                  <a:pt x="20144" y="3024"/>
                  <a:pt x="20037" y="2873"/>
                </a:cubicBezTo>
                <a:lnTo>
                  <a:pt x="20037" y="2873"/>
                </a:lnTo>
                <a:cubicBezTo>
                  <a:pt x="19930" y="2721"/>
                  <a:pt x="19778" y="2605"/>
                  <a:pt x="19564" y="2534"/>
                </a:cubicBezTo>
                <a:lnTo>
                  <a:pt x="19564" y="2534"/>
                </a:lnTo>
                <a:cubicBezTo>
                  <a:pt x="19430" y="2498"/>
                  <a:pt x="19270" y="2471"/>
                  <a:pt x="19091" y="2471"/>
                </a:cubicBezTo>
                <a:lnTo>
                  <a:pt x="19091" y="2471"/>
                </a:lnTo>
                <a:cubicBezTo>
                  <a:pt x="18904" y="2471"/>
                  <a:pt x="18752" y="2498"/>
                  <a:pt x="18619" y="2534"/>
                </a:cubicBezTo>
                <a:moveTo>
                  <a:pt x="18289" y="3908"/>
                </a:moveTo>
                <a:cubicBezTo>
                  <a:pt x="18235" y="3729"/>
                  <a:pt x="18208" y="3569"/>
                  <a:pt x="18208" y="3426"/>
                </a:cubicBezTo>
                <a:lnTo>
                  <a:pt x="18208" y="3426"/>
                </a:lnTo>
                <a:cubicBezTo>
                  <a:pt x="18208" y="3256"/>
                  <a:pt x="18244" y="3114"/>
                  <a:pt x="18324" y="2998"/>
                </a:cubicBezTo>
                <a:lnTo>
                  <a:pt x="18324" y="2998"/>
                </a:lnTo>
                <a:cubicBezTo>
                  <a:pt x="18404" y="2891"/>
                  <a:pt x="18520" y="2801"/>
                  <a:pt x="18681" y="2748"/>
                </a:cubicBezTo>
                <a:lnTo>
                  <a:pt x="18681" y="2748"/>
                </a:lnTo>
                <a:cubicBezTo>
                  <a:pt x="18797" y="2712"/>
                  <a:pt x="18931" y="2694"/>
                  <a:pt x="19091" y="2694"/>
                </a:cubicBezTo>
                <a:lnTo>
                  <a:pt x="19091" y="2694"/>
                </a:lnTo>
                <a:cubicBezTo>
                  <a:pt x="19252" y="2694"/>
                  <a:pt x="19386" y="2712"/>
                  <a:pt x="19502" y="2748"/>
                </a:cubicBezTo>
                <a:lnTo>
                  <a:pt x="19502" y="2748"/>
                </a:lnTo>
                <a:cubicBezTo>
                  <a:pt x="19662" y="2801"/>
                  <a:pt x="19778" y="2891"/>
                  <a:pt x="19859" y="2998"/>
                </a:cubicBezTo>
                <a:lnTo>
                  <a:pt x="19859" y="2998"/>
                </a:lnTo>
                <a:cubicBezTo>
                  <a:pt x="19930" y="3114"/>
                  <a:pt x="19966" y="3256"/>
                  <a:pt x="19966" y="3426"/>
                </a:cubicBezTo>
                <a:lnTo>
                  <a:pt x="19966" y="3426"/>
                </a:lnTo>
                <a:cubicBezTo>
                  <a:pt x="19966" y="3569"/>
                  <a:pt x="19939" y="3729"/>
                  <a:pt x="19885" y="3908"/>
                </a:cubicBezTo>
                <a:lnTo>
                  <a:pt x="19885" y="3908"/>
                </a:lnTo>
                <a:lnTo>
                  <a:pt x="19091" y="6423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E64EF4-50B6-327D-E1B4-084341E881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84608" y="492475"/>
            <a:ext cx="3513130" cy="3793827"/>
          </a:xfrm>
        </p:spPr>
        <p:txBody>
          <a:bodyPr/>
          <a:lstStyle/>
          <a:p>
            <a:pPr algn="just"/>
            <a:r>
              <a:rPr lang="bg-BG" dirty="0"/>
              <a:t>Елизабет е родена на 7 септември 1533г. Дъщеря е на крал Хенри </a:t>
            </a:r>
            <a:r>
              <a:rPr lang="en-US" dirty="0"/>
              <a:t>VIII</a:t>
            </a:r>
            <a:r>
              <a:rPr lang="bg-BG" dirty="0"/>
              <a:t> и Ан Болейн. </a:t>
            </a:r>
          </a:p>
          <a:p>
            <a:pPr algn="just"/>
            <a:r>
              <a:rPr lang="bg-BG" dirty="0"/>
              <a:t>Елизабет е била само на 2 години, когато баща й поръчал екзекуцията на майка й, поради изневяра и предателство. Елизабет се превръща в нелегитимно дете, за което се смята, че няма как да наследи трона.</a:t>
            </a:r>
          </a:p>
          <a:p>
            <a:pPr algn="just"/>
            <a:r>
              <a:rPr lang="bg-BG" dirty="0"/>
              <a:t>Въпреки това, тя от малк</a:t>
            </a:r>
            <a:r>
              <a:rPr lang="en-US" dirty="0"/>
              <a:t>a</a:t>
            </a:r>
            <a:r>
              <a:rPr lang="bg-BG" dirty="0"/>
              <a:t> получава добро образование, говори перфектно френски, италиански, и латински и още няколко езика. Тогава единственият проблем със здравето й са били развалените зъби, заради сладкото, което е яла.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A2A573-2779-CCD4-0A2E-B551C8598D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2714" y="1679448"/>
            <a:ext cx="1465897" cy="19232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75DA0A-C4FB-6D89-12B1-28511F9DA5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059" y="1292794"/>
            <a:ext cx="1314260" cy="23099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8E6295-52BD-36E4-7372-0D06EE6849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9006" y="1844462"/>
            <a:ext cx="1425602" cy="175824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A6EB9-DA0E-0ED8-4EA9-706826B2D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Елизабет има брат и сестра от различни бракове на баща си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A9C0831-6E20-65EE-C6B5-F0AE03C9B332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1568000" y="1500188"/>
            <a:ext cx="2742600" cy="378618"/>
          </a:xfrm>
        </p:spPr>
        <p:txBody>
          <a:bodyPr/>
          <a:lstStyle/>
          <a:p>
            <a:r>
              <a:rPr lang="bg-BG" dirty="0"/>
              <a:t>Едуард </a:t>
            </a:r>
            <a:r>
              <a:rPr lang="en-US" dirty="0"/>
              <a:t>VI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2271BF4-7942-BCFD-7416-5C1A058286E2}"/>
              </a:ext>
            </a:extLst>
          </p:cNvPr>
          <p:cNvSpPr>
            <a:spLocks noGrp="1"/>
          </p:cNvSpPr>
          <p:nvPr>
            <p:ph type="title" idx="3"/>
          </p:nvPr>
        </p:nvSpPr>
        <p:spPr>
          <a:xfrm>
            <a:off x="4833399" y="1247228"/>
            <a:ext cx="2742600" cy="817316"/>
          </a:xfrm>
        </p:spPr>
        <p:txBody>
          <a:bodyPr/>
          <a:lstStyle/>
          <a:p>
            <a:r>
              <a:rPr lang="bg-BG" dirty="0"/>
              <a:t>Мария </a:t>
            </a:r>
            <a:r>
              <a:rPr lang="en-US" dirty="0"/>
              <a:t>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BCC8D4-06F5-5045-AF91-8E101CA138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873" y="1990746"/>
            <a:ext cx="2010517" cy="26860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34D1FF-D33C-3FC0-10DF-F545BA2F0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8188" y="1990746"/>
            <a:ext cx="2033021" cy="268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785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44"/>
          <p:cNvSpPr txBox="1">
            <a:spLocks noGrp="1"/>
          </p:cNvSpPr>
          <p:nvPr>
            <p:ph type="body" idx="1"/>
          </p:nvPr>
        </p:nvSpPr>
        <p:spPr>
          <a:xfrm>
            <a:off x="713100" y="1144180"/>
            <a:ext cx="3440100" cy="30120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Едуард VI управлява след смъртта на баща си за кратко, тъй като умира на едва 15 годишна възраст от туберкулоза.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dirty="0"/>
              <a:t>Мария </a:t>
            </a:r>
            <a:r>
              <a:rPr lang="en-US" dirty="0"/>
              <a:t>I </a:t>
            </a:r>
            <a:r>
              <a:rPr lang="bg-BG" dirty="0"/>
              <a:t>Тюдор</a:t>
            </a:r>
            <a:r>
              <a:rPr lang="en-US" dirty="0"/>
              <a:t> </a:t>
            </a:r>
            <a:r>
              <a:rPr lang="bg-BG" dirty="0"/>
              <a:t>се възкачва на трона след него.  Именно по време на управлението на така нареченета „Кървавата Мери“, започват първите проблеми със здравето на Елизабет </a:t>
            </a:r>
            <a:r>
              <a:rPr lang="en-US" dirty="0"/>
              <a:t>I. 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dirty="0"/>
              <a:t>Войната между католицизма и протестанството е един от най-големите проблеми между двете сестри.</a:t>
            </a:r>
            <a:r>
              <a:rPr lang="en-US" dirty="0"/>
              <a:t> </a:t>
            </a:r>
            <a:r>
              <a:rPr lang="bg-BG" dirty="0"/>
              <a:t>Мери е била католичка, а Елизабет протестантка.</a:t>
            </a:r>
            <a:endParaRPr dirty="0"/>
          </a:p>
        </p:txBody>
      </p:sp>
      <p:sp>
        <p:nvSpPr>
          <p:cNvPr id="678" name="Google Shape;678;p44"/>
          <p:cNvSpPr/>
          <p:nvPr/>
        </p:nvSpPr>
        <p:spPr>
          <a:xfrm>
            <a:off x="5018725" y="1096425"/>
            <a:ext cx="3103200" cy="3102900"/>
          </a:xfrm>
          <a:prstGeom prst="ellipse">
            <a:avLst/>
          </a:prstGeom>
          <a:gradFill>
            <a:gsLst>
              <a:gs pos="0">
                <a:srgbClr val="990000">
                  <a:alpha val="68627"/>
                </a:srgbClr>
              </a:gs>
              <a:gs pos="62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79" name="Google Shape;67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1512" y="2571750"/>
            <a:ext cx="1517975" cy="1250157"/>
          </a:xfrm>
          <a:prstGeom prst="rect">
            <a:avLst/>
          </a:prstGeom>
          <a:noFill/>
          <a:ln>
            <a:noFill/>
          </a:ln>
        </p:spPr>
      </p:pic>
      <p:sp>
        <p:nvSpPr>
          <p:cNvPr id="680" name="Google Shape;680;p44"/>
          <p:cNvSpPr/>
          <p:nvPr/>
        </p:nvSpPr>
        <p:spPr>
          <a:xfrm rot="5400000">
            <a:off x="6408964" y="4061463"/>
            <a:ext cx="322725" cy="502959"/>
          </a:xfrm>
          <a:custGeom>
            <a:avLst/>
            <a:gdLst/>
            <a:ahLst/>
            <a:cxnLst/>
            <a:rect l="l" t="t" r="r" b="b"/>
            <a:pathLst>
              <a:path w="4712" h="7343" extrusionOk="0">
                <a:moveTo>
                  <a:pt x="964" y="402"/>
                </a:moveTo>
                <a:cubicBezTo>
                  <a:pt x="714" y="652"/>
                  <a:pt x="554" y="991"/>
                  <a:pt x="554" y="1375"/>
                </a:cubicBezTo>
                <a:lnTo>
                  <a:pt x="554" y="1375"/>
                </a:lnTo>
                <a:lnTo>
                  <a:pt x="554" y="2954"/>
                </a:lnTo>
                <a:cubicBezTo>
                  <a:pt x="429" y="2989"/>
                  <a:pt x="313" y="3052"/>
                  <a:pt x="215" y="3150"/>
                </a:cubicBezTo>
                <a:lnTo>
                  <a:pt x="215" y="3150"/>
                </a:lnTo>
                <a:cubicBezTo>
                  <a:pt x="81" y="3284"/>
                  <a:pt x="1" y="3462"/>
                  <a:pt x="1" y="3667"/>
                </a:cubicBezTo>
                <a:lnTo>
                  <a:pt x="1" y="3667"/>
                </a:lnTo>
                <a:cubicBezTo>
                  <a:pt x="1" y="3873"/>
                  <a:pt x="81" y="4060"/>
                  <a:pt x="215" y="4194"/>
                </a:cubicBezTo>
                <a:lnTo>
                  <a:pt x="215" y="4194"/>
                </a:lnTo>
                <a:cubicBezTo>
                  <a:pt x="313" y="4283"/>
                  <a:pt x="429" y="4354"/>
                  <a:pt x="554" y="4381"/>
                </a:cubicBezTo>
                <a:lnTo>
                  <a:pt x="554" y="4381"/>
                </a:lnTo>
                <a:lnTo>
                  <a:pt x="554" y="5969"/>
                </a:lnTo>
                <a:cubicBezTo>
                  <a:pt x="554" y="6344"/>
                  <a:pt x="714" y="6692"/>
                  <a:pt x="964" y="6933"/>
                </a:cubicBezTo>
                <a:lnTo>
                  <a:pt x="964" y="6933"/>
                </a:lnTo>
                <a:cubicBezTo>
                  <a:pt x="1214" y="7182"/>
                  <a:pt x="1553" y="7343"/>
                  <a:pt x="1937" y="7343"/>
                </a:cubicBezTo>
                <a:lnTo>
                  <a:pt x="1937" y="7343"/>
                </a:lnTo>
                <a:cubicBezTo>
                  <a:pt x="2311" y="7343"/>
                  <a:pt x="2659" y="7182"/>
                  <a:pt x="2909" y="6933"/>
                </a:cubicBezTo>
                <a:lnTo>
                  <a:pt x="2909" y="6933"/>
                </a:lnTo>
                <a:cubicBezTo>
                  <a:pt x="3150" y="6692"/>
                  <a:pt x="3310" y="6344"/>
                  <a:pt x="3310" y="5969"/>
                </a:cubicBezTo>
                <a:lnTo>
                  <a:pt x="3310" y="5969"/>
                </a:lnTo>
                <a:cubicBezTo>
                  <a:pt x="3310" y="5746"/>
                  <a:pt x="3221" y="5550"/>
                  <a:pt x="3070" y="5398"/>
                </a:cubicBezTo>
                <a:lnTo>
                  <a:pt x="3070" y="5398"/>
                </a:lnTo>
                <a:cubicBezTo>
                  <a:pt x="2927" y="5255"/>
                  <a:pt x="2731" y="5166"/>
                  <a:pt x="2508" y="5166"/>
                </a:cubicBezTo>
                <a:lnTo>
                  <a:pt x="2508" y="5166"/>
                </a:lnTo>
                <a:cubicBezTo>
                  <a:pt x="2285" y="5166"/>
                  <a:pt x="2088" y="5255"/>
                  <a:pt x="1946" y="5398"/>
                </a:cubicBezTo>
                <a:lnTo>
                  <a:pt x="1946" y="5398"/>
                </a:lnTo>
                <a:cubicBezTo>
                  <a:pt x="1856" y="5487"/>
                  <a:pt x="1785" y="5594"/>
                  <a:pt x="1749" y="5710"/>
                </a:cubicBezTo>
                <a:lnTo>
                  <a:pt x="1749" y="5710"/>
                </a:lnTo>
                <a:cubicBezTo>
                  <a:pt x="1642" y="5746"/>
                  <a:pt x="1553" y="5844"/>
                  <a:pt x="1553" y="5969"/>
                </a:cubicBezTo>
                <a:lnTo>
                  <a:pt x="1553" y="5969"/>
                </a:lnTo>
                <a:cubicBezTo>
                  <a:pt x="1553" y="6112"/>
                  <a:pt x="1678" y="6228"/>
                  <a:pt x="1821" y="6228"/>
                </a:cubicBezTo>
                <a:lnTo>
                  <a:pt x="1821" y="6228"/>
                </a:lnTo>
                <a:cubicBezTo>
                  <a:pt x="1963" y="6228"/>
                  <a:pt x="2079" y="6112"/>
                  <a:pt x="2079" y="5969"/>
                </a:cubicBezTo>
                <a:lnTo>
                  <a:pt x="2079" y="5969"/>
                </a:lnTo>
                <a:cubicBezTo>
                  <a:pt x="2079" y="5880"/>
                  <a:pt x="2035" y="5800"/>
                  <a:pt x="1972" y="5755"/>
                </a:cubicBezTo>
                <a:lnTo>
                  <a:pt x="1972" y="5755"/>
                </a:lnTo>
                <a:cubicBezTo>
                  <a:pt x="1999" y="5684"/>
                  <a:pt x="2044" y="5612"/>
                  <a:pt x="2097" y="5559"/>
                </a:cubicBezTo>
                <a:lnTo>
                  <a:pt x="2097" y="5559"/>
                </a:lnTo>
                <a:cubicBezTo>
                  <a:pt x="2204" y="5452"/>
                  <a:pt x="2347" y="5389"/>
                  <a:pt x="2508" y="5389"/>
                </a:cubicBezTo>
                <a:lnTo>
                  <a:pt x="2508" y="5389"/>
                </a:lnTo>
                <a:cubicBezTo>
                  <a:pt x="2668" y="5389"/>
                  <a:pt x="2811" y="5452"/>
                  <a:pt x="2918" y="5559"/>
                </a:cubicBezTo>
                <a:lnTo>
                  <a:pt x="2918" y="5559"/>
                </a:lnTo>
                <a:cubicBezTo>
                  <a:pt x="3025" y="5666"/>
                  <a:pt x="3087" y="5809"/>
                  <a:pt x="3087" y="5969"/>
                </a:cubicBezTo>
                <a:lnTo>
                  <a:pt x="3087" y="5969"/>
                </a:lnTo>
                <a:cubicBezTo>
                  <a:pt x="3087" y="6281"/>
                  <a:pt x="2954" y="6567"/>
                  <a:pt x="2748" y="6781"/>
                </a:cubicBezTo>
                <a:lnTo>
                  <a:pt x="2748" y="6781"/>
                </a:lnTo>
                <a:cubicBezTo>
                  <a:pt x="2534" y="6986"/>
                  <a:pt x="2249" y="7120"/>
                  <a:pt x="1937" y="7120"/>
                </a:cubicBezTo>
                <a:lnTo>
                  <a:pt x="1937" y="7120"/>
                </a:lnTo>
                <a:cubicBezTo>
                  <a:pt x="1615" y="7120"/>
                  <a:pt x="1330" y="6986"/>
                  <a:pt x="1116" y="6781"/>
                </a:cubicBezTo>
                <a:lnTo>
                  <a:pt x="1116" y="6781"/>
                </a:lnTo>
                <a:cubicBezTo>
                  <a:pt x="911" y="6567"/>
                  <a:pt x="777" y="6281"/>
                  <a:pt x="777" y="5969"/>
                </a:cubicBezTo>
                <a:lnTo>
                  <a:pt x="777" y="5969"/>
                </a:lnTo>
                <a:lnTo>
                  <a:pt x="777" y="4408"/>
                </a:lnTo>
                <a:cubicBezTo>
                  <a:pt x="964" y="4390"/>
                  <a:pt x="1134" y="4310"/>
                  <a:pt x="1259" y="4194"/>
                </a:cubicBezTo>
                <a:lnTo>
                  <a:pt x="1259" y="4194"/>
                </a:lnTo>
                <a:cubicBezTo>
                  <a:pt x="1392" y="4060"/>
                  <a:pt x="1473" y="3873"/>
                  <a:pt x="1473" y="3667"/>
                </a:cubicBezTo>
                <a:lnTo>
                  <a:pt x="1473" y="3667"/>
                </a:lnTo>
                <a:cubicBezTo>
                  <a:pt x="1473" y="3462"/>
                  <a:pt x="1392" y="3284"/>
                  <a:pt x="1259" y="3150"/>
                </a:cubicBezTo>
                <a:lnTo>
                  <a:pt x="1259" y="3150"/>
                </a:lnTo>
                <a:cubicBezTo>
                  <a:pt x="1134" y="3025"/>
                  <a:pt x="964" y="2945"/>
                  <a:pt x="777" y="2936"/>
                </a:cubicBezTo>
                <a:lnTo>
                  <a:pt x="777" y="2936"/>
                </a:lnTo>
                <a:lnTo>
                  <a:pt x="777" y="1375"/>
                </a:lnTo>
                <a:cubicBezTo>
                  <a:pt x="777" y="1054"/>
                  <a:pt x="911" y="768"/>
                  <a:pt x="1116" y="554"/>
                </a:cubicBezTo>
                <a:lnTo>
                  <a:pt x="1116" y="554"/>
                </a:lnTo>
                <a:cubicBezTo>
                  <a:pt x="1330" y="349"/>
                  <a:pt x="1615" y="215"/>
                  <a:pt x="1937" y="215"/>
                </a:cubicBezTo>
                <a:lnTo>
                  <a:pt x="1937" y="215"/>
                </a:lnTo>
                <a:cubicBezTo>
                  <a:pt x="2249" y="215"/>
                  <a:pt x="2534" y="349"/>
                  <a:pt x="2748" y="554"/>
                </a:cubicBezTo>
                <a:lnTo>
                  <a:pt x="2748" y="554"/>
                </a:lnTo>
                <a:cubicBezTo>
                  <a:pt x="2954" y="768"/>
                  <a:pt x="3087" y="1054"/>
                  <a:pt x="3087" y="1375"/>
                </a:cubicBezTo>
                <a:lnTo>
                  <a:pt x="3087" y="1375"/>
                </a:lnTo>
                <a:cubicBezTo>
                  <a:pt x="3087" y="1526"/>
                  <a:pt x="3025" y="1678"/>
                  <a:pt x="2918" y="1776"/>
                </a:cubicBezTo>
                <a:lnTo>
                  <a:pt x="2918" y="1776"/>
                </a:lnTo>
                <a:cubicBezTo>
                  <a:pt x="2811" y="1883"/>
                  <a:pt x="2668" y="1946"/>
                  <a:pt x="2508" y="1946"/>
                </a:cubicBezTo>
                <a:lnTo>
                  <a:pt x="2508" y="1946"/>
                </a:lnTo>
                <a:cubicBezTo>
                  <a:pt x="2347" y="1946"/>
                  <a:pt x="2204" y="1883"/>
                  <a:pt x="2097" y="1776"/>
                </a:cubicBezTo>
                <a:lnTo>
                  <a:pt x="2097" y="1776"/>
                </a:lnTo>
                <a:cubicBezTo>
                  <a:pt x="2044" y="1723"/>
                  <a:pt x="1999" y="1660"/>
                  <a:pt x="1972" y="1589"/>
                </a:cubicBezTo>
                <a:lnTo>
                  <a:pt x="1972" y="1589"/>
                </a:lnTo>
                <a:cubicBezTo>
                  <a:pt x="2035" y="1535"/>
                  <a:pt x="2079" y="1455"/>
                  <a:pt x="2079" y="1375"/>
                </a:cubicBezTo>
                <a:lnTo>
                  <a:pt x="2079" y="1375"/>
                </a:lnTo>
                <a:cubicBezTo>
                  <a:pt x="2079" y="1223"/>
                  <a:pt x="1963" y="1107"/>
                  <a:pt x="1821" y="1107"/>
                </a:cubicBezTo>
                <a:lnTo>
                  <a:pt x="1821" y="1107"/>
                </a:lnTo>
                <a:cubicBezTo>
                  <a:pt x="1678" y="1107"/>
                  <a:pt x="1553" y="1223"/>
                  <a:pt x="1553" y="1375"/>
                </a:cubicBezTo>
                <a:lnTo>
                  <a:pt x="1553" y="1375"/>
                </a:lnTo>
                <a:cubicBezTo>
                  <a:pt x="1553" y="1491"/>
                  <a:pt x="1642" y="1598"/>
                  <a:pt x="1749" y="1625"/>
                </a:cubicBezTo>
                <a:lnTo>
                  <a:pt x="1749" y="1625"/>
                </a:lnTo>
                <a:cubicBezTo>
                  <a:pt x="1785" y="1741"/>
                  <a:pt x="1856" y="1848"/>
                  <a:pt x="1946" y="1937"/>
                </a:cubicBezTo>
                <a:lnTo>
                  <a:pt x="1946" y="1937"/>
                </a:lnTo>
                <a:cubicBezTo>
                  <a:pt x="2088" y="2080"/>
                  <a:pt x="2285" y="2169"/>
                  <a:pt x="2508" y="2169"/>
                </a:cubicBezTo>
                <a:lnTo>
                  <a:pt x="2508" y="2169"/>
                </a:lnTo>
                <a:cubicBezTo>
                  <a:pt x="2731" y="2169"/>
                  <a:pt x="2927" y="2080"/>
                  <a:pt x="3070" y="1937"/>
                </a:cubicBezTo>
                <a:lnTo>
                  <a:pt x="3070" y="1937"/>
                </a:lnTo>
                <a:cubicBezTo>
                  <a:pt x="3221" y="1794"/>
                  <a:pt x="3310" y="1589"/>
                  <a:pt x="3310" y="1375"/>
                </a:cubicBezTo>
                <a:lnTo>
                  <a:pt x="3310" y="1375"/>
                </a:lnTo>
                <a:cubicBezTo>
                  <a:pt x="3310" y="991"/>
                  <a:pt x="3150" y="652"/>
                  <a:pt x="2909" y="402"/>
                </a:cubicBezTo>
                <a:lnTo>
                  <a:pt x="2909" y="402"/>
                </a:lnTo>
                <a:cubicBezTo>
                  <a:pt x="2659" y="153"/>
                  <a:pt x="2311" y="1"/>
                  <a:pt x="1937" y="1"/>
                </a:cubicBezTo>
                <a:lnTo>
                  <a:pt x="1937" y="1"/>
                </a:lnTo>
                <a:cubicBezTo>
                  <a:pt x="1553" y="1"/>
                  <a:pt x="1214" y="153"/>
                  <a:pt x="964" y="402"/>
                </a:cubicBezTo>
                <a:moveTo>
                  <a:pt x="375" y="4033"/>
                </a:moveTo>
                <a:cubicBezTo>
                  <a:pt x="277" y="3944"/>
                  <a:pt x="224" y="3810"/>
                  <a:pt x="224" y="3667"/>
                </a:cubicBezTo>
                <a:lnTo>
                  <a:pt x="224" y="3667"/>
                </a:lnTo>
                <a:cubicBezTo>
                  <a:pt x="224" y="3525"/>
                  <a:pt x="277" y="3400"/>
                  <a:pt x="375" y="3302"/>
                </a:cubicBezTo>
                <a:lnTo>
                  <a:pt x="375" y="3302"/>
                </a:lnTo>
                <a:cubicBezTo>
                  <a:pt x="465" y="3213"/>
                  <a:pt x="598" y="3150"/>
                  <a:pt x="741" y="3150"/>
                </a:cubicBezTo>
                <a:lnTo>
                  <a:pt x="741" y="3150"/>
                </a:lnTo>
                <a:cubicBezTo>
                  <a:pt x="884" y="3150"/>
                  <a:pt x="1009" y="3213"/>
                  <a:pt x="1098" y="3302"/>
                </a:cubicBezTo>
                <a:lnTo>
                  <a:pt x="1098" y="3302"/>
                </a:lnTo>
                <a:cubicBezTo>
                  <a:pt x="1196" y="3400"/>
                  <a:pt x="1250" y="3525"/>
                  <a:pt x="1250" y="3667"/>
                </a:cubicBezTo>
                <a:lnTo>
                  <a:pt x="1250" y="3667"/>
                </a:lnTo>
                <a:cubicBezTo>
                  <a:pt x="1250" y="3810"/>
                  <a:pt x="1196" y="3944"/>
                  <a:pt x="1098" y="4033"/>
                </a:cubicBezTo>
                <a:lnTo>
                  <a:pt x="1098" y="4033"/>
                </a:lnTo>
                <a:cubicBezTo>
                  <a:pt x="1009" y="4122"/>
                  <a:pt x="884" y="4185"/>
                  <a:pt x="741" y="4185"/>
                </a:cubicBezTo>
                <a:lnTo>
                  <a:pt x="741" y="4185"/>
                </a:lnTo>
                <a:cubicBezTo>
                  <a:pt x="598" y="4185"/>
                  <a:pt x="465" y="4122"/>
                  <a:pt x="375" y="4033"/>
                </a:cubicBezTo>
                <a:close/>
                <a:moveTo>
                  <a:pt x="3489" y="2329"/>
                </a:moveTo>
                <a:cubicBezTo>
                  <a:pt x="2142" y="2392"/>
                  <a:pt x="1892" y="3605"/>
                  <a:pt x="1883" y="3667"/>
                </a:cubicBezTo>
                <a:lnTo>
                  <a:pt x="1883" y="3667"/>
                </a:lnTo>
                <a:lnTo>
                  <a:pt x="1883" y="3667"/>
                </a:lnTo>
                <a:cubicBezTo>
                  <a:pt x="1883" y="3667"/>
                  <a:pt x="1883" y="3676"/>
                  <a:pt x="1883" y="3685"/>
                </a:cubicBezTo>
                <a:lnTo>
                  <a:pt x="1883" y="3685"/>
                </a:lnTo>
                <a:lnTo>
                  <a:pt x="1883" y="3685"/>
                </a:lnTo>
                <a:lnTo>
                  <a:pt x="1883" y="3685"/>
                </a:lnTo>
                <a:lnTo>
                  <a:pt x="1883" y="3685"/>
                </a:lnTo>
                <a:lnTo>
                  <a:pt x="1883" y="3685"/>
                </a:lnTo>
                <a:lnTo>
                  <a:pt x="1883" y="3694"/>
                </a:lnTo>
                <a:cubicBezTo>
                  <a:pt x="1883" y="3694"/>
                  <a:pt x="1883" y="3703"/>
                  <a:pt x="1883" y="3712"/>
                </a:cubicBezTo>
                <a:lnTo>
                  <a:pt x="1883" y="3712"/>
                </a:lnTo>
                <a:lnTo>
                  <a:pt x="1883" y="3712"/>
                </a:lnTo>
                <a:cubicBezTo>
                  <a:pt x="1892" y="3766"/>
                  <a:pt x="2142" y="4979"/>
                  <a:pt x="3489" y="5041"/>
                </a:cubicBezTo>
                <a:lnTo>
                  <a:pt x="3489" y="5041"/>
                </a:lnTo>
                <a:cubicBezTo>
                  <a:pt x="3542" y="5041"/>
                  <a:pt x="3596" y="5006"/>
                  <a:pt x="3605" y="4952"/>
                </a:cubicBezTo>
                <a:lnTo>
                  <a:pt x="3605" y="4952"/>
                </a:lnTo>
                <a:cubicBezTo>
                  <a:pt x="3605" y="4952"/>
                  <a:pt x="3632" y="4792"/>
                  <a:pt x="3605" y="4586"/>
                </a:cubicBezTo>
                <a:lnTo>
                  <a:pt x="3605" y="4586"/>
                </a:lnTo>
                <a:cubicBezTo>
                  <a:pt x="4408" y="4426"/>
                  <a:pt x="4693" y="3757"/>
                  <a:pt x="4702" y="3730"/>
                </a:cubicBezTo>
                <a:lnTo>
                  <a:pt x="4702" y="3730"/>
                </a:lnTo>
                <a:lnTo>
                  <a:pt x="4702" y="3730"/>
                </a:lnTo>
                <a:lnTo>
                  <a:pt x="4702" y="3730"/>
                </a:lnTo>
                <a:lnTo>
                  <a:pt x="4711" y="3730"/>
                </a:lnTo>
                <a:lnTo>
                  <a:pt x="4711" y="3730"/>
                </a:lnTo>
                <a:lnTo>
                  <a:pt x="4711" y="3730"/>
                </a:lnTo>
                <a:cubicBezTo>
                  <a:pt x="4711" y="3712"/>
                  <a:pt x="4711" y="3703"/>
                  <a:pt x="4711" y="3694"/>
                </a:cubicBezTo>
                <a:lnTo>
                  <a:pt x="4711" y="3694"/>
                </a:lnTo>
                <a:lnTo>
                  <a:pt x="4711" y="3694"/>
                </a:lnTo>
                <a:lnTo>
                  <a:pt x="4711" y="3694"/>
                </a:lnTo>
                <a:lnTo>
                  <a:pt x="4711" y="3694"/>
                </a:lnTo>
                <a:lnTo>
                  <a:pt x="4711" y="3694"/>
                </a:lnTo>
                <a:lnTo>
                  <a:pt x="4711" y="3685"/>
                </a:lnTo>
                <a:lnTo>
                  <a:pt x="4711" y="3685"/>
                </a:lnTo>
                <a:lnTo>
                  <a:pt x="4711" y="3685"/>
                </a:lnTo>
                <a:lnTo>
                  <a:pt x="4711" y="3685"/>
                </a:lnTo>
                <a:lnTo>
                  <a:pt x="4711" y="3685"/>
                </a:lnTo>
                <a:lnTo>
                  <a:pt x="4711" y="3685"/>
                </a:lnTo>
                <a:lnTo>
                  <a:pt x="4711" y="3685"/>
                </a:lnTo>
                <a:lnTo>
                  <a:pt x="4711" y="3676"/>
                </a:lnTo>
                <a:lnTo>
                  <a:pt x="4711" y="3676"/>
                </a:lnTo>
                <a:lnTo>
                  <a:pt x="4711" y="3676"/>
                </a:lnTo>
                <a:lnTo>
                  <a:pt x="4711" y="3676"/>
                </a:lnTo>
                <a:cubicBezTo>
                  <a:pt x="4711" y="3667"/>
                  <a:pt x="4711" y="3659"/>
                  <a:pt x="4711" y="3650"/>
                </a:cubicBezTo>
                <a:lnTo>
                  <a:pt x="4711" y="3650"/>
                </a:lnTo>
                <a:lnTo>
                  <a:pt x="4711" y="3650"/>
                </a:lnTo>
                <a:lnTo>
                  <a:pt x="4711" y="3650"/>
                </a:lnTo>
                <a:lnTo>
                  <a:pt x="4702" y="3641"/>
                </a:lnTo>
                <a:lnTo>
                  <a:pt x="4702" y="3641"/>
                </a:lnTo>
                <a:lnTo>
                  <a:pt x="4702" y="3641"/>
                </a:lnTo>
                <a:cubicBezTo>
                  <a:pt x="4693" y="3623"/>
                  <a:pt x="4408" y="2945"/>
                  <a:pt x="3605" y="2784"/>
                </a:cubicBezTo>
                <a:lnTo>
                  <a:pt x="3605" y="2784"/>
                </a:lnTo>
                <a:cubicBezTo>
                  <a:pt x="3632" y="2579"/>
                  <a:pt x="3605" y="2427"/>
                  <a:pt x="3605" y="2427"/>
                </a:cubicBezTo>
                <a:lnTo>
                  <a:pt x="3605" y="2427"/>
                </a:lnTo>
                <a:cubicBezTo>
                  <a:pt x="3596" y="2374"/>
                  <a:pt x="3542" y="2329"/>
                  <a:pt x="3498" y="2329"/>
                </a:cubicBezTo>
                <a:lnTo>
                  <a:pt x="3498" y="2329"/>
                </a:lnTo>
                <a:cubicBezTo>
                  <a:pt x="3489" y="2329"/>
                  <a:pt x="3489" y="2329"/>
                  <a:pt x="3489" y="2329"/>
                </a:cubicBezTo>
                <a:moveTo>
                  <a:pt x="2106" y="3685"/>
                </a:moveTo>
                <a:cubicBezTo>
                  <a:pt x="2142" y="3543"/>
                  <a:pt x="2383" y="2659"/>
                  <a:pt x="3391" y="2561"/>
                </a:cubicBezTo>
                <a:lnTo>
                  <a:pt x="3391" y="2561"/>
                </a:lnTo>
                <a:cubicBezTo>
                  <a:pt x="3400" y="2633"/>
                  <a:pt x="3400" y="2731"/>
                  <a:pt x="3373" y="2838"/>
                </a:cubicBezTo>
                <a:lnTo>
                  <a:pt x="3373" y="2838"/>
                </a:lnTo>
                <a:cubicBezTo>
                  <a:pt x="3373" y="2847"/>
                  <a:pt x="3373" y="2856"/>
                  <a:pt x="3364" y="2865"/>
                </a:cubicBezTo>
                <a:lnTo>
                  <a:pt x="3364" y="2865"/>
                </a:lnTo>
                <a:lnTo>
                  <a:pt x="3364" y="2865"/>
                </a:lnTo>
                <a:cubicBezTo>
                  <a:pt x="3337" y="2998"/>
                  <a:pt x="3266" y="3150"/>
                  <a:pt x="3123" y="3266"/>
                </a:cubicBezTo>
                <a:lnTo>
                  <a:pt x="3123" y="3266"/>
                </a:lnTo>
                <a:cubicBezTo>
                  <a:pt x="3079" y="3302"/>
                  <a:pt x="3079" y="3373"/>
                  <a:pt x="3114" y="3418"/>
                </a:cubicBezTo>
                <a:lnTo>
                  <a:pt x="3114" y="3418"/>
                </a:lnTo>
                <a:cubicBezTo>
                  <a:pt x="3150" y="3462"/>
                  <a:pt x="3221" y="3471"/>
                  <a:pt x="3275" y="3436"/>
                </a:cubicBezTo>
                <a:lnTo>
                  <a:pt x="3275" y="3436"/>
                </a:lnTo>
                <a:cubicBezTo>
                  <a:pt x="3418" y="3302"/>
                  <a:pt x="3507" y="3150"/>
                  <a:pt x="3560" y="2998"/>
                </a:cubicBezTo>
                <a:lnTo>
                  <a:pt x="3560" y="2998"/>
                </a:lnTo>
                <a:cubicBezTo>
                  <a:pt x="4140" y="3123"/>
                  <a:pt x="4408" y="3552"/>
                  <a:pt x="4479" y="3685"/>
                </a:cubicBezTo>
                <a:lnTo>
                  <a:pt x="4479" y="3685"/>
                </a:lnTo>
                <a:cubicBezTo>
                  <a:pt x="4408" y="3828"/>
                  <a:pt x="4140" y="4256"/>
                  <a:pt x="3560" y="4372"/>
                </a:cubicBezTo>
                <a:lnTo>
                  <a:pt x="3560" y="4372"/>
                </a:lnTo>
                <a:cubicBezTo>
                  <a:pt x="3507" y="4221"/>
                  <a:pt x="3418" y="4069"/>
                  <a:pt x="3275" y="3944"/>
                </a:cubicBezTo>
                <a:lnTo>
                  <a:pt x="3275" y="3944"/>
                </a:lnTo>
                <a:cubicBezTo>
                  <a:pt x="3221" y="3899"/>
                  <a:pt x="3150" y="3908"/>
                  <a:pt x="3114" y="3953"/>
                </a:cubicBezTo>
                <a:lnTo>
                  <a:pt x="3114" y="3953"/>
                </a:lnTo>
                <a:cubicBezTo>
                  <a:pt x="3079" y="3998"/>
                  <a:pt x="3079" y="4069"/>
                  <a:pt x="3123" y="4114"/>
                </a:cubicBezTo>
                <a:lnTo>
                  <a:pt x="3123" y="4114"/>
                </a:lnTo>
                <a:cubicBezTo>
                  <a:pt x="3266" y="4230"/>
                  <a:pt x="3337" y="4372"/>
                  <a:pt x="3364" y="4506"/>
                </a:cubicBezTo>
                <a:lnTo>
                  <a:pt x="3364" y="4506"/>
                </a:lnTo>
                <a:lnTo>
                  <a:pt x="3364" y="4515"/>
                </a:lnTo>
                <a:cubicBezTo>
                  <a:pt x="3373" y="4524"/>
                  <a:pt x="3373" y="4524"/>
                  <a:pt x="3373" y="4533"/>
                </a:cubicBezTo>
                <a:lnTo>
                  <a:pt x="3373" y="4533"/>
                </a:lnTo>
                <a:cubicBezTo>
                  <a:pt x="3400" y="4640"/>
                  <a:pt x="3400" y="4747"/>
                  <a:pt x="3391" y="4809"/>
                </a:cubicBezTo>
                <a:lnTo>
                  <a:pt x="3391" y="4809"/>
                </a:lnTo>
                <a:cubicBezTo>
                  <a:pt x="2383" y="4711"/>
                  <a:pt x="2142" y="3837"/>
                  <a:pt x="2106" y="368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44"/>
          <p:cNvSpPr/>
          <p:nvPr/>
        </p:nvSpPr>
        <p:spPr>
          <a:xfrm rot="-5400000">
            <a:off x="6408964" y="731338"/>
            <a:ext cx="322725" cy="502959"/>
          </a:xfrm>
          <a:custGeom>
            <a:avLst/>
            <a:gdLst/>
            <a:ahLst/>
            <a:cxnLst/>
            <a:rect l="l" t="t" r="r" b="b"/>
            <a:pathLst>
              <a:path w="4712" h="7343" extrusionOk="0">
                <a:moveTo>
                  <a:pt x="964" y="402"/>
                </a:moveTo>
                <a:cubicBezTo>
                  <a:pt x="714" y="652"/>
                  <a:pt x="554" y="991"/>
                  <a:pt x="554" y="1375"/>
                </a:cubicBezTo>
                <a:lnTo>
                  <a:pt x="554" y="1375"/>
                </a:lnTo>
                <a:lnTo>
                  <a:pt x="554" y="2954"/>
                </a:lnTo>
                <a:cubicBezTo>
                  <a:pt x="429" y="2989"/>
                  <a:pt x="313" y="3052"/>
                  <a:pt x="215" y="3150"/>
                </a:cubicBezTo>
                <a:lnTo>
                  <a:pt x="215" y="3150"/>
                </a:lnTo>
                <a:cubicBezTo>
                  <a:pt x="81" y="3284"/>
                  <a:pt x="1" y="3462"/>
                  <a:pt x="1" y="3667"/>
                </a:cubicBezTo>
                <a:lnTo>
                  <a:pt x="1" y="3667"/>
                </a:lnTo>
                <a:cubicBezTo>
                  <a:pt x="1" y="3873"/>
                  <a:pt x="81" y="4060"/>
                  <a:pt x="215" y="4194"/>
                </a:cubicBezTo>
                <a:lnTo>
                  <a:pt x="215" y="4194"/>
                </a:lnTo>
                <a:cubicBezTo>
                  <a:pt x="313" y="4283"/>
                  <a:pt x="429" y="4354"/>
                  <a:pt x="554" y="4381"/>
                </a:cubicBezTo>
                <a:lnTo>
                  <a:pt x="554" y="4381"/>
                </a:lnTo>
                <a:lnTo>
                  <a:pt x="554" y="5969"/>
                </a:lnTo>
                <a:cubicBezTo>
                  <a:pt x="554" y="6344"/>
                  <a:pt x="714" y="6692"/>
                  <a:pt x="964" y="6933"/>
                </a:cubicBezTo>
                <a:lnTo>
                  <a:pt x="964" y="6933"/>
                </a:lnTo>
                <a:cubicBezTo>
                  <a:pt x="1214" y="7182"/>
                  <a:pt x="1553" y="7343"/>
                  <a:pt x="1937" y="7343"/>
                </a:cubicBezTo>
                <a:lnTo>
                  <a:pt x="1937" y="7343"/>
                </a:lnTo>
                <a:cubicBezTo>
                  <a:pt x="2311" y="7343"/>
                  <a:pt x="2659" y="7182"/>
                  <a:pt x="2909" y="6933"/>
                </a:cubicBezTo>
                <a:lnTo>
                  <a:pt x="2909" y="6933"/>
                </a:lnTo>
                <a:cubicBezTo>
                  <a:pt x="3150" y="6692"/>
                  <a:pt x="3310" y="6344"/>
                  <a:pt x="3310" y="5969"/>
                </a:cubicBezTo>
                <a:lnTo>
                  <a:pt x="3310" y="5969"/>
                </a:lnTo>
                <a:cubicBezTo>
                  <a:pt x="3310" y="5746"/>
                  <a:pt x="3221" y="5550"/>
                  <a:pt x="3070" y="5398"/>
                </a:cubicBezTo>
                <a:lnTo>
                  <a:pt x="3070" y="5398"/>
                </a:lnTo>
                <a:cubicBezTo>
                  <a:pt x="2927" y="5255"/>
                  <a:pt x="2731" y="5166"/>
                  <a:pt x="2508" y="5166"/>
                </a:cubicBezTo>
                <a:lnTo>
                  <a:pt x="2508" y="5166"/>
                </a:lnTo>
                <a:cubicBezTo>
                  <a:pt x="2285" y="5166"/>
                  <a:pt x="2088" y="5255"/>
                  <a:pt x="1946" y="5398"/>
                </a:cubicBezTo>
                <a:lnTo>
                  <a:pt x="1946" y="5398"/>
                </a:lnTo>
                <a:cubicBezTo>
                  <a:pt x="1856" y="5487"/>
                  <a:pt x="1785" y="5594"/>
                  <a:pt x="1749" y="5710"/>
                </a:cubicBezTo>
                <a:lnTo>
                  <a:pt x="1749" y="5710"/>
                </a:lnTo>
                <a:cubicBezTo>
                  <a:pt x="1642" y="5746"/>
                  <a:pt x="1553" y="5844"/>
                  <a:pt x="1553" y="5969"/>
                </a:cubicBezTo>
                <a:lnTo>
                  <a:pt x="1553" y="5969"/>
                </a:lnTo>
                <a:cubicBezTo>
                  <a:pt x="1553" y="6112"/>
                  <a:pt x="1678" y="6228"/>
                  <a:pt x="1821" y="6228"/>
                </a:cubicBezTo>
                <a:lnTo>
                  <a:pt x="1821" y="6228"/>
                </a:lnTo>
                <a:cubicBezTo>
                  <a:pt x="1963" y="6228"/>
                  <a:pt x="2079" y="6112"/>
                  <a:pt x="2079" y="5969"/>
                </a:cubicBezTo>
                <a:lnTo>
                  <a:pt x="2079" y="5969"/>
                </a:lnTo>
                <a:cubicBezTo>
                  <a:pt x="2079" y="5880"/>
                  <a:pt x="2035" y="5800"/>
                  <a:pt x="1972" y="5755"/>
                </a:cubicBezTo>
                <a:lnTo>
                  <a:pt x="1972" y="5755"/>
                </a:lnTo>
                <a:cubicBezTo>
                  <a:pt x="1999" y="5684"/>
                  <a:pt x="2044" y="5612"/>
                  <a:pt x="2097" y="5559"/>
                </a:cubicBezTo>
                <a:lnTo>
                  <a:pt x="2097" y="5559"/>
                </a:lnTo>
                <a:cubicBezTo>
                  <a:pt x="2204" y="5452"/>
                  <a:pt x="2347" y="5389"/>
                  <a:pt x="2508" y="5389"/>
                </a:cubicBezTo>
                <a:lnTo>
                  <a:pt x="2508" y="5389"/>
                </a:lnTo>
                <a:cubicBezTo>
                  <a:pt x="2668" y="5389"/>
                  <a:pt x="2811" y="5452"/>
                  <a:pt x="2918" y="5559"/>
                </a:cubicBezTo>
                <a:lnTo>
                  <a:pt x="2918" y="5559"/>
                </a:lnTo>
                <a:cubicBezTo>
                  <a:pt x="3025" y="5666"/>
                  <a:pt x="3087" y="5809"/>
                  <a:pt x="3087" y="5969"/>
                </a:cubicBezTo>
                <a:lnTo>
                  <a:pt x="3087" y="5969"/>
                </a:lnTo>
                <a:cubicBezTo>
                  <a:pt x="3087" y="6281"/>
                  <a:pt x="2954" y="6567"/>
                  <a:pt x="2748" y="6781"/>
                </a:cubicBezTo>
                <a:lnTo>
                  <a:pt x="2748" y="6781"/>
                </a:lnTo>
                <a:cubicBezTo>
                  <a:pt x="2534" y="6986"/>
                  <a:pt x="2249" y="7120"/>
                  <a:pt x="1937" y="7120"/>
                </a:cubicBezTo>
                <a:lnTo>
                  <a:pt x="1937" y="7120"/>
                </a:lnTo>
                <a:cubicBezTo>
                  <a:pt x="1615" y="7120"/>
                  <a:pt x="1330" y="6986"/>
                  <a:pt x="1116" y="6781"/>
                </a:cubicBezTo>
                <a:lnTo>
                  <a:pt x="1116" y="6781"/>
                </a:lnTo>
                <a:cubicBezTo>
                  <a:pt x="911" y="6567"/>
                  <a:pt x="777" y="6281"/>
                  <a:pt x="777" y="5969"/>
                </a:cubicBezTo>
                <a:lnTo>
                  <a:pt x="777" y="5969"/>
                </a:lnTo>
                <a:lnTo>
                  <a:pt x="777" y="4408"/>
                </a:lnTo>
                <a:cubicBezTo>
                  <a:pt x="964" y="4390"/>
                  <a:pt x="1134" y="4310"/>
                  <a:pt x="1259" y="4194"/>
                </a:cubicBezTo>
                <a:lnTo>
                  <a:pt x="1259" y="4194"/>
                </a:lnTo>
                <a:cubicBezTo>
                  <a:pt x="1392" y="4060"/>
                  <a:pt x="1473" y="3873"/>
                  <a:pt x="1473" y="3667"/>
                </a:cubicBezTo>
                <a:lnTo>
                  <a:pt x="1473" y="3667"/>
                </a:lnTo>
                <a:cubicBezTo>
                  <a:pt x="1473" y="3462"/>
                  <a:pt x="1392" y="3284"/>
                  <a:pt x="1259" y="3150"/>
                </a:cubicBezTo>
                <a:lnTo>
                  <a:pt x="1259" y="3150"/>
                </a:lnTo>
                <a:cubicBezTo>
                  <a:pt x="1134" y="3025"/>
                  <a:pt x="964" y="2945"/>
                  <a:pt x="777" y="2936"/>
                </a:cubicBezTo>
                <a:lnTo>
                  <a:pt x="777" y="2936"/>
                </a:lnTo>
                <a:lnTo>
                  <a:pt x="777" y="1375"/>
                </a:lnTo>
                <a:cubicBezTo>
                  <a:pt x="777" y="1054"/>
                  <a:pt x="911" y="768"/>
                  <a:pt x="1116" y="554"/>
                </a:cubicBezTo>
                <a:lnTo>
                  <a:pt x="1116" y="554"/>
                </a:lnTo>
                <a:cubicBezTo>
                  <a:pt x="1330" y="349"/>
                  <a:pt x="1615" y="215"/>
                  <a:pt x="1937" y="215"/>
                </a:cubicBezTo>
                <a:lnTo>
                  <a:pt x="1937" y="215"/>
                </a:lnTo>
                <a:cubicBezTo>
                  <a:pt x="2249" y="215"/>
                  <a:pt x="2534" y="349"/>
                  <a:pt x="2748" y="554"/>
                </a:cubicBezTo>
                <a:lnTo>
                  <a:pt x="2748" y="554"/>
                </a:lnTo>
                <a:cubicBezTo>
                  <a:pt x="2954" y="768"/>
                  <a:pt x="3087" y="1054"/>
                  <a:pt x="3087" y="1375"/>
                </a:cubicBezTo>
                <a:lnTo>
                  <a:pt x="3087" y="1375"/>
                </a:lnTo>
                <a:cubicBezTo>
                  <a:pt x="3087" y="1526"/>
                  <a:pt x="3025" y="1678"/>
                  <a:pt x="2918" y="1776"/>
                </a:cubicBezTo>
                <a:lnTo>
                  <a:pt x="2918" y="1776"/>
                </a:lnTo>
                <a:cubicBezTo>
                  <a:pt x="2811" y="1883"/>
                  <a:pt x="2668" y="1946"/>
                  <a:pt x="2508" y="1946"/>
                </a:cubicBezTo>
                <a:lnTo>
                  <a:pt x="2508" y="1946"/>
                </a:lnTo>
                <a:cubicBezTo>
                  <a:pt x="2347" y="1946"/>
                  <a:pt x="2204" y="1883"/>
                  <a:pt x="2097" y="1776"/>
                </a:cubicBezTo>
                <a:lnTo>
                  <a:pt x="2097" y="1776"/>
                </a:lnTo>
                <a:cubicBezTo>
                  <a:pt x="2044" y="1723"/>
                  <a:pt x="1999" y="1660"/>
                  <a:pt x="1972" y="1589"/>
                </a:cubicBezTo>
                <a:lnTo>
                  <a:pt x="1972" y="1589"/>
                </a:lnTo>
                <a:cubicBezTo>
                  <a:pt x="2035" y="1535"/>
                  <a:pt x="2079" y="1455"/>
                  <a:pt x="2079" y="1375"/>
                </a:cubicBezTo>
                <a:lnTo>
                  <a:pt x="2079" y="1375"/>
                </a:lnTo>
                <a:cubicBezTo>
                  <a:pt x="2079" y="1223"/>
                  <a:pt x="1963" y="1107"/>
                  <a:pt x="1821" y="1107"/>
                </a:cubicBezTo>
                <a:lnTo>
                  <a:pt x="1821" y="1107"/>
                </a:lnTo>
                <a:cubicBezTo>
                  <a:pt x="1678" y="1107"/>
                  <a:pt x="1553" y="1223"/>
                  <a:pt x="1553" y="1375"/>
                </a:cubicBezTo>
                <a:lnTo>
                  <a:pt x="1553" y="1375"/>
                </a:lnTo>
                <a:cubicBezTo>
                  <a:pt x="1553" y="1491"/>
                  <a:pt x="1642" y="1598"/>
                  <a:pt x="1749" y="1625"/>
                </a:cubicBezTo>
                <a:lnTo>
                  <a:pt x="1749" y="1625"/>
                </a:lnTo>
                <a:cubicBezTo>
                  <a:pt x="1785" y="1741"/>
                  <a:pt x="1856" y="1848"/>
                  <a:pt x="1946" y="1937"/>
                </a:cubicBezTo>
                <a:lnTo>
                  <a:pt x="1946" y="1937"/>
                </a:lnTo>
                <a:cubicBezTo>
                  <a:pt x="2088" y="2080"/>
                  <a:pt x="2285" y="2169"/>
                  <a:pt x="2508" y="2169"/>
                </a:cubicBezTo>
                <a:lnTo>
                  <a:pt x="2508" y="2169"/>
                </a:lnTo>
                <a:cubicBezTo>
                  <a:pt x="2731" y="2169"/>
                  <a:pt x="2927" y="2080"/>
                  <a:pt x="3070" y="1937"/>
                </a:cubicBezTo>
                <a:lnTo>
                  <a:pt x="3070" y="1937"/>
                </a:lnTo>
                <a:cubicBezTo>
                  <a:pt x="3221" y="1794"/>
                  <a:pt x="3310" y="1589"/>
                  <a:pt x="3310" y="1375"/>
                </a:cubicBezTo>
                <a:lnTo>
                  <a:pt x="3310" y="1375"/>
                </a:lnTo>
                <a:cubicBezTo>
                  <a:pt x="3310" y="991"/>
                  <a:pt x="3150" y="652"/>
                  <a:pt x="2909" y="402"/>
                </a:cubicBezTo>
                <a:lnTo>
                  <a:pt x="2909" y="402"/>
                </a:lnTo>
                <a:cubicBezTo>
                  <a:pt x="2659" y="153"/>
                  <a:pt x="2311" y="1"/>
                  <a:pt x="1937" y="1"/>
                </a:cubicBezTo>
                <a:lnTo>
                  <a:pt x="1937" y="1"/>
                </a:lnTo>
                <a:cubicBezTo>
                  <a:pt x="1553" y="1"/>
                  <a:pt x="1214" y="153"/>
                  <a:pt x="964" y="402"/>
                </a:cubicBezTo>
                <a:moveTo>
                  <a:pt x="375" y="4033"/>
                </a:moveTo>
                <a:cubicBezTo>
                  <a:pt x="277" y="3944"/>
                  <a:pt x="224" y="3810"/>
                  <a:pt x="224" y="3667"/>
                </a:cubicBezTo>
                <a:lnTo>
                  <a:pt x="224" y="3667"/>
                </a:lnTo>
                <a:cubicBezTo>
                  <a:pt x="224" y="3525"/>
                  <a:pt x="277" y="3400"/>
                  <a:pt x="375" y="3302"/>
                </a:cubicBezTo>
                <a:lnTo>
                  <a:pt x="375" y="3302"/>
                </a:lnTo>
                <a:cubicBezTo>
                  <a:pt x="465" y="3213"/>
                  <a:pt x="598" y="3150"/>
                  <a:pt x="741" y="3150"/>
                </a:cubicBezTo>
                <a:lnTo>
                  <a:pt x="741" y="3150"/>
                </a:lnTo>
                <a:cubicBezTo>
                  <a:pt x="884" y="3150"/>
                  <a:pt x="1009" y="3213"/>
                  <a:pt x="1098" y="3302"/>
                </a:cubicBezTo>
                <a:lnTo>
                  <a:pt x="1098" y="3302"/>
                </a:lnTo>
                <a:cubicBezTo>
                  <a:pt x="1196" y="3400"/>
                  <a:pt x="1250" y="3525"/>
                  <a:pt x="1250" y="3667"/>
                </a:cubicBezTo>
                <a:lnTo>
                  <a:pt x="1250" y="3667"/>
                </a:lnTo>
                <a:cubicBezTo>
                  <a:pt x="1250" y="3810"/>
                  <a:pt x="1196" y="3944"/>
                  <a:pt x="1098" y="4033"/>
                </a:cubicBezTo>
                <a:lnTo>
                  <a:pt x="1098" y="4033"/>
                </a:lnTo>
                <a:cubicBezTo>
                  <a:pt x="1009" y="4122"/>
                  <a:pt x="884" y="4185"/>
                  <a:pt x="741" y="4185"/>
                </a:cubicBezTo>
                <a:lnTo>
                  <a:pt x="741" y="4185"/>
                </a:lnTo>
                <a:cubicBezTo>
                  <a:pt x="598" y="4185"/>
                  <a:pt x="465" y="4122"/>
                  <a:pt x="375" y="4033"/>
                </a:cubicBezTo>
                <a:close/>
                <a:moveTo>
                  <a:pt x="3489" y="2329"/>
                </a:moveTo>
                <a:cubicBezTo>
                  <a:pt x="2142" y="2392"/>
                  <a:pt x="1892" y="3605"/>
                  <a:pt x="1883" y="3667"/>
                </a:cubicBezTo>
                <a:lnTo>
                  <a:pt x="1883" y="3667"/>
                </a:lnTo>
                <a:lnTo>
                  <a:pt x="1883" y="3667"/>
                </a:lnTo>
                <a:cubicBezTo>
                  <a:pt x="1883" y="3667"/>
                  <a:pt x="1883" y="3676"/>
                  <a:pt x="1883" y="3685"/>
                </a:cubicBezTo>
                <a:lnTo>
                  <a:pt x="1883" y="3685"/>
                </a:lnTo>
                <a:lnTo>
                  <a:pt x="1883" y="3685"/>
                </a:lnTo>
                <a:lnTo>
                  <a:pt x="1883" y="3685"/>
                </a:lnTo>
                <a:lnTo>
                  <a:pt x="1883" y="3685"/>
                </a:lnTo>
                <a:lnTo>
                  <a:pt x="1883" y="3685"/>
                </a:lnTo>
                <a:lnTo>
                  <a:pt x="1883" y="3694"/>
                </a:lnTo>
                <a:cubicBezTo>
                  <a:pt x="1883" y="3694"/>
                  <a:pt x="1883" y="3703"/>
                  <a:pt x="1883" y="3712"/>
                </a:cubicBezTo>
                <a:lnTo>
                  <a:pt x="1883" y="3712"/>
                </a:lnTo>
                <a:lnTo>
                  <a:pt x="1883" y="3712"/>
                </a:lnTo>
                <a:cubicBezTo>
                  <a:pt x="1892" y="3766"/>
                  <a:pt x="2142" y="4979"/>
                  <a:pt x="3489" y="5041"/>
                </a:cubicBezTo>
                <a:lnTo>
                  <a:pt x="3489" y="5041"/>
                </a:lnTo>
                <a:cubicBezTo>
                  <a:pt x="3542" y="5041"/>
                  <a:pt x="3596" y="5006"/>
                  <a:pt x="3605" y="4952"/>
                </a:cubicBezTo>
                <a:lnTo>
                  <a:pt x="3605" y="4952"/>
                </a:lnTo>
                <a:cubicBezTo>
                  <a:pt x="3605" y="4952"/>
                  <a:pt x="3632" y="4792"/>
                  <a:pt x="3605" y="4586"/>
                </a:cubicBezTo>
                <a:lnTo>
                  <a:pt x="3605" y="4586"/>
                </a:lnTo>
                <a:cubicBezTo>
                  <a:pt x="4408" y="4426"/>
                  <a:pt x="4693" y="3757"/>
                  <a:pt x="4702" y="3730"/>
                </a:cubicBezTo>
                <a:lnTo>
                  <a:pt x="4702" y="3730"/>
                </a:lnTo>
                <a:lnTo>
                  <a:pt x="4702" y="3730"/>
                </a:lnTo>
                <a:lnTo>
                  <a:pt x="4702" y="3730"/>
                </a:lnTo>
                <a:lnTo>
                  <a:pt x="4711" y="3730"/>
                </a:lnTo>
                <a:lnTo>
                  <a:pt x="4711" y="3730"/>
                </a:lnTo>
                <a:lnTo>
                  <a:pt x="4711" y="3730"/>
                </a:lnTo>
                <a:cubicBezTo>
                  <a:pt x="4711" y="3712"/>
                  <a:pt x="4711" y="3703"/>
                  <a:pt x="4711" y="3694"/>
                </a:cubicBezTo>
                <a:lnTo>
                  <a:pt x="4711" y="3694"/>
                </a:lnTo>
                <a:lnTo>
                  <a:pt x="4711" y="3694"/>
                </a:lnTo>
                <a:lnTo>
                  <a:pt x="4711" y="3694"/>
                </a:lnTo>
                <a:lnTo>
                  <a:pt x="4711" y="3694"/>
                </a:lnTo>
                <a:lnTo>
                  <a:pt x="4711" y="3694"/>
                </a:lnTo>
                <a:lnTo>
                  <a:pt x="4711" y="3685"/>
                </a:lnTo>
                <a:lnTo>
                  <a:pt x="4711" y="3685"/>
                </a:lnTo>
                <a:lnTo>
                  <a:pt x="4711" y="3685"/>
                </a:lnTo>
                <a:lnTo>
                  <a:pt x="4711" y="3685"/>
                </a:lnTo>
                <a:lnTo>
                  <a:pt x="4711" y="3685"/>
                </a:lnTo>
                <a:lnTo>
                  <a:pt x="4711" y="3685"/>
                </a:lnTo>
                <a:lnTo>
                  <a:pt x="4711" y="3685"/>
                </a:lnTo>
                <a:lnTo>
                  <a:pt x="4711" y="3676"/>
                </a:lnTo>
                <a:lnTo>
                  <a:pt x="4711" y="3676"/>
                </a:lnTo>
                <a:lnTo>
                  <a:pt x="4711" y="3676"/>
                </a:lnTo>
                <a:lnTo>
                  <a:pt x="4711" y="3676"/>
                </a:lnTo>
                <a:cubicBezTo>
                  <a:pt x="4711" y="3667"/>
                  <a:pt x="4711" y="3659"/>
                  <a:pt x="4711" y="3650"/>
                </a:cubicBezTo>
                <a:lnTo>
                  <a:pt x="4711" y="3650"/>
                </a:lnTo>
                <a:lnTo>
                  <a:pt x="4711" y="3650"/>
                </a:lnTo>
                <a:lnTo>
                  <a:pt x="4711" y="3650"/>
                </a:lnTo>
                <a:lnTo>
                  <a:pt x="4702" y="3641"/>
                </a:lnTo>
                <a:lnTo>
                  <a:pt x="4702" y="3641"/>
                </a:lnTo>
                <a:lnTo>
                  <a:pt x="4702" y="3641"/>
                </a:lnTo>
                <a:cubicBezTo>
                  <a:pt x="4693" y="3623"/>
                  <a:pt x="4408" y="2945"/>
                  <a:pt x="3605" y="2784"/>
                </a:cubicBezTo>
                <a:lnTo>
                  <a:pt x="3605" y="2784"/>
                </a:lnTo>
                <a:cubicBezTo>
                  <a:pt x="3632" y="2579"/>
                  <a:pt x="3605" y="2427"/>
                  <a:pt x="3605" y="2427"/>
                </a:cubicBezTo>
                <a:lnTo>
                  <a:pt x="3605" y="2427"/>
                </a:lnTo>
                <a:cubicBezTo>
                  <a:pt x="3596" y="2374"/>
                  <a:pt x="3542" y="2329"/>
                  <a:pt x="3498" y="2329"/>
                </a:cubicBezTo>
                <a:lnTo>
                  <a:pt x="3498" y="2329"/>
                </a:lnTo>
                <a:cubicBezTo>
                  <a:pt x="3489" y="2329"/>
                  <a:pt x="3489" y="2329"/>
                  <a:pt x="3489" y="2329"/>
                </a:cubicBezTo>
                <a:moveTo>
                  <a:pt x="2106" y="3685"/>
                </a:moveTo>
                <a:cubicBezTo>
                  <a:pt x="2142" y="3543"/>
                  <a:pt x="2383" y="2659"/>
                  <a:pt x="3391" y="2561"/>
                </a:cubicBezTo>
                <a:lnTo>
                  <a:pt x="3391" y="2561"/>
                </a:lnTo>
                <a:cubicBezTo>
                  <a:pt x="3400" y="2633"/>
                  <a:pt x="3400" y="2731"/>
                  <a:pt x="3373" y="2838"/>
                </a:cubicBezTo>
                <a:lnTo>
                  <a:pt x="3373" y="2838"/>
                </a:lnTo>
                <a:cubicBezTo>
                  <a:pt x="3373" y="2847"/>
                  <a:pt x="3373" y="2856"/>
                  <a:pt x="3364" y="2865"/>
                </a:cubicBezTo>
                <a:lnTo>
                  <a:pt x="3364" y="2865"/>
                </a:lnTo>
                <a:lnTo>
                  <a:pt x="3364" y="2865"/>
                </a:lnTo>
                <a:cubicBezTo>
                  <a:pt x="3337" y="2998"/>
                  <a:pt x="3266" y="3150"/>
                  <a:pt x="3123" y="3266"/>
                </a:cubicBezTo>
                <a:lnTo>
                  <a:pt x="3123" y="3266"/>
                </a:lnTo>
                <a:cubicBezTo>
                  <a:pt x="3079" y="3302"/>
                  <a:pt x="3079" y="3373"/>
                  <a:pt x="3114" y="3418"/>
                </a:cubicBezTo>
                <a:lnTo>
                  <a:pt x="3114" y="3418"/>
                </a:lnTo>
                <a:cubicBezTo>
                  <a:pt x="3150" y="3462"/>
                  <a:pt x="3221" y="3471"/>
                  <a:pt x="3275" y="3436"/>
                </a:cubicBezTo>
                <a:lnTo>
                  <a:pt x="3275" y="3436"/>
                </a:lnTo>
                <a:cubicBezTo>
                  <a:pt x="3418" y="3302"/>
                  <a:pt x="3507" y="3150"/>
                  <a:pt x="3560" y="2998"/>
                </a:cubicBezTo>
                <a:lnTo>
                  <a:pt x="3560" y="2998"/>
                </a:lnTo>
                <a:cubicBezTo>
                  <a:pt x="4140" y="3123"/>
                  <a:pt x="4408" y="3552"/>
                  <a:pt x="4479" y="3685"/>
                </a:cubicBezTo>
                <a:lnTo>
                  <a:pt x="4479" y="3685"/>
                </a:lnTo>
                <a:cubicBezTo>
                  <a:pt x="4408" y="3828"/>
                  <a:pt x="4140" y="4256"/>
                  <a:pt x="3560" y="4372"/>
                </a:cubicBezTo>
                <a:lnTo>
                  <a:pt x="3560" y="4372"/>
                </a:lnTo>
                <a:cubicBezTo>
                  <a:pt x="3507" y="4221"/>
                  <a:pt x="3418" y="4069"/>
                  <a:pt x="3275" y="3944"/>
                </a:cubicBezTo>
                <a:lnTo>
                  <a:pt x="3275" y="3944"/>
                </a:lnTo>
                <a:cubicBezTo>
                  <a:pt x="3221" y="3899"/>
                  <a:pt x="3150" y="3908"/>
                  <a:pt x="3114" y="3953"/>
                </a:cubicBezTo>
                <a:lnTo>
                  <a:pt x="3114" y="3953"/>
                </a:lnTo>
                <a:cubicBezTo>
                  <a:pt x="3079" y="3998"/>
                  <a:pt x="3079" y="4069"/>
                  <a:pt x="3123" y="4114"/>
                </a:cubicBezTo>
                <a:lnTo>
                  <a:pt x="3123" y="4114"/>
                </a:lnTo>
                <a:cubicBezTo>
                  <a:pt x="3266" y="4230"/>
                  <a:pt x="3337" y="4372"/>
                  <a:pt x="3364" y="4506"/>
                </a:cubicBezTo>
                <a:lnTo>
                  <a:pt x="3364" y="4506"/>
                </a:lnTo>
                <a:lnTo>
                  <a:pt x="3364" y="4515"/>
                </a:lnTo>
                <a:cubicBezTo>
                  <a:pt x="3373" y="4524"/>
                  <a:pt x="3373" y="4524"/>
                  <a:pt x="3373" y="4533"/>
                </a:cubicBezTo>
                <a:lnTo>
                  <a:pt x="3373" y="4533"/>
                </a:lnTo>
                <a:cubicBezTo>
                  <a:pt x="3400" y="4640"/>
                  <a:pt x="3400" y="4747"/>
                  <a:pt x="3391" y="4809"/>
                </a:cubicBezTo>
                <a:lnTo>
                  <a:pt x="3391" y="4809"/>
                </a:lnTo>
                <a:cubicBezTo>
                  <a:pt x="2383" y="4711"/>
                  <a:pt x="2142" y="3837"/>
                  <a:pt x="2106" y="368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189DE1-5386-BA40-D3AA-107B99BBE3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8109" y="722824"/>
            <a:ext cx="1517975" cy="19250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746AC2-2359-97E3-40D2-A2D4B65923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4569" y="501905"/>
            <a:ext cx="1621632" cy="226045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45"/>
          <p:cNvSpPr/>
          <p:nvPr/>
        </p:nvSpPr>
        <p:spPr>
          <a:xfrm>
            <a:off x="5802250" y="1653538"/>
            <a:ext cx="804900" cy="804900"/>
          </a:xfrm>
          <a:prstGeom prst="ellipse">
            <a:avLst/>
          </a:prstGeom>
          <a:gradFill>
            <a:gsLst>
              <a:gs pos="0">
                <a:srgbClr val="990000">
                  <a:alpha val="68627"/>
                </a:srgbClr>
              </a:gs>
              <a:gs pos="62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45"/>
          <p:cNvSpPr/>
          <p:nvPr/>
        </p:nvSpPr>
        <p:spPr>
          <a:xfrm>
            <a:off x="2575822" y="1556659"/>
            <a:ext cx="804900" cy="804900"/>
          </a:xfrm>
          <a:prstGeom prst="ellipse">
            <a:avLst/>
          </a:prstGeom>
          <a:gradFill>
            <a:gsLst>
              <a:gs pos="0">
                <a:srgbClr val="990000">
                  <a:alpha val="68627"/>
                </a:srgbClr>
              </a:gs>
              <a:gs pos="62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45"/>
          <p:cNvSpPr txBox="1">
            <a:spLocks noGrp="1"/>
          </p:cNvSpPr>
          <p:nvPr>
            <p:ph type="subTitle" idx="1"/>
          </p:nvPr>
        </p:nvSpPr>
        <p:spPr>
          <a:xfrm>
            <a:off x="4951897" y="2298725"/>
            <a:ext cx="2505600" cy="15975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dirty="0"/>
              <a:t>Протестантите искали да свалят Мери и да възкачат Елизабет, която в последствие е била пратена в затвора в Лондонската кула. Елизабет е била подложена на екстремен стрес и тревожност.</a:t>
            </a:r>
            <a:endParaRPr dirty="0"/>
          </a:p>
        </p:txBody>
      </p:sp>
      <p:sp>
        <p:nvSpPr>
          <p:cNvPr id="692" name="Google Shape;692;p45"/>
          <p:cNvSpPr txBox="1">
            <a:spLocks noGrp="1"/>
          </p:cNvSpPr>
          <p:nvPr>
            <p:ph type="subTitle" idx="4"/>
          </p:nvPr>
        </p:nvSpPr>
        <p:spPr>
          <a:xfrm>
            <a:off x="1936356" y="2532015"/>
            <a:ext cx="2549918" cy="136425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dirty="0"/>
              <a:t>Мери връща изцяло римокатолицизма и не проявява милост към протестантите. Тези, които отказали да приемат католицизма са били изгорени на клада.</a:t>
            </a:r>
            <a:endParaRPr dirty="0"/>
          </a:p>
        </p:txBody>
      </p:sp>
      <p:grpSp>
        <p:nvGrpSpPr>
          <p:cNvPr id="693" name="Google Shape;693;p45"/>
          <p:cNvGrpSpPr/>
          <p:nvPr/>
        </p:nvGrpSpPr>
        <p:grpSpPr>
          <a:xfrm>
            <a:off x="6006255" y="1651645"/>
            <a:ext cx="396884" cy="496994"/>
            <a:chOff x="7066629" y="1735703"/>
            <a:chExt cx="396884" cy="496994"/>
          </a:xfrm>
        </p:grpSpPr>
        <p:sp>
          <p:nvSpPr>
            <p:cNvPr id="694" name="Google Shape;694;p45"/>
            <p:cNvSpPr/>
            <p:nvPr/>
          </p:nvSpPr>
          <p:spPr>
            <a:xfrm>
              <a:off x="7066629" y="1833914"/>
              <a:ext cx="134302" cy="398783"/>
            </a:xfrm>
            <a:custGeom>
              <a:avLst/>
              <a:gdLst/>
              <a:ahLst/>
              <a:cxnLst/>
              <a:rect l="l" t="t" r="r" b="b"/>
              <a:pathLst>
                <a:path w="3810" h="11313" extrusionOk="0">
                  <a:moveTo>
                    <a:pt x="2264" y="1"/>
                  </a:moveTo>
                  <a:cubicBezTo>
                    <a:pt x="2201" y="1"/>
                    <a:pt x="2138" y="29"/>
                    <a:pt x="2097" y="81"/>
                  </a:cubicBezTo>
                  <a:cubicBezTo>
                    <a:pt x="723" y="1865"/>
                    <a:pt x="0" y="3917"/>
                    <a:pt x="0" y="6004"/>
                  </a:cubicBezTo>
                  <a:lnTo>
                    <a:pt x="0" y="11089"/>
                  </a:lnTo>
                  <a:cubicBezTo>
                    <a:pt x="0" y="11214"/>
                    <a:pt x="90" y="11312"/>
                    <a:pt x="215" y="11312"/>
                  </a:cubicBezTo>
                  <a:lnTo>
                    <a:pt x="3587" y="11312"/>
                  </a:lnTo>
                  <a:cubicBezTo>
                    <a:pt x="3596" y="11312"/>
                    <a:pt x="3613" y="11303"/>
                    <a:pt x="3613" y="11294"/>
                  </a:cubicBezTo>
                  <a:cubicBezTo>
                    <a:pt x="3810" y="11116"/>
                    <a:pt x="3685" y="10893"/>
                    <a:pt x="3506" y="10893"/>
                  </a:cubicBezTo>
                  <a:lnTo>
                    <a:pt x="545" y="10893"/>
                  </a:lnTo>
                  <a:cubicBezTo>
                    <a:pt x="473" y="10893"/>
                    <a:pt x="411" y="10839"/>
                    <a:pt x="411" y="10759"/>
                  </a:cubicBezTo>
                  <a:lnTo>
                    <a:pt x="411" y="6004"/>
                  </a:lnTo>
                  <a:cubicBezTo>
                    <a:pt x="411" y="4006"/>
                    <a:pt x="1107" y="2043"/>
                    <a:pt x="2427" y="330"/>
                  </a:cubicBezTo>
                  <a:cubicBezTo>
                    <a:pt x="2498" y="241"/>
                    <a:pt x="2481" y="107"/>
                    <a:pt x="2391" y="45"/>
                  </a:cubicBezTo>
                  <a:cubicBezTo>
                    <a:pt x="2354" y="15"/>
                    <a:pt x="2309" y="1"/>
                    <a:pt x="22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45"/>
            <p:cNvSpPr/>
            <p:nvPr/>
          </p:nvSpPr>
          <p:spPr>
            <a:xfrm>
              <a:off x="7159728" y="1735703"/>
              <a:ext cx="303785" cy="496990"/>
            </a:xfrm>
            <a:custGeom>
              <a:avLst/>
              <a:gdLst/>
              <a:ahLst/>
              <a:cxnLst/>
              <a:rect l="l" t="t" r="r" b="b"/>
              <a:pathLst>
                <a:path w="8618" h="14099" extrusionOk="0">
                  <a:moveTo>
                    <a:pt x="2979" y="1"/>
                  </a:moveTo>
                  <a:cubicBezTo>
                    <a:pt x="2714" y="1"/>
                    <a:pt x="2449" y="79"/>
                    <a:pt x="2221" y="235"/>
                  </a:cubicBezTo>
                  <a:cubicBezTo>
                    <a:pt x="1401" y="815"/>
                    <a:pt x="651" y="1466"/>
                    <a:pt x="18" y="2180"/>
                  </a:cubicBezTo>
                  <a:cubicBezTo>
                    <a:pt x="9" y="2180"/>
                    <a:pt x="0" y="2197"/>
                    <a:pt x="0" y="2206"/>
                  </a:cubicBezTo>
                  <a:cubicBezTo>
                    <a:pt x="6" y="2377"/>
                    <a:pt x="116" y="2458"/>
                    <a:pt x="224" y="2458"/>
                  </a:cubicBezTo>
                  <a:cubicBezTo>
                    <a:pt x="280" y="2458"/>
                    <a:pt x="335" y="2436"/>
                    <a:pt x="375" y="2394"/>
                  </a:cubicBezTo>
                  <a:cubicBezTo>
                    <a:pt x="981" y="1725"/>
                    <a:pt x="1686" y="1118"/>
                    <a:pt x="2462" y="574"/>
                  </a:cubicBezTo>
                  <a:cubicBezTo>
                    <a:pt x="2618" y="467"/>
                    <a:pt x="2799" y="413"/>
                    <a:pt x="2980" y="413"/>
                  </a:cubicBezTo>
                  <a:cubicBezTo>
                    <a:pt x="3160" y="413"/>
                    <a:pt x="3341" y="467"/>
                    <a:pt x="3497" y="574"/>
                  </a:cubicBezTo>
                  <a:cubicBezTo>
                    <a:pt x="6486" y="2661"/>
                    <a:pt x="8207" y="5659"/>
                    <a:pt x="8207" y="8790"/>
                  </a:cubicBezTo>
                  <a:lnTo>
                    <a:pt x="8207" y="13545"/>
                  </a:lnTo>
                  <a:cubicBezTo>
                    <a:pt x="8207" y="13625"/>
                    <a:pt x="8145" y="13679"/>
                    <a:pt x="8074" y="13679"/>
                  </a:cubicBezTo>
                  <a:lnTo>
                    <a:pt x="1731" y="13679"/>
                  </a:lnTo>
                  <a:cubicBezTo>
                    <a:pt x="1713" y="13679"/>
                    <a:pt x="1704" y="13688"/>
                    <a:pt x="1695" y="13697"/>
                  </a:cubicBezTo>
                  <a:cubicBezTo>
                    <a:pt x="1508" y="13875"/>
                    <a:pt x="1633" y="14098"/>
                    <a:pt x="1811" y="14098"/>
                  </a:cubicBezTo>
                  <a:lnTo>
                    <a:pt x="8404" y="14098"/>
                  </a:lnTo>
                  <a:cubicBezTo>
                    <a:pt x="8520" y="14098"/>
                    <a:pt x="8618" y="14000"/>
                    <a:pt x="8618" y="13875"/>
                  </a:cubicBezTo>
                  <a:lnTo>
                    <a:pt x="8618" y="8790"/>
                  </a:lnTo>
                  <a:cubicBezTo>
                    <a:pt x="8618" y="5525"/>
                    <a:pt x="6834" y="2403"/>
                    <a:pt x="3729" y="235"/>
                  </a:cubicBezTo>
                  <a:cubicBezTo>
                    <a:pt x="3506" y="79"/>
                    <a:pt x="3243" y="1"/>
                    <a:pt x="29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45"/>
            <p:cNvSpPr/>
            <p:nvPr/>
          </p:nvSpPr>
          <p:spPr>
            <a:xfrm>
              <a:off x="7104348" y="1774304"/>
              <a:ext cx="320493" cy="419369"/>
            </a:xfrm>
            <a:custGeom>
              <a:avLst/>
              <a:gdLst/>
              <a:ahLst/>
              <a:cxnLst/>
              <a:rect l="l" t="t" r="r" b="b"/>
              <a:pathLst>
                <a:path w="9092" h="11897" extrusionOk="0">
                  <a:moveTo>
                    <a:pt x="4354" y="621"/>
                  </a:moveTo>
                  <a:lnTo>
                    <a:pt x="4354" y="2869"/>
                  </a:lnTo>
                  <a:lnTo>
                    <a:pt x="2097" y="2869"/>
                  </a:lnTo>
                  <a:cubicBezTo>
                    <a:pt x="2704" y="2048"/>
                    <a:pt x="3462" y="1290"/>
                    <a:pt x="4354" y="621"/>
                  </a:cubicBezTo>
                  <a:close/>
                  <a:moveTo>
                    <a:pt x="4765" y="630"/>
                  </a:moveTo>
                  <a:cubicBezTo>
                    <a:pt x="5657" y="1299"/>
                    <a:pt x="6406" y="2048"/>
                    <a:pt x="7013" y="2869"/>
                  </a:cubicBezTo>
                  <a:lnTo>
                    <a:pt x="4765" y="2869"/>
                  </a:lnTo>
                  <a:lnTo>
                    <a:pt x="4765" y="630"/>
                  </a:lnTo>
                  <a:close/>
                  <a:moveTo>
                    <a:pt x="3775" y="3279"/>
                  </a:moveTo>
                  <a:lnTo>
                    <a:pt x="3775" y="4225"/>
                  </a:lnTo>
                  <a:cubicBezTo>
                    <a:pt x="3302" y="4421"/>
                    <a:pt x="2927" y="4796"/>
                    <a:pt x="2722" y="5260"/>
                  </a:cubicBezTo>
                  <a:lnTo>
                    <a:pt x="2401" y="5260"/>
                  </a:lnTo>
                  <a:lnTo>
                    <a:pt x="2401" y="3279"/>
                  </a:lnTo>
                  <a:close/>
                  <a:moveTo>
                    <a:pt x="3775" y="4680"/>
                  </a:moveTo>
                  <a:lnTo>
                    <a:pt x="3775" y="5260"/>
                  </a:lnTo>
                  <a:lnTo>
                    <a:pt x="3186" y="5260"/>
                  </a:lnTo>
                  <a:cubicBezTo>
                    <a:pt x="3320" y="5019"/>
                    <a:pt x="3525" y="4814"/>
                    <a:pt x="3775" y="4680"/>
                  </a:cubicBezTo>
                  <a:close/>
                  <a:moveTo>
                    <a:pt x="5318" y="4680"/>
                  </a:moveTo>
                  <a:cubicBezTo>
                    <a:pt x="5559" y="4814"/>
                    <a:pt x="5764" y="5019"/>
                    <a:pt x="5907" y="5260"/>
                  </a:cubicBezTo>
                  <a:lnTo>
                    <a:pt x="5318" y="5260"/>
                  </a:lnTo>
                  <a:lnTo>
                    <a:pt x="5318" y="4680"/>
                  </a:lnTo>
                  <a:close/>
                  <a:moveTo>
                    <a:pt x="6719" y="3279"/>
                  </a:moveTo>
                  <a:lnTo>
                    <a:pt x="6719" y="5260"/>
                  </a:lnTo>
                  <a:lnTo>
                    <a:pt x="6397" y="5260"/>
                  </a:lnTo>
                  <a:cubicBezTo>
                    <a:pt x="6192" y="4796"/>
                    <a:pt x="5809" y="4421"/>
                    <a:pt x="5345" y="4225"/>
                  </a:cubicBezTo>
                  <a:lnTo>
                    <a:pt x="5345" y="3279"/>
                  </a:lnTo>
                  <a:close/>
                  <a:moveTo>
                    <a:pt x="1981" y="3279"/>
                  </a:moveTo>
                  <a:lnTo>
                    <a:pt x="1981" y="6179"/>
                  </a:lnTo>
                  <a:cubicBezTo>
                    <a:pt x="1634" y="5599"/>
                    <a:pt x="1143" y="5233"/>
                    <a:pt x="902" y="5063"/>
                  </a:cubicBezTo>
                  <a:cubicBezTo>
                    <a:pt x="1125" y="4448"/>
                    <a:pt x="1428" y="3850"/>
                    <a:pt x="1812" y="3279"/>
                  </a:cubicBezTo>
                  <a:close/>
                  <a:moveTo>
                    <a:pt x="7307" y="3279"/>
                  </a:moveTo>
                  <a:cubicBezTo>
                    <a:pt x="7682" y="3850"/>
                    <a:pt x="7985" y="4448"/>
                    <a:pt x="8217" y="5063"/>
                  </a:cubicBezTo>
                  <a:cubicBezTo>
                    <a:pt x="7967" y="5233"/>
                    <a:pt x="7486" y="5599"/>
                    <a:pt x="7129" y="6179"/>
                  </a:cubicBezTo>
                  <a:lnTo>
                    <a:pt x="7129" y="3279"/>
                  </a:lnTo>
                  <a:close/>
                  <a:moveTo>
                    <a:pt x="3775" y="6830"/>
                  </a:moveTo>
                  <a:lnTo>
                    <a:pt x="3775" y="7419"/>
                  </a:lnTo>
                  <a:cubicBezTo>
                    <a:pt x="3525" y="7276"/>
                    <a:pt x="3320" y="7071"/>
                    <a:pt x="3186" y="6830"/>
                  </a:cubicBezTo>
                  <a:close/>
                  <a:moveTo>
                    <a:pt x="5907" y="6830"/>
                  </a:moveTo>
                  <a:cubicBezTo>
                    <a:pt x="5764" y="7071"/>
                    <a:pt x="5559" y="7276"/>
                    <a:pt x="5318" y="7419"/>
                  </a:cubicBezTo>
                  <a:lnTo>
                    <a:pt x="5318" y="6830"/>
                  </a:lnTo>
                  <a:close/>
                  <a:moveTo>
                    <a:pt x="768" y="5474"/>
                  </a:moveTo>
                  <a:cubicBezTo>
                    <a:pt x="1161" y="5759"/>
                    <a:pt x="1981" y="6491"/>
                    <a:pt x="1981" y="7606"/>
                  </a:cubicBezTo>
                  <a:lnTo>
                    <a:pt x="1981" y="8552"/>
                  </a:lnTo>
                  <a:cubicBezTo>
                    <a:pt x="1625" y="7972"/>
                    <a:pt x="1072" y="7579"/>
                    <a:pt x="429" y="7508"/>
                  </a:cubicBezTo>
                  <a:cubicBezTo>
                    <a:pt x="447" y="6821"/>
                    <a:pt x="563" y="6134"/>
                    <a:pt x="768" y="5474"/>
                  </a:cubicBezTo>
                  <a:close/>
                  <a:moveTo>
                    <a:pt x="8351" y="5474"/>
                  </a:moveTo>
                  <a:cubicBezTo>
                    <a:pt x="8556" y="6134"/>
                    <a:pt x="8672" y="6821"/>
                    <a:pt x="8690" y="7508"/>
                  </a:cubicBezTo>
                  <a:cubicBezTo>
                    <a:pt x="8039" y="7579"/>
                    <a:pt x="7486" y="7972"/>
                    <a:pt x="7129" y="8552"/>
                  </a:cubicBezTo>
                  <a:lnTo>
                    <a:pt x="7129" y="7606"/>
                  </a:lnTo>
                  <a:cubicBezTo>
                    <a:pt x="7129" y="6491"/>
                    <a:pt x="7950" y="5759"/>
                    <a:pt x="8351" y="5474"/>
                  </a:cubicBezTo>
                  <a:close/>
                  <a:moveTo>
                    <a:pt x="438" y="7918"/>
                  </a:moveTo>
                  <a:cubicBezTo>
                    <a:pt x="1277" y="8034"/>
                    <a:pt x="1919" y="8846"/>
                    <a:pt x="1990" y="9890"/>
                  </a:cubicBezTo>
                  <a:lnTo>
                    <a:pt x="438" y="9890"/>
                  </a:lnTo>
                  <a:lnTo>
                    <a:pt x="438" y="7918"/>
                  </a:lnTo>
                  <a:close/>
                  <a:moveTo>
                    <a:pt x="2722" y="6830"/>
                  </a:moveTo>
                  <a:cubicBezTo>
                    <a:pt x="2927" y="7303"/>
                    <a:pt x="3302" y="7677"/>
                    <a:pt x="3775" y="7874"/>
                  </a:cubicBezTo>
                  <a:lnTo>
                    <a:pt x="3775" y="9890"/>
                  </a:lnTo>
                  <a:lnTo>
                    <a:pt x="2401" y="9890"/>
                  </a:lnTo>
                  <a:lnTo>
                    <a:pt x="2401" y="6830"/>
                  </a:lnTo>
                  <a:close/>
                  <a:moveTo>
                    <a:pt x="4925" y="3279"/>
                  </a:moveTo>
                  <a:lnTo>
                    <a:pt x="4925" y="5465"/>
                  </a:lnTo>
                  <a:cubicBezTo>
                    <a:pt x="4925" y="5581"/>
                    <a:pt x="5024" y="5679"/>
                    <a:pt x="5140" y="5679"/>
                  </a:cubicBezTo>
                  <a:lnTo>
                    <a:pt x="6719" y="5679"/>
                  </a:lnTo>
                  <a:lnTo>
                    <a:pt x="6719" y="6446"/>
                  </a:lnTo>
                  <a:lnTo>
                    <a:pt x="5113" y="6446"/>
                  </a:lnTo>
                  <a:cubicBezTo>
                    <a:pt x="4997" y="6446"/>
                    <a:pt x="4899" y="6535"/>
                    <a:pt x="4899" y="6651"/>
                  </a:cubicBezTo>
                  <a:lnTo>
                    <a:pt x="4899" y="8320"/>
                  </a:lnTo>
                  <a:cubicBezTo>
                    <a:pt x="4899" y="8418"/>
                    <a:pt x="4961" y="8498"/>
                    <a:pt x="5050" y="8525"/>
                  </a:cubicBezTo>
                  <a:cubicBezTo>
                    <a:pt x="5075" y="8532"/>
                    <a:pt x="5100" y="8536"/>
                    <a:pt x="5124" y="8536"/>
                  </a:cubicBezTo>
                  <a:cubicBezTo>
                    <a:pt x="5245" y="8536"/>
                    <a:pt x="5345" y="8448"/>
                    <a:pt x="5345" y="8328"/>
                  </a:cubicBezTo>
                  <a:lnTo>
                    <a:pt x="5345" y="7874"/>
                  </a:lnTo>
                  <a:cubicBezTo>
                    <a:pt x="5809" y="7677"/>
                    <a:pt x="6192" y="7303"/>
                    <a:pt x="6397" y="6830"/>
                  </a:cubicBezTo>
                  <a:lnTo>
                    <a:pt x="6719" y="6830"/>
                  </a:lnTo>
                  <a:lnTo>
                    <a:pt x="6719" y="9890"/>
                  </a:lnTo>
                  <a:lnTo>
                    <a:pt x="5318" y="9890"/>
                  </a:lnTo>
                  <a:lnTo>
                    <a:pt x="5318" y="9283"/>
                  </a:lnTo>
                  <a:cubicBezTo>
                    <a:pt x="5318" y="9176"/>
                    <a:pt x="5238" y="9087"/>
                    <a:pt x="5131" y="9069"/>
                  </a:cubicBezTo>
                  <a:cubicBezTo>
                    <a:pt x="5125" y="9069"/>
                    <a:pt x="5119" y="9068"/>
                    <a:pt x="5113" y="9068"/>
                  </a:cubicBezTo>
                  <a:cubicBezTo>
                    <a:pt x="4996" y="9068"/>
                    <a:pt x="4899" y="9155"/>
                    <a:pt x="4899" y="9274"/>
                  </a:cubicBezTo>
                  <a:lnTo>
                    <a:pt x="4899" y="9890"/>
                  </a:lnTo>
                  <a:lnTo>
                    <a:pt x="4185" y="9890"/>
                  </a:lnTo>
                  <a:lnTo>
                    <a:pt x="4185" y="6651"/>
                  </a:lnTo>
                  <a:cubicBezTo>
                    <a:pt x="4185" y="6535"/>
                    <a:pt x="4096" y="6446"/>
                    <a:pt x="3980" y="6446"/>
                  </a:cubicBezTo>
                  <a:lnTo>
                    <a:pt x="2401" y="6446"/>
                  </a:lnTo>
                  <a:lnTo>
                    <a:pt x="2401" y="5679"/>
                  </a:lnTo>
                  <a:lnTo>
                    <a:pt x="3980" y="5679"/>
                  </a:lnTo>
                  <a:cubicBezTo>
                    <a:pt x="4096" y="5679"/>
                    <a:pt x="4185" y="5581"/>
                    <a:pt x="4185" y="5465"/>
                  </a:cubicBezTo>
                  <a:lnTo>
                    <a:pt x="4185" y="3279"/>
                  </a:lnTo>
                  <a:close/>
                  <a:moveTo>
                    <a:pt x="8672" y="7918"/>
                  </a:moveTo>
                  <a:lnTo>
                    <a:pt x="8672" y="9890"/>
                  </a:lnTo>
                  <a:lnTo>
                    <a:pt x="7129" y="9890"/>
                  </a:lnTo>
                  <a:cubicBezTo>
                    <a:pt x="7200" y="8846"/>
                    <a:pt x="7843" y="8034"/>
                    <a:pt x="8672" y="7918"/>
                  </a:cubicBezTo>
                  <a:close/>
                  <a:moveTo>
                    <a:pt x="1981" y="10300"/>
                  </a:moveTo>
                  <a:lnTo>
                    <a:pt x="1981" y="11487"/>
                  </a:lnTo>
                  <a:lnTo>
                    <a:pt x="411" y="11487"/>
                  </a:lnTo>
                  <a:lnTo>
                    <a:pt x="411" y="10300"/>
                  </a:lnTo>
                  <a:close/>
                  <a:moveTo>
                    <a:pt x="6719" y="10300"/>
                  </a:moveTo>
                  <a:lnTo>
                    <a:pt x="6719" y="11487"/>
                  </a:lnTo>
                  <a:lnTo>
                    <a:pt x="2401" y="11487"/>
                  </a:lnTo>
                  <a:lnTo>
                    <a:pt x="2401" y="10300"/>
                  </a:lnTo>
                  <a:close/>
                  <a:moveTo>
                    <a:pt x="8672" y="10300"/>
                  </a:moveTo>
                  <a:lnTo>
                    <a:pt x="8672" y="11487"/>
                  </a:lnTo>
                  <a:lnTo>
                    <a:pt x="7102" y="11487"/>
                  </a:lnTo>
                  <a:lnTo>
                    <a:pt x="7102" y="10300"/>
                  </a:lnTo>
                  <a:close/>
                  <a:moveTo>
                    <a:pt x="4546" y="1"/>
                  </a:moveTo>
                  <a:cubicBezTo>
                    <a:pt x="4504" y="1"/>
                    <a:pt x="4462" y="14"/>
                    <a:pt x="4426" y="41"/>
                  </a:cubicBezTo>
                  <a:cubicBezTo>
                    <a:pt x="1616" y="2003"/>
                    <a:pt x="1" y="4796"/>
                    <a:pt x="1" y="7695"/>
                  </a:cubicBezTo>
                  <a:lnTo>
                    <a:pt x="1" y="11692"/>
                  </a:lnTo>
                  <a:cubicBezTo>
                    <a:pt x="1" y="11808"/>
                    <a:pt x="90" y="11897"/>
                    <a:pt x="206" y="11897"/>
                  </a:cubicBezTo>
                  <a:lnTo>
                    <a:pt x="8877" y="11897"/>
                  </a:lnTo>
                  <a:cubicBezTo>
                    <a:pt x="8993" y="11897"/>
                    <a:pt x="9092" y="11808"/>
                    <a:pt x="9092" y="11692"/>
                  </a:cubicBezTo>
                  <a:lnTo>
                    <a:pt x="9092" y="7695"/>
                  </a:lnTo>
                  <a:cubicBezTo>
                    <a:pt x="9092" y="4796"/>
                    <a:pt x="7477" y="2003"/>
                    <a:pt x="4667" y="41"/>
                  </a:cubicBezTo>
                  <a:cubicBezTo>
                    <a:pt x="4631" y="14"/>
                    <a:pt x="4589" y="1"/>
                    <a:pt x="45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7" name="Google Shape;697;p45"/>
          <p:cNvGrpSpPr/>
          <p:nvPr/>
        </p:nvGrpSpPr>
        <p:grpSpPr>
          <a:xfrm>
            <a:off x="2749061" y="1694469"/>
            <a:ext cx="433998" cy="497272"/>
            <a:chOff x="7048086" y="2328529"/>
            <a:chExt cx="433998" cy="497272"/>
          </a:xfrm>
        </p:grpSpPr>
        <p:sp>
          <p:nvSpPr>
            <p:cNvPr id="698" name="Google Shape;698;p45"/>
            <p:cNvSpPr/>
            <p:nvPr/>
          </p:nvSpPr>
          <p:spPr>
            <a:xfrm>
              <a:off x="7048086" y="2328529"/>
              <a:ext cx="433998" cy="497272"/>
            </a:xfrm>
            <a:custGeom>
              <a:avLst/>
              <a:gdLst/>
              <a:ahLst/>
              <a:cxnLst/>
              <a:rect l="l" t="t" r="r" b="b"/>
              <a:pathLst>
                <a:path w="12312" h="14107" extrusionOk="0">
                  <a:moveTo>
                    <a:pt x="6361" y="421"/>
                  </a:moveTo>
                  <a:cubicBezTo>
                    <a:pt x="6700" y="430"/>
                    <a:pt x="7030" y="484"/>
                    <a:pt x="7351" y="555"/>
                  </a:cubicBezTo>
                  <a:lnTo>
                    <a:pt x="7351" y="3963"/>
                  </a:lnTo>
                  <a:cubicBezTo>
                    <a:pt x="7351" y="4061"/>
                    <a:pt x="7431" y="4159"/>
                    <a:pt x="7529" y="4168"/>
                  </a:cubicBezTo>
                  <a:cubicBezTo>
                    <a:pt x="7539" y="4170"/>
                    <a:pt x="7549" y="4170"/>
                    <a:pt x="7559" y="4170"/>
                  </a:cubicBezTo>
                  <a:cubicBezTo>
                    <a:pt x="7671" y="4170"/>
                    <a:pt x="7761" y="4078"/>
                    <a:pt x="7761" y="3963"/>
                  </a:cubicBezTo>
                  <a:lnTo>
                    <a:pt x="7761" y="662"/>
                  </a:lnTo>
                  <a:cubicBezTo>
                    <a:pt x="8582" y="930"/>
                    <a:pt x="9305" y="1394"/>
                    <a:pt x="9885" y="1991"/>
                  </a:cubicBezTo>
                  <a:lnTo>
                    <a:pt x="9885" y="4168"/>
                  </a:lnTo>
                  <a:cubicBezTo>
                    <a:pt x="9885" y="4275"/>
                    <a:pt x="9965" y="4364"/>
                    <a:pt x="10063" y="4382"/>
                  </a:cubicBezTo>
                  <a:cubicBezTo>
                    <a:pt x="10068" y="4383"/>
                    <a:pt x="10074" y="4383"/>
                    <a:pt x="10079" y="4383"/>
                  </a:cubicBezTo>
                  <a:cubicBezTo>
                    <a:pt x="10197" y="4383"/>
                    <a:pt x="10295" y="4288"/>
                    <a:pt x="10295" y="4177"/>
                  </a:cubicBezTo>
                  <a:lnTo>
                    <a:pt x="10295" y="2491"/>
                  </a:lnTo>
                  <a:cubicBezTo>
                    <a:pt x="10955" y="3356"/>
                    <a:pt x="11348" y="4427"/>
                    <a:pt x="11348" y="5595"/>
                  </a:cubicBezTo>
                  <a:lnTo>
                    <a:pt x="11348" y="5934"/>
                  </a:lnTo>
                  <a:lnTo>
                    <a:pt x="8948" y="5934"/>
                  </a:lnTo>
                  <a:lnTo>
                    <a:pt x="8948" y="2723"/>
                  </a:lnTo>
                  <a:cubicBezTo>
                    <a:pt x="8948" y="2616"/>
                    <a:pt x="8877" y="2518"/>
                    <a:pt x="8769" y="2509"/>
                  </a:cubicBezTo>
                  <a:cubicBezTo>
                    <a:pt x="8760" y="2507"/>
                    <a:pt x="8750" y="2507"/>
                    <a:pt x="8740" y="2507"/>
                  </a:cubicBezTo>
                  <a:cubicBezTo>
                    <a:pt x="8628" y="2507"/>
                    <a:pt x="8538" y="2599"/>
                    <a:pt x="8538" y="2714"/>
                  </a:cubicBezTo>
                  <a:lnTo>
                    <a:pt x="8538" y="5934"/>
                  </a:lnTo>
                  <a:lnTo>
                    <a:pt x="6361" y="5934"/>
                  </a:lnTo>
                  <a:lnTo>
                    <a:pt x="6361" y="421"/>
                  </a:lnTo>
                  <a:close/>
                  <a:moveTo>
                    <a:pt x="5950" y="6345"/>
                  </a:moveTo>
                  <a:lnTo>
                    <a:pt x="5950" y="8049"/>
                  </a:lnTo>
                  <a:lnTo>
                    <a:pt x="3060" y="8049"/>
                  </a:lnTo>
                  <a:lnTo>
                    <a:pt x="3060" y="7852"/>
                  </a:lnTo>
                  <a:cubicBezTo>
                    <a:pt x="3060" y="7549"/>
                    <a:pt x="2810" y="7308"/>
                    <a:pt x="2516" y="7308"/>
                  </a:cubicBezTo>
                  <a:lnTo>
                    <a:pt x="2088" y="7308"/>
                  </a:lnTo>
                  <a:cubicBezTo>
                    <a:pt x="1784" y="7308"/>
                    <a:pt x="1543" y="7549"/>
                    <a:pt x="1543" y="7852"/>
                  </a:cubicBezTo>
                  <a:lnTo>
                    <a:pt x="1543" y="8049"/>
                  </a:lnTo>
                  <a:lnTo>
                    <a:pt x="509" y="8049"/>
                  </a:lnTo>
                  <a:cubicBezTo>
                    <a:pt x="455" y="8049"/>
                    <a:pt x="410" y="8013"/>
                    <a:pt x="410" y="7960"/>
                  </a:cubicBezTo>
                  <a:lnTo>
                    <a:pt x="410" y="6434"/>
                  </a:lnTo>
                  <a:cubicBezTo>
                    <a:pt x="410" y="6389"/>
                    <a:pt x="455" y="6345"/>
                    <a:pt x="509" y="6345"/>
                  </a:cubicBezTo>
                  <a:close/>
                  <a:moveTo>
                    <a:pt x="2516" y="7719"/>
                  </a:moveTo>
                  <a:cubicBezTo>
                    <a:pt x="2587" y="7719"/>
                    <a:pt x="2641" y="7781"/>
                    <a:pt x="2641" y="7852"/>
                  </a:cubicBezTo>
                  <a:lnTo>
                    <a:pt x="2641" y="8307"/>
                  </a:lnTo>
                  <a:cubicBezTo>
                    <a:pt x="2641" y="8379"/>
                    <a:pt x="2587" y="8441"/>
                    <a:pt x="2516" y="8441"/>
                  </a:cubicBezTo>
                  <a:lnTo>
                    <a:pt x="2061" y="8441"/>
                  </a:lnTo>
                  <a:cubicBezTo>
                    <a:pt x="1990" y="8441"/>
                    <a:pt x="1927" y="8379"/>
                    <a:pt x="1927" y="8307"/>
                  </a:cubicBezTo>
                  <a:lnTo>
                    <a:pt x="1927" y="8263"/>
                  </a:lnTo>
                  <a:cubicBezTo>
                    <a:pt x="1927" y="8254"/>
                    <a:pt x="1927" y="8254"/>
                    <a:pt x="1927" y="8254"/>
                  </a:cubicBezTo>
                  <a:lnTo>
                    <a:pt x="1927" y="7852"/>
                  </a:lnTo>
                  <a:cubicBezTo>
                    <a:pt x="1927" y="7781"/>
                    <a:pt x="1990" y="7719"/>
                    <a:pt x="2061" y="7719"/>
                  </a:cubicBezTo>
                  <a:close/>
                  <a:moveTo>
                    <a:pt x="10224" y="7719"/>
                  </a:moveTo>
                  <a:cubicBezTo>
                    <a:pt x="10295" y="7719"/>
                    <a:pt x="10357" y="7781"/>
                    <a:pt x="10357" y="7852"/>
                  </a:cubicBezTo>
                  <a:lnTo>
                    <a:pt x="10357" y="8307"/>
                  </a:lnTo>
                  <a:cubicBezTo>
                    <a:pt x="10357" y="8379"/>
                    <a:pt x="10295" y="8441"/>
                    <a:pt x="10224" y="8441"/>
                  </a:cubicBezTo>
                  <a:lnTo>
                    <a:pt x="9769" y="8441"/>
                  </a:lnTo>
                  <a:cubicBezTo>
                    <a:pt x="9697" y="8441"/>
                    <a:pt x="9635" y="8379"/>
                    <a:pt x="9635" y="8307"/>
                  </a:cubicBezTo>
                  <a:lnTo>
                    <a:pt x="9635" y="7852"/>
                  </a:lnTo>
                  <a:cubicBezTo>
                    <a:pt x="9635" y="7781"/>
                    <a:pt x="9697" y="7719"/>
                    <a:pt x="9769" y="7719"/>
                  </a:cubicBezTo>
                  <a:close/>
                  <a:moveTo>
                    <a:pt x="5950" y="8468"/>
                  </a:moveTo>
                  <a:lnTo>
                    <a:pt x="5950" y="13696"/>
                  </a:lnTo>
                  <a:lnTo>
                    <a:pt x="4987" y="13696"/>
                  </a:lnTo>
                  <a:lnTo>
                    <a:pt x="4987" y="13036"/>
                  </a:lnTo>
                  <a:cubicBezTo>
                    <a:pt x="4987" y="12937"/>
                    <a:pt x="4907" y="12839"/>
                    <a:pt x="4800" y="12830"/>
                  </a:cubicBezTo>
                  <a:cubicBezTo>
                    <a:pt x="4790" y="12829"/>
                    <a:pt x="4780" y="12828"/>
                    <a:pt x="4770" y="12828"/>
                  </a:cubicBezTo>
                  <a:cubicBezTo>
                    <a:pt x="4658" y="12828"/>
                    <a:pt x="4568" y="12921"/>
                    <a:pt x="4568" y="13036"/>
                  </a:cubicBezTo>
                  <a:lnTo>
                    <a:pt x="4568" y="13696"/>
                  </a:lnTo>
                  <a:lnTo>
                    <a:pt x="3444" y="13696"/>
                  </a:lnTo>
                  <a:lnTo>
                    <a:pt x="3444" y="12491"/>
                  </a:lnTo>
                  <a:cubicBezTo>
                    <a:pt x="3444" y="12384"/>
                    <a:pt x="3363" y="12286"/>
                    <a:pt x="3265" y="12277"/>
                  </a:cubicBezTo>
                  <a:cubicBezTo>
                    <a:pt x="3255" y="12276"/>
                    <a:pt x="3244" y="12275"/>
                    <a:pt x="3234" y="12275"/>
                  </a:cubicBezTo>
                  <a:cubicBezTo>
                    <a:pt x="3115" y="12275"/>
                    <a:pt x="3024" y="12367"/>
                    <a:pt x="3024" y="12482"/>
                  </a:cubicBezTo>
                  <a:lnTo>
                    <a:pt x="3024" y="13696"/>
                  </a:lnTo>
                  <a:lnTo>
                    <a:pt x="964" y="13696"/>
                  </a:lnTo>
                  <a:lnTo>
                    <a:pt x="964" y="8468"/>
                  </a:lnTo>
                  <a:lnTo>
                    <a:pt x="1552" y="8468"/>
                  </a:lnTo>
                  <a:cubicBezTo>
                    <a:pt x="1624" y="8691"/>
                    <a:pt x="1829" y="8852"/>
                    <a:pt x="2079" y="8852"/>
                  </a:cubicBezTo>
                  <a:lnTo>
                    <a:pt x="2516" y="8852"/>
                  </a:lnTo>
                  <a:cubicBezTo>
                    <a:pt x="2766" y="8852"/>
                    <a:pt x="2971" y="8691"/>
                    <a:pt x="3033" y="8468"/>
                  </a:cubicBezTo>
                  <a:close/>
                  <a:moveTo>
                    <a:pt x="11803" y="6345"/>
                  </a:moveTo>
                  <a:cubicBezTo>
                    <a:pt x="11856" y="6345"/>
                    <a:pt x="11892" y="6389"/>
                    <a:pt x="11892" y="6434"/>
                  </a:cubicBezTo>
                  <a:lnTo>
                    <a:pt x="11892" y="7960"/>
                  </a:lnTo>
                  <a:cubicBezTo>
                    <a:pt x="11892" y="8013"/>
                    <a:pt x="11856" y="8049"/>
                    <a:pt x="11803" y="8049"/>
                  </a:cubicBezTo>
                  <a:lnTo>
                    <a:pt x="10768" y="8049"/>
                  </a:lnTo>
                  <a:lnTo>
                    <a:pt x="10768" y="7852"/>
                  </a:lnTo>
                  <a:cubicBezTo>
                    <a:pt x="10768" y="7549"/>
                    <a:pt x="10527" y="7308"/>
                    <a:pt x="10224" y="7308"/>
                  </a:cubicBezTo>
                  <a:lnTo>
                    <a:pt x="9769" y="7308"/>
                  </a:lnTo>
                  <a:cubicBezTo>
                    <a:pt x="9465" y="7308"/>
                    <a:pt x="9224" y="7549"/>
                    <a:pt x="9224" y="7852"/>
                  </a:cubicBezTo>
                  <a:lnTo>
                    <a:pt x="9224" y="8049"/>
                  </a:lnTo>
                  <a:lnTo>
                    <a:pt x="8939" y="8049"/>
                  </a:lnTo>
                  <a:cubicBezTo>
                    <a:pt x="8832" y="8049"/>
                    <a:pt x="8734" y="8129"/>
                    <a:pt x="8725" y="8236"/>
                  </a:cubicBezTo>
                  <a:cubicBezTo>
                    <a:pt x="8707" y="8361"/>
                    <a:pt x="8805" y="8468"/>
                    <a:pt x="8930" y="8468"/>
                  </a:cubicBezTo>
                  <a:lnTo>
                    <a:pt x="9260" y="8468"/>
                  </a:lnTo>
                  <a:cubicBezTo>
                    <a:pt x="9332" y="8691"/>
                    <a:pt x="9537" y="8852"/>
                    <a:pt x="9786" y="8852"/>
                  </a:cubicBezTo>
                  <a:lnTo>
                    <a:pt x="10224" y="8852"/>
                  </a:lnTo>
                  <a:cubicBezTo>
                    <a:pt x="10473" y="8852"/>
                    <a:pt x="10679" y="8691"/>
                    <a:pt x="10750" y="8468"/>
                  </a:cubicBezTo>
                  <a:lnTo>
                    <a:pt x="11321" y="8468"/>
                  </a:lnTo>
                  <a:lnTo>
                    <a:pt x="11321" y="13696"/>
                  </a:lnTo>
                  <a:lnTo>
                    <a:pt x="9278" y="13696"/>
                  </a:lnTo>
                  <a:lnTo>
                    <a:pt x="9278" y="12491"/>
                  </a:lnTo>
                  <a:cubicBezTo>
                    <a:pt x="9278" y="12384"/>
                    <a:pt x="9207" y="12286"/>
                    <a:pt x="9100" y="12277"/>
                  </a:cubicBezTo>
                  <a:cubicBezTo>
                    <a:pt x="9090" y="12276"/>
                    <a:pt x="9080" y="12275"/>
                    <a:pt x="9070" y="12275"/>
                  </a:cubicBezTo>
                  <a:cubicBezTo>
                    <a:pt x="8958" y="12275"/>
                    <a:pt x="8868" y="12367"/>
                    <a:pt x="8868" y="12482"/>
                  </a:cubicBezTo>
                  <a:lnTo>
                    <a:pt x="8868" y="13696"/>
                  </a:lnTo>
                  <a:lnTo>
                    <a:pt x="7708" y="13696"/>
                  </a:lnTo>
                  <a:lnTo>
                    <a:pt x="7708" y="13036"/>
                  </a:lnTo>
                  <a:cubicBezTo>
                    <a:pt x="7708" y="12937"/>
                    <a:pt x="7637" y="12839"/>
                    <a:pt x="7529" y="12830"/>
                  </a:cubicBezTo>
                  <a:cubicBezTo>
                    <a:pt x="7520" y="12829"/>
                    <a:pt x="7510" y="12828"/>
                    <a:pt x="7500" y="12828"/>
                  </a:cubicBezTo>
                  <a:cubicBezTo>
                    <a:pt x="7388" y="12828"/>
                    <a:pt x="7298" y="12921"/>
                    <a:pt x="7298" y="13036"/>
                  </a:cubicBezTo>
                  <a:lnTo>
                    <a:pt x="7298" y="13669"/>
                  </a:lnTo>
                  <a:lnTo>
                    <a:pt x="6361" y="13669"/>
                  </a:lnTo>
                  <a:lnTo>
                    <a:pt x="6361" y="8468"/>
                  </a:lnTo>
                  <a:lnTo>
                    <a:pt x="7976" y="8468"/>
                  </a:lnTo>
                  <a:cubicBezTo>
                    <a:pt x="8083" y="8468"/>
                    <a:pt x="8181" y="8388"/>
                    <a:pt x="8190" y="8281"/>
                  </a:cubicBezTo>
                  <a:cubicBezTo>
                    <a:pt x="8207" y="8156"/>
                    <a:pt x="8109" y="8049"/>
                    <a:pt x="7984" y="8049"/>
                  </a:cubicBezTo>
                  <a:lnTo>
                    <a:pt x="6361" y="8049"/>
                  </a:lnTo>
                  <a:lnTo>
                    <a:pt x="6361" y="6345"/>
                  </a:lnTo>
                  <a:close/>
                  <a:moveTo>
                    <a:pt x="6141" y="1"/>
                  </a:moveTo>
                  <a:cubicBezTo>
                    <a:pt x="6099" y="1"/>
                    <a:pt x="6056" y="1"/>
                    <a:pt x="6013" y="2"/>
                  </a:cubicBezTo>
                  <a:cubicBezTo>
                    <a:pt x="4996" y="29"/>
                    <a:pt x="4006" y="332"/>
                    <a:pt x="3149" y="876"/>
                  </a:cubicBezTo>
                  <a:cubicBezTo>
                    <a:pt x="2275" y="1438"/>
                    <a:pt x="1570" y="2223"/>
                    <a:pt x="1124" y="3151"/>
                  </a:cubicBezTo>
                  <a:cubicBezTo>
                    <a:pt x="1071" y="3249"/>
                    <a:pt x="1115" y="3374"/>
                    <a:pt x="1213" y="3428"/>
                  </a:cubicBezTo>
                  <a:cubicBezTo>
                    <a:pt x="1244" y="3440"/>
                    <a:pt x="1275" y="3446"/>
                    <a:pt x="1306" y="3446"/>
                  </a:cubicBezTo>
                  <a:cubicBezTo>
                    <a:pt x="1385" y="3446"/>
                    <a:pt x="1458" y="3406"/>
                    <a:pt x="1490" y="3330"/>
                  </a:cubicBezTo>
                  <a:cubicBezTo>
                    <a:pt x="1642" y="3035"/>
                    <a:pt x="1811" y="2750"/>
                    <a:pt x="2007" y="2482"/>
                  </a:cubicBezTo>
                  <a:lnTo>
                    <a:pt x="2007" y="4168"/>
                  </a:lnTo>
                  <a:cubicBezTo>
                    <a:pt x="2007" y="4275"/>
                    <a:pt x="2088" y="4364"/>
                    <a:pt x="2195" y="4382"/>
                  </a:cubicBezTo>
                  <a:cubicBezTo>
                    <a:pt x="2200" y="4383"/>
                    <a:pt x="2205" y="4383"/>
                    <a:pt x="2210" y="4383"/>
                  </a:cubicBezTo>
                  <a:cubicBezTo>
                    <a:pt x="2328" y="4383"/>
                    <a:pt x="2427" y="4288"/>
                    <a:pt x="2427" y="4177"/>
                  </a:cubicBezTo>
                  <a:lnTo>
                    <a:pt x="2427" y="1991"/>
                  </a:lnTo>
                  <a:cubicBezTo>
                    <a:pt x="2703" y="1697"/>
                    <a:pt x="3024" y="1438"/>
                    <a:pt x="3372" y="1215"/>
                  </a:cubicBezTo>
                  <a:cubicBezTo>
                    <a:pt x="3738" y="983"/>
                    <a:pt x="4131" y="796"/>
                    <a:pt x="4541" y="662"/>
                  </a:cubicBezTo>
                  <a:lnTo>
                    <a:pt x="4541" y="3963"/>
                  </a:lnTo>
                  <a:cubicBezTo>
                    <a:pt x="4541" y="4061"/>
                    <a:pt x="4621" y="4159"/>
                    <a:pt x="4719" y="4168"/>
                  </a:cubicBezTo>
                  <a:cubicBezTo>
                    <a:pt x="4730" y="4170"/>
                    <a:pt x="4740" y="4170"/>
                    <a:pt x="4751" y="4170"/>
                  </a:cubicBezTo>
                  <a:cubicBezTo>
                    <a:pt x="4869" y="4170"/>
                    <a:pt x="4960" y="4078"/>
                    <a:pt x="4960" y="3963"/>
                  </a:cubicBezTo>
                  <a:lnTo>
                    <a:pt x="4960" y="555"/>
                  </a:lnTo>
                  <a:cubicBezTo>
                    <a:pt x="5281" y="475"/>
                    <a:pt x="5611" y="430"/>
                    <a:pt x="5950" y="421"/>
                  </a:cubicBezTo>
                  <a:lnTo>
                    <a:pt x="5950" y="5934"/>
                  </a:lnTo>
                  <a:lnTo>
                    <a:pt x="3747" y="5934"/>
                  </a:lnTo>
                  <a:lnTo>
                    <a:pt x="3747" y="2723"/>
                  </a:lnTo>
                  <a:cubicBezTo>
                    <a:pt x="3747" y="2616"/>
                    <a:pt x="3667" y="2518"/>
                    <a:pt x="3560" y="2509"/>
                  </a:cubicBezTo>
                  <a:cubicBezTo>
                    <a:pt x="3550" y="2507"/>
                    <a:pt x="3540" y="2507"/>
                    <a:pt x="3530" y="2507"/>
                  </a:cubicBezTo>
                  <a:cubicBezTo>
                    <a:pt x="3418" y="2507"/>
                    <a:pt x="3328" y="2599"/>
                    <a:pt x="3328" y="2714"/>
                  </a:cubicBezTo>
                  <a:lnTo>
                    <a:pt x="3328" y="5934"/>
                  </a:lnTo>
                  <a:lnTo>
                    <a:pt x="964" y="5934"/>
                  </a:lnTo>
                  <a:lnTo>
                    <a:pt x="964" y="5595"/>
                  </a:lnTo>
                  <a:cubicBezTo>
                    <a:pt x="964" y="5123"/>
                    <a:pt x="1026" y="4650"/>
                    <a:pt x="1142" y="4195"/>
                  </a:cubicBezTo>
                  <a:cubicBezTo>
                    <a:pt x="1169" y="4106"/>
                    <a:pt x="1133" y="4008"/>
                    <a:pt x="1044" y="3963"/>
                  </a:cubicBezTo>
                  <a:cubicBezTo>
                    <a:pt x="1015" y="3943"/>
                    <a:pt x="983" y="3935"/>
                    <a:pt x="953" y="3935"/>
                  </a:cubicBezTo>
                  <a:cubicBezTo>
                    <a:pt x="871" y="3935"/>
                    <a:pt x="793" y="3997"/>
                    <a:pt x="767" y="4088"/>
                  </a:cubicBezTo>
                  <a:cubicBezTo>
                    <a:pt x="642" y="4578"/>
                    <a:pt x="580" y="5078"/>
                    <a:pt x="580" y="5595"/>
                  </a:cubicBezTo>
                  <a:lnTo>
                    <a:pt x="580" y="5934"/>
                  </a:lnTo>
                  <a:lnTo>
                    <a:pt x="509" y="5934"/>
                  </a:lnTo>
                  <a:cubicBezTo>
                    <a:pt x="223" y="5934"/>
                    <a:pt x="0" y="6157"/>
                    <a:pt x="0" y="6434"/>
                  </a:cubicBezTo>
                  <a:lnTo>
                    <a:pt x="0" y="7960"/>
                  </a:lnTo>
                  <a:cubicBezTo>
                    <a:pt x="0" y="8236"/>
                    <a:pt x="223" y="8468"/>
                    <a:pt x="509" y="8468"/>
                  </a:cubicBezTo>
                  <a:lnTo>
                    <a:pt x="553" y="8468"/>
                  </a:lnTo>
                  <a:lnTo>
                    <a:pt x="553" y="13901"/>
                  </a:lnTo>
                  <a:cubicBezTo>
                    <a:pt x="553" y="14017"/>
                    <a:pt x="642" y="14106"/>
                    <a:pt x="758" y="14106"/>
                  </a:cubicBezTo>
                  <a:lnTo>
                    <a:pt x="11526" y="14106"/>
                  </a:lnTo>
                  <a:cubicBezTo>
                    <a:pt x="11633" y="14106"/>
                    <a:pt x="11731" y="14017"/>
                    <a:pt x="11731" y="13901"/>
                  </a:cubicBezTo>
                  <a:lnTo>
                    <a:pt x="11731" y="8468"/>
                  </a:lnTo>
                  <a:lnTo>
                    <a:pt x="11803" y="8468"/>
                  </a:lnTo>
                  <a:cubicBezTo>
                    <a:pt x="12079" y="8468"/>
                    <a:pt x="12311" y="8236"/>
                    <a:pt x="12311" y="7960"/>
                  </a:cubicBezTo>
                  <a:lnTo>
                    <a:pt x="12311" y="6434"/>
                  </a:lnTo>
                  <a:cubicBezTo>
                    <a:pt x="12311" y="6157"/>
                    <a:pt x="12079" y="5934"/>
                    <a:pt x="11803" y="5934"/>
                  </a:cubicBezTo>
                  <a:lnTo>
                    <a:pt x="11731" y="5934"/>
                  </a:lnTo>
                  <a:lnTo>
                    <a:pt x="11731" y="5640"/>
                  </a:lnTo>
                  <a:cubicBezTo>
                    <a:pt x="11731" y="2534"/>
                    <a:pt x="9232" y="1"/>
                    <a:pt x="6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99" name="Google Shape;699;p45"/>
            <p:cNvSpPr/>
            <p:nvPr/>
          </p:nvSpPr>
          <p:spPr>
            <a:xfrm>
              <a:off x="7153101" y="2631093"/>
              <a:ext cx="96585" cy="119533"/>
            </a:xfrm>
            <a:custGeom>
              <a:avLst/>
              <a:gdLst/>
              <a:ahLst/>
              <a:cxnLst/>
              <a:rect l="l" t="t" r="r" b="b"/>
              <a:pathLst>
                <a:path w="2740" h="3391" extrusionOk="0">
                  <a:moveTo>
                    <a:pt x="1376" y="411"/>
                  </a:moveTo>
                  <a:cubicBezTo>
                    <a:pt x="1381" y="411"/>
                    <a:pt x="1387" y="411"/>
                    <a:pt x="1392" y="411"/>
                  </a:cubicBezTo>
                  <a:cubicBezTo>
                    <a:pt x="1473" y="420"/>
                    <a:pt x="1535" y="501"/>
                    <a:pt x="1535" y="581"/>
                  </a:cubicBezTo>
                  <a:lnTo>
                    <a:pt x="1535" y="750"/>
                  </a:lnTo>
                  <a:cubicBezTo>
                    <a:pt x="1482" y="741"/>
                    <a:pt x="1428" y="741"/>
                    <a:pt x="1375" y="741"/>
                  </a:cubicBezTo>
                  <a:cubicBezTo>
                    <a:pt x="1312" y="741"/>
                    <a:pt x="1259" y="741"/>
                    <a:pt x="1205" y="750"/>
                  </a:cubicBezTo>
                  <a:lnTo>
                    <a:pt x="1205" y="572"/>
                  </a:lnTo>
                  <a:cubicBezTo>
                    <a:pt x="1205" y="479"/>
                    <a:pt x="1284" y="411"/>
                    <a:pt x="1376" y="411"/>
                  </a:cubicBezTo>
                  <a:close/>
                  <a:moveTo>
                    <a:pt x="1375" y="1"/>
                  </a:moveTo>
                  <a:cubicBezTo>
                    <a:pt x="1053" y="1"/>
                    <a:pt x="795" y="260"/>
                    <a:pt x="795" y="581"/>
                  </a:cubicBezTo>
                  <a:lnTo>
                    <a:pt x="795" y="875"/>
                  </a:lnTo>
                  <a:cubicBezTo>
                    <a:pt x="322" y="1098"/>
                    <a:pt x="1" y="1571"/>
                    <a:pt x="1" y="2124"/>
                  </a:cubicBezTo>
                  <a:cubicBezTo>
                    <a:pt x="1" y="2659"/>
                    <a:pt x="322" y="3159"/>
                    <a:pt x="821" y="3373"/>
                  </a:cubicBezTo>
                  <a:cubicBezTo>
                    <a:pt x="849" y="3385"/>
                    <a:pt x="878" y="3390"/>
                    <a:pt x="905" y="3390"/>
                  </a:cubicBezTo>
                  <a:cubicBezTo>
                    <a:pt x="984" y="3390"/>
                    <a:pt x="1056" y="3345"/>
                    <a:pt x="1089" y="3266"/>
                  </a:cubicBezTo>
                  <a:cubicBezTo>
                    <a:pt x="1134" y="3168"/>
                    <a:pt x="1089" y="3043"/>
                    <a:pt x="982" y="2998"/>
                  </a:cubicBezTo>
                  <a:cubicBezTo>
                    <a:pt x="634" y="2847"/>
                    <a:pt x="411" y="2499"/>
                    <a:pt x="411" y="2124"/>
                  </a:cubicBezTo>
                  <a:cubicBezTo>
                    <a:pt x="411" y="1589"/>
                    <a:pt x="839" y="1161"/>
                    <a:pt x="1375" y="1161"/>
                  </a:cubicBezTo>
                  <a:cubicBezTo>
                    <a:pt x="1901" y="1161"/>
                    <a:pt x="2329" y="1589"/>
                    <a:pt x="2329" y="2124"/>
                  </a:cubicBezTo>
                  <a:cubicBezTo>
                    <a:pt x="2329" y="2499"/>
                    <a:pt x="2106" y="2847"/>
                    <a:pt x="1758" y="2998"/>
                  </a:cubicBezTo>
                  <a:cubicBezTo>
                    <a:pt x="1651" y="3043"/>
                    <a:pt x="1607" y="3168"/>
                    <a:pt x="1651" y="3266"/>
                  </a:cubicBezTo>
                  <a:cubicBezTo>
                    <a:pt x="1687" y="3346"/>
                    <a:pt x="1758" y="3391"/>
                    <a:pt x="1838" y="3391"/>
                  </a:cubicBezTo>
                  <a:cubicBezTo>
                    <a:pt x="1865" y="3391"/>
                    <a:pt x="1892" y="3382"/>
                    <a:pt x="1919" y="3373"/>
                  </a:cubicBezTo>
                  <a:cubicBezTo>
                    <a:pt x="2418" y="3159"/>
                    <a:pt x="2740" y="2659"/>
                    <a:pt x="2740" y="2124"/>
                  </a:cubicBezTo>
                  <a:cubicBezTo>
                    <a:pt x="2740" y="1571"/>
                    <a:pt x="2418" y="1098"/>
                    <a:pt x="1946" y="875"/>
                  </a:cubicBezTo>
                  <a:lnTo>
                    <a:pt x="1946" y="581"/>
                  </a:lnTo>
                  <a:cubicBezTo>
                    <a:pt x="1946" y="260"/>
                    <a:pt x="1687" y="1"/>
                    <a:pt x="13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45"/>
            <p:cNvSpPr/>
            <p:nvPr/>
          </p:nvSpPr>
          <p:spPr>
            <a:xfrm>
              <a:off x="7177636" y="2681750"/>
              <a:ext cx="48151" cy="48151"/>
            </a:xfrm>
            <a:custGeom>
              <a:avLst/>
              <a:gdLst/>
              <a:ahLst/>
              <a:cxnLst/>
              <a:rect l="l" t="t" r="r" b="b"/>
              <a:pathLst>
                <a:path w="1366" h="1366" extrusionOk="0">
                  <a:moveTo>
                    <a:pt x="679" y="420"/>
                  </a:moveTo>
                  <a:cubicBezTo>
                    <a:pt x="830" y="420"/>
                    <a:pt x="955" y="536"/>
                    <a:pt x="955" y="687"/>
                  </a:cubicBezTo>
                  <a:cubicBezTo>
                    <a:pt x="955" y="830"/>
                    <a:pt x="830" y="955"/>
                    <a:pt x="679" y="955"/>
                  </a:cubicBezTo>
                  <a:cubicBezTo>
                    <a:pt x="536" y="955"/>
                    <a:pt x="411" y="830"/>
                    <a:pt x="411" y="687"/>
                  </a:cubicBezTo>
                  <a:cubicBezTo>
                    <a:pt x="411" y="536"/>
                    <a:pt x="536" y="420"/>
                    <a:pt x="679" y="420"/>
                  </a:cubicBezTo>
                  <a:close/>
                  <a:moveTo>
                    <a:pt x="679" y="0"/>
                  </a:moveTo>
                  <a:cubicBezTo>
                    <a:pt x="304" y="0"/>
                    <a:pt x="1" y="313"/>
                    <a:pt x="1" y="687"/>
                  </a:cubicBezTo>
                  <a:cubicBezTo>
                    <a:pt x="1" y="1062"/>
                    <a:pt x="304" y="1365"/>
                    <a:pt x="679" y="1365"/>
                  </a:cubicBezTo>
                  <a:cubicBezTo>
                    <a:pt x="1062" y="1365"/>
                    <a:pt x="1366" y="1062"/>
                    <a:pt x="1366" y="687"/>
                  </a:cubicBezTo>
                  <a:cubicBezTo>
                    <a:pt x="1366" y="313"/>
                    <a:pt x="1062" y="0"/>
                    <a:pt x="6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45"/>
            <p:cNvSpPr/>
            <p:nvPr/>
          </p:nvSpPr>
          <p:spPr>
            <a:xfrm>
              <a:off x="7279231" y="2630776"/>
              <a:ext cx="97819" cy="123481"/>
            </a:xfrm>
            <a:custGeom>
              <a:avLst/>
              <a:gdLst/>
              <a:ahLst/>
              <a:cxnLst/>
              <a:rect l="l" t="t" r="r" b="b"/>
              <a:pathLst>
                <a:path w="2775" h="3503" extrusionOk="0">
                  <a:moveTo>
                    <a:pt x="1402" y="420"/>
                  </a:moveTo>
                  <a:cubicBezTo>
                    <a:pt x="1407" y="420"/>
                    <a:pt x="1413" y="420"/>
                    <a:pt x="1419" y="420"/>
                  </a:cubicBezTo>
                  <a:cubicBezTo>
                    <a:pt x="1508" y="429"/>
                    <a:pt x="1561" y="510"/>
                    <a:pt x="1561" y="590"/>
                  </a:cubicBezTo>
                  <a:lnTo>
                    <a:pt x="1561" y="759"/>
                  </a:lnTo>
                  <a:cubicBezTo>
                    <a:pt x="1508" y="750"/>
                    <a:pt x="1454" y="750"/>
                    <a:pt x="1401" y="750"/>
                  </a:cubicBezTo>
                  <a:cubicBezTo>
                    <a:pt x="1347" y="750"/>
                    <a:pt x="1294" y="750"/>
                    <a:pt x="1231" y="759"/>
                  </a:cubicBezTo>
                  <a:lnTo>
                    <a:pt x="1231" y="581"/>
                  </a:lnTo>
                  <a:cubicBezTo>
                    <a:pt x="1231" y="488"/>
                    <a:pt x="1311" y="420"/>
                    <a:pt x="1402" y="420"/>
                  </a:cubicBezTo>
                  <a:close/>
                  <a:moveTo>
                    <a:pt x="1392" y="1170"/>
                  </a:moveTo>
                  <a:cubicBezTo>
                    <a:pt x="1918" y="1170"/>
                    <a:pt x="2355" y="1598"/>
                    <a:pt x="2355" y="2133"/>
                  </a:cubicBezTo>
                  <a:cubicBezTo>
                    <a:pt x="2355" y="2660"/>
                    <a:pt x="1918" y="3097"/>
                    <a:pt x="1392" y="3097"/>
                  </a:cubicBezTo>
                  <a:cubicBezTo>
                    <a:pt x="857" y="3097"/>
                    <a:pt x="419" y="2660"/>
                    <a:pt x="419" y="2133"/>
                  </a:cubicBezTo>
                  <a:cubicBezTo>
                    <a:pt x="419" y="1598"/>
                    <a:pt x="857" y="1170"/>
                    <a:pt x="1392" y="1170"/>
                  </a:cubicBezTo>
                  <a:close/>
                  <a:moveTo>
                    <a:pt x="1413" y="0"/>
                  </a:moveTo>
                  <a:cubicBezTo>
                    <a:pt x="1403" y="0"/>
                    <a:pt x="1393" y="1"/>
                    <a:pt x="1383" y="1"/>
                  </a:cubicBezTo>
                  <a:cubicBezTo>
                    <a:pt x="1062" y="10"/>
                    <a:pt x="821" y="278"/>
                    <a:pt x="821" y="590"/>
                  </a:cubicBezTo>
                  <a:lnTo>
                    <a:pt x="821" y="875"/>
                  </a:lnTo>
                  <a:cubicBezTo>
                    <a:pt x="330" y="1107"/>
                    <a:pt x="0" y="1625"/>
                    <a:pt x="36" y="2213"/>
                  </a:cubicBezTo>
                  <a:cubicBezTo>
                    <a:pt x="71" y="2891"/>
                    <a:pt x="616" y="3453"/>
                    <a:pt x="1294" y="3498"/>
                  </a:cubicBezTo>
                  <a:cubicBezTo>
                    <a:pt x="1330" y="3501"/>
                    <a:pt x="1366" y="3502"/>
                    <a:pt x="1401" y="3502"/>
                  </a:cubicBezTo>
                  <a:cubicBezTo>
                    <a:pt x="2156" y="3502"/>
                    <a:pt x="2775" y="2882"/>
                    <a:pt x="2775" y="2124"/>
                  </a:cubicBezTo>
                  <a:cubicBezTo>
                    <a:pt x="2775" y="1571"/>
                    <a:pt x="2444" y="1098"/>
                    <a:pt x="1981" y="875"/>
                  </a:cubicBezTo>
                  <a:lnTo>
                    <a:pt x="1981" y="581"/>
                  </a:lnTo>
                  <a:cubicBezTo>
                    <a:pt x="1981" y="261"/>
                    <a:pt x="1721" y="0"/>
                    <a:pt x="14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45"/>
            <p:cNvSpPr/>
            <p:nvPr/>
          </p:nvSpPr>
          <p:spPr>
            <a:xfrm>
              <a:off x="7304048" y="2681750"/>
              <a:ext cx="48151" cy="48151"/>
            </a:xfrm>
            <a:custGeom>
              <a:avLst/>
              <a:gdLst/>
              <a:ahLst/>
              <a:cxnLst/>
              <a:rect l="l" t="t" r="r" b="b"/>
              <a:pathLst>
                <a:path w="1366" h="1366" extrusionOk="0">
                  <a:moveTo>
                    <a:pt x="688" y="420"/>
                  </a:moveTo>
                  <a:cubicBezTo>
                    <a:pt x="830" y="420"/>
                    <a:pt x="955" y="536"/>
                    <a:pt x="955" y="687"/>
                  </a:cubicBezTo>
                  <a:cubicBezTo>
                    <a:pt x="955" y="830"/>
                    <a:pt x="830" y="955"/>
                    <a:pt x="688" y="955"/>
                  </a:cubicBezTo>
                  <a:cubicBezTo>
                    <a:pt x="536" y="955"/>
                    <a:pt x="411" y="830"/>
                    <a:pt x="411" y="687"/>
                  </a:cubicBezTo>
                  <a:cubicBezTo>
                    <a:pt x="411" y="536"/>
                    <a:pt x="536" y="420"/>
                    <a:pt x="688" y="420"/>
                  </a:cubicBezTo>
                  <a:close/>
                  <a:moveTo>
                    <a:pt x="688" y="0"/>
                  </a:moveTo>
                  <a:cubicBezTo>
                    <a:pt x="304" y="0"/>
                    <a:pt x="1" y="313"/>
                    <a:pt x="1" y="687"/>
                  </a:cubicBezTo>
                  <a:cubicBezTo>
                    <a:pt x="1" y="1062"/>
                    <a:pt x="304" y="1365"/>
                    <a:pt x="688" y="1365"/>
                  </a:cubicBezTo>
                  <a:cubicBezTo>
                    <a:pt x="1062" y="1365"/>
                    <a:pt x="1366" y="1062"/>
                    <a:pt x="1366" y="687"/>
                  </a:cubicBezTo>
                  <a:cubicBezTo>
                    <a:pt x="1366" y="313"/>
                    <a:pt x="1062" y="0"/>
                    <a:pt x="6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45"/>
            <p:cNvSpPr/>
            <p:nvPr/>
          </p:nvSpPr>
          <p:spPr>
            <a:xfrm>
              <a:off x="7404374" y="2661233"/>
              <a:ext cx="14523" cy="111425"/>
            </a:xfrm>
            <a:custGeom>
              <a:avLst/>
              <a:gdLst/>
              <a:ahLst/>
              <a:cxnLst/>
              <a:rect l="l" t="t" r="r" b="b"/>
              <a:pathLst>
                <a:path w="412" h="3161" extrusionOk="0">
                  <a:moveTo>
                    <a:pt x="203" y="0"/>
                  </a:moveTo>
                  <a:cubicBezTo>
                    <a:pt x="91" y="0"/>
                    <a:pt x="1" y="93"/>
                    <a:pt x="1" y="208"/>
                  </a:cubicBezTo>
                  <a:lnTo>
                    <a:pt x="1" y="2955"/>
                  </a:lnTo>
                  <a:cubicBezTo>
                    <a:pt x="1" y="3066"/>
                    <a:pt x="99" y="3161"/>
                    <a:pt x="217" y="3161"/>
                  </a:cubicBezTo>
                  <a:cubicBezTo>
                    <a:pt x="222" y="3161"/>
                    <a:pt x="227" y="3161"/>
                    <a:pt x="233" y="3160"/>
                  </a:cubicBezTo>
                  <a:cubicBezTo>
                    <a:pt x="340" y="3143"/>
                    <a:pt x="411" y="3053"/>
                    <a:pt x="411" y="2946"/>
                  </a:cubicBezTo>
                  <a:lnTo>
                    <a:pt x="411" y="217"/>
                  </a:lnTo>
                  <a:cubicBezTo>
                    <a:pt x="411" y="109"/>
                    <a:pt x="340" y="11"/>
                    <a:pt x="233" y="2"/>
                  </a:cubicBezTo>
                  <a:cubicBezTo>
                    <a:pt x="223" y="1"/>
                    <a:pt x="213" y="0"/>
                    <a:pt x="2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45"/>
            <p:cNvSpPr/>
            <p:nvPr/>
          </p:nvSpPr>
          <p:spPr>
            <a:xfrm>
              <a:off x="7111292" y="2661304"/>
              <a:ext cx="14488" cy="111355"/>
            </a:xfrm>
            <a:custGeom>
              <a:avLst/>
              <a:gdLst/>
              <a:ahLst/>
              <a:cxnLst/>
              <a:rect l="l" t="t" r="r" b="b"/>
              <a:pathLst>
                <a:path w="411" h="3159" extrusionOk="0">
                  <a:moveTo>
                    <a:pt x="205" y="0"/>
                  </a:moveTo>
                  <a:cubicBezTo>
                    <a:pt x="89" y="0"/>
                    <a:pt x="0" y="90"/>
                    <a:pt x="0" y="206"/>
                  </a:cubicBezTo>
                  <a:lnTo>
                    <a:pt x="0" y="2944"/>
                  </a:lnTo>
                  <a:cubicBezTo>
                    <a:pt x="0" y="3051"/>
                    <a:pt x="72" y="3141"/>
                    <a:pt x="179" y="3158"/>
                  </a:cubicBezTo>
                  <a:cubicBezTo>
                    <a:pt x="184" y="3159"/>
                    <a:pt x="189" y="3159"/>
                    <a:pt x="194" y="3159"/>
                  </a:cubicBezTo>
                  <a:cubicBezTo>
                    <a:pt x="312" y="3159"/>
                    <a:pt x="411" y="3064"/>
                    <a:pt x="411" y="2953"/>
                  </a:cubicBezTo>
                  <a:lnTo>
                    <a:pt x="411" y="206"/>
                  </a:lnTo>
                  <a:cubicBezTo>
                    <a:pt x="411" y="90"/>
                    <a:pt x="321" y="0"/>
                    <a:pt x="2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5" name="Google Shape;705;p45"/>
          <p:cNvGrpSpPr/>
          <p:nvPr/>
        </p:nvGrpSpPr>
        <p:grpSpPr>
          <a:xfrm>
            <a:off x="2629460" y="2314122"/>
            <a:ext cx="673200" cy="38533"/>
            <a:chOff x="927100" y="2495050"/>
            <a:chExt cx="673200" cy="38533"/>
          </a:xfrm>
        </p:grpSpPr>
        <p:cxnSp>
          <p:nvCxnSpPr>
            <p:cNvPr id="706" name="Google Shape;706;p45"/>
            <p:cNvCxnSpPr/>
            <p:nvPr/>
          </p:nvCxnSpPr>
          <p:spPr>
            <a:xfrm>
              <a:off x="927100" y="2495050"/>
              <a:ext cx="6732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45"/>
            <p:cNvCxnSpPr/>
            <p:nvPr/>
          </p:nvCxnSpPr>
          <p:spPr>
            <a:xfrm>
              <a:off x="927100" y="2533583"/>
              <a:ext cx="6732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08" name="Google Shape;708;p45"/>
          <p:cNvGrpSpPr/>
          <p:nvPr/>
        </p:nvGrpSpPr>
        <p:grpSpPr>
          <a:xfrm>
            <a:off x="5867620" y="2260191"/>
            <a:ext cx="673200" cy="38533"/>
            <a:chOff x="927100" y="2495050"/>
            <a:chExt cx="673200" cy="38533"/>
          </a:xfrm>
        </p:grpSpPr>
        <p:cxnSp>
          <p:nvCxnSpPr>
            <p:cNvPr id="709" name="Google Shape;709;p45"/>
            <p:cNvCxnSpPr/>
            <p:nvPr/>
          </p:nvCxnSpPr>
          <p:spPr>
            <a:xfrm>
              <a:off x="927100" y="2495050"/>
              <a:ext cx="6732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45"/>
            <p:cNvCxnSpPr/>
            <p:nvPr/>
          </p:nvCxnSpPr>
          <p:spPr>
            <a:xfrm>
              <a:off x="927100" y="2533583"/>
              <a:ext cx="6732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711" name="Google Shape;711;p45"/>
          <p:cNvSpPr/>
          <p:nvPr/>
        </p:nvSpPr>
        <p:spPr>
          <a:xfrm>
            <a:off x="1854385" y="4057897"/>
            <a:ext cx="2247775" cy="204898"/>
          </a:xfrm>
          <a:custGeom>
            <a:avLst/>
            <a:gdLst/>
            <a:ahLst/>
            <a:cxnLst/>
            <a:rect l="l" t="t" r="r" b="b"/>
            <a:pathLst>
              <a:path w="47479" h="4328" extrusionOk="0">
                <a:moveTo>
                  <a:pt x="25425" y="1"/>
                </a:moveTo>
                <a:cubicBezTo>
                  <a:pt x="25310" y="1"/>
                  <a:pt x="25078" y="45"/>
                  <a:pt x="24855" y="179"/>
                </a:cubicBezTo>
                <a:lnTo>
                  <a:pt x="24855" y="179"/>
                </a:lnTo>
                <a:cubicBezTo>
                  <a:pt x="24685" y="268"/>
                  <a:pt x="24524" y="402"/>
                  <a:pt x="24391" y="589"/>
                </a:cubicBezTo>
                <a:lnTo>
                  <a:pt x="24391" y="589"/>
                </a:lnTo>
                <a:cubicBezTo>
                  <a:pt x="24007" y="1125"/>
                  <a:pt x="23650" y="1580"/>
                  <a:pt x="23650" y="1580"/>
                </a:cubicBezTo>
                <a:lnTo>
                  <a:pt x="23650" y="1580"/>
                </a:lnTo>
                <a:cubicBezTo>
                  <a:pt x="23650" y="1580"/>
                  <a:pt x="23293" y="2035"/>
                  <a:pt x="22901" y="2588"/>
                </a:cubicBezTo>
                <a:lnTo>
                  <a:pt x="22901" y="2588"/>
                </a:lnTo>
                <a:cubicBezTo>
                  <a:pt x="22794" y="2739"/>
                  <a:pt x="22651" y="2846"/>
                  <a:pt x="22517" y="2927"/>
                </a:cubicBezTo>
                <a:lnTo>
                  <a:pt x="22517" y="2927"/>
                </a:lnTo>
                <a:cubicBezTo>
                  <a:pt x="22321" y="3034"/>
                  <a:pt x="22143" y="3078"/>
                  <a:pt x="22053" y="3078"/>
                </a:cubicBezTo>
                <a:lnTo>
                  <a:pt x="22053" y="3078"/>
                </a:lnTo>
                <a:cubicBezTo>
                  <a:pt x="22053" y="3078"/>
                  <a:pt x="22053" y="3078"/>
                  <a:pt x="22044" y="3078"/>
                </a:cubicBezTo>
                <a:lnTo>
                  <a:pt x="22044" y="3078"/>
                </a:lnTo>
                <a:lnTo>
                  <a:pt x="21045" y="3078"/>
                </a:lnTo>
                <a:cubicBezTo>
                  <a:pt x="20715" y="3078"/>
                  <a:pt x="20412" y="2945"/>
                  <a:pt x="20198" y="2722"/>
                </a:cubicBezTo>
                <a:lnTo>
                  <a:pt x="20198" y="2722"/>
                </a:lnTo>
                <a:cubicBezTo>
                  <a:pt x="19984" y="2507"/>
                  <a:pt x="19841" y="2213"/>
                  <a:pt x="19841" y="1883"/>
                </a:cubicBezTo>
                <a:lnTo>
                  <a:pt x="19841" y="1883"/>
                </a:lnTo>
                <a:cubicBezTo>
                  <a:pt x="19841" y="1553"/>
                  <a:pt x="19984" y="1250"/>
                  <a:pt x="20198" y="1036"/>
                </a:cubicBezTo>
                <a:lnTo>
                  <a:pt x="20198" y="1036"/>
                </a:lnTo>
                <a:cubicBezTo>
                  <a:pt x="20412" y="813"/>
                  <a:pt x="20715" y="679"/>
                  <a:pt x="21045" y="679"/>
                </a:cubicBezTo>
                <a:lnTo>
                  <a:pt x="21045" y="679"/>
                </a:lnTo>
                <a:cubicBezTo>
                  <a:pt x="21268" y="679"/>
                  <a:pt x="21473" y="768"/>
                  <a:pt x="21616" y="920"/>
                </a:cubicBezTo>
                <a:lnTo>
                  <a:pt x="21616" y="920"/>
                </a:lnTo>
                <a:cubicBezTo>
                  <a:pt x="21759" y="1062"/>
                  <a:pt x="21857" y="1267"/>
                  <a:pt x="21857" y="1491"/>
                </a:cubicBezTo>
                <a:lnTo>
                  <a:pt x="21857" y="1491"/>
                </a:lnTo>
                <a:cubicBezTo>
                  <a:pt x="21857" y="1714"/>
                  <a:pt x="21759" y="1910"/>
                  <a:pt x="21616" y="2061"/>
                </a:cubicBezTo>
                <a:lnTo>
                  <a:pt x="21616" y="2061"/>
                </a:lnTo>
                <a:cubicBezTo>
                  <a:pt x="21473" y="2204"/>
                  <a:pt x="21268" y="2293"/>
                  <a:pt x="21045" y="2293"/>
                </a:cubicBezTo>
                <a:lnTo>
                  <a:pt x="21045" y="2293"/>
                </a:lnTo>
                <a:cubicBezTo>
                  <a:pt x="20920" y="2293"/>
                  <a:pt x="20813" y="2249"/>
                  <a:pt x="20733" y="2160"/>
                </a:cubicBezTo>
                <a:lnTo>
                  <a:pt x="20733" y="2160"/>
                </a:lnTo>
                <a:cubicBezTo>
                  <a:pt x="20653" y="2079"/>
                  <a:pt x="20599" y="1972"/>
                  <a:pt x="20599" y="1847"/>
                </a:cubicBezTo>
                <a:lnTo>
                  <a:pt x="20599" y="1847"/>
                </a:lnTo>
                <a:cubicBezTo>
                  <a:pt x="20599" y="1731"/>
                  <a:pt x="20653" y="1615"/>
                  <a:pt x="20733" y="1535"/>
                </a:cubicBezTo>
                <a:lnTo>
                  <a:pt x="20733" y="1535"/>
                </a:lnTo>
                <a:cubicBezTo>
                  <a:pt x="20751" y="1517"/>
                  <a:pt x="20769" y="1499"/>
                  <a:pt x="20787" y="1491"/>
                </a:cubicBezTo>
                <a:lnTo>
                  <a:pt x="20787" y="1491"/>
                </a:lnTo>
                <a:cubicBezTo>
                  <a:pt x="20849" y="1571"/>
                  <a:pt x="20938" y="1615"/>
                  <a:pt x="21045" y="1615"/>
                </a:cubicBezTo>
                <a:lnTo>
                  <a:pt x="21045" y="1615"/>
                </a:lnTo>
                <a:cubicBezTo>
                  <a:pt x="21224" y="1615"/>
                  <a:pt x="21366" y="1473"/>
                  <a:pt x="21366" y="1294"/>
                </a:cubicBezTo>
                <a:lnTo>
                  <a:pt x="21366" y="1294"/>
                </a:lnTo>
                <a:cubicBezTo>
                  <a:pt x="21366" y="1116"/>
                  <a:pt x="21224" y="973"/>
                  <a:pt x="21045" y="973"/>
                </a:cubicBezTo>
                <a:lnTo>
                  <a:pt x="21045" y="973"/>
                </a:lnTo>
                <a:cubicBezTo>
                  <a:pt x="20876" y="973"/>
                  <a:pt x="20733" y="1098"/>
                  <a:pt x="20724" y="1267"/>
                </a:cubicBezTo>
                <a:lnTo>
                  <a:pt x="20724" y="1267"/>
                </a:lnTo>
                <a:cubicBezTo>
                  <a:pt x="20671" y="1294"/>
                  <a:pt x="20617" y="1339"/>
                  <a:pt x="20572" y="1375"/>
                </a:cubicBezTo>
                <a:lnTo>
                  <a:pt x="20572" y="1375"/>
                </a:lnTo>
                <a:cubicBezTo>
                  <a:pt x="20456" y="1499"/>
                  <a:pt x="20376" y="1669"/>
                  <a:pt x="20376" y="1847"/>
                </a:cubicBezTo>
                <a:lnTo>
                  <a:pt x="20376" y="1847"/>
                </a:lnTo>
                <a:cubicBezTo>
                  <a:pt x="20376" y="2035"/>
                  <a:pt x="20456" y="2204"/>
                  <a:pt x="20572" y="2320"/>
                </a:cubicBezTo>
                <a:lnTo>
                  <a:pt x="20572" y="2320"/>
                </a:lnTo>
                <a:cubicBezTo>
                  <a:pt x="20697" y="2445"/>
                  <a:pt x="20858" y="2516"/>
                  <a:pt x="21045" y="2516"/>
                </a:cubicBezTo>
                <a:lnTo>
                  <a:pt x="21045" y="2516"/>
                </a:lnTo>
                <a:cubicBezTo>
                  <a:pt x="21331" y="2516"/>
                  <a:pt x="21589" y="2400"/>
                  <a:pt x="21777" y="2213"/>
                </a:cubicBezTo>
                <a:lnTo>
                  <a:pt x="21777" y="2213"/>
                </a:lnTo>
                <a:cubicBezTo>
                  <a:pt x="21964" y="2026"/>
                  <a:pt x="22080" y="1767"/>
                  <a:pt x="22080" y="1491"/>
                </a:cubicBezTo>
                <a:lnTo>
                  <a:pt x="22080" y="1491"/>
                </a:lnTo>
                <a:cubicBezTo>
                  <a:pt x="22080" y="1205"/>
                  <a:pt x="21964" y="946"/>
                  <a:pt x="21777" y="759"/>
                </a:cubicBezTo>
                <a:lnTo>
                  <a:pt x="21777" y="759"/>
                </a:lnTo>
                <a:cubicBezTo>
                  <a:pt x="21589" y="572"/>
                  <a:pt x="21331" y="456"/>
                  <a:pt x="21045" y="456"/>
                </a:cubicBezTo>
                <a:lnTo>
                  <a:pt x="21045" y="456"/>
                </a:lnTo>
                <a:cubicBezTo>
                  <a:pt x="20653" y="456"/>
                  <a:pt x="20296" y="616"/>
                  <a:pt x="20037" y="875"/>
                </a:cubicBezTo>
                <a:lnTo>
                  <a:pt x="20037" y="875"/>
                </a:lnTo>
                <a:cubicBezTo>
                  <a:pt x="19778" y="1134"/>
                  <a:pt x="19627" y="1491"/>
                  <a:pt x="19627" y="1883"/>
                </a:cubicBezTo>
                <a:lnTo>
                  <a:pt x="19627" y="1883"/>
                </a:lnTo>
                <a:cubicBezTo>
                  <a:pt x="19627" y="2267"/>
                  <a:pt x="19778" y="2623"/>
                  <a:pt x="20037" y="2882"/>
                </a:cubicBezTo>
                <a:lnTo>
                  <a:pt x="20037" y="2882"/>
                </a:lnTo>
                <a:cubicBezTo>
                  <a:pt x="20296" y="3141"/>
                  <a:pt x="20653" y="3301"/>
                  <a:pt x="21045" y="3301"/>
                </a:cubicBezTo>
                <a:lnTo>
                  <a:pt x="21045" y="3301"/>
                </a:lnTo>
                <a:lnTo>
                  <a:pt x="22053" y="3301"/>
                </a:lnTo>
                <a:cubicBezTo>
                  <a:pt x="22160" y="3301"/>
                  <a:pt x="22392" y="3257"/>
                  <a:pt x="22624" y="3123"/>
                </a:cubicBezTo>
                <a:lnTo>
                  <a:pt x="22624" y="3123"/>
                </a:lnTo>
                <a:cubicBezTo>
                  <a:pt x="22785" y="3025"/>
                  <a:pt x="22945" y="2900"/>
                  <a:pt x="23079" y="2713"/>
                </a:cubicBezTo>
                <a:lnTo>
                  <a:pt x="23079" y="2713"/>
                </a:lnTo>
                <a:cubicBezTo>
                  <a:pt x="23463" y="2177"/>
                  <a:pt x="23820" y="1722"/>
                  <a:pt x="23829" y="1722"/>
                </a:cubicBezTo>
                <a:lnTo>
                  <a:pt x="23829" y="1722"/>
                </a:lnTo>
                <a:cubicBezTo>
                  <a:pt x="23829" y="1722"/>
                  <a:pt x="24177" y="1267"/>
                  <a:pt x="24578" y="714"/>
                </a:cubicBezTo>
                <a:lnTo>
                  <a:pt x="24578" y="714"/>
                </a:lnTo>
                <a:cubicBezTo>
                  <a:pt x="24685" y="563"/>
                  <a:pt x="24828" y="456"/>
                  <a:pt x="24962" y="375"/>
                </a:cubicBezTo>
                <a:lnTo>
                  <a:pt x="24962" y="375"/>
                </a:lnTo>
                <a:cubicBezTo>
                  <a:pt x="25158" y="259"/>
                  <a:pt x="25336" y="224"/>
                  <a:pt x="25417" y="224"/>
                </a:cubicBezTo>
                <a:lnTo>
                  <a:pt x="25417" y="224"/>
                </a:lnTo>
                <a:cubicBezTo>
                  <a:pt x="25425" y="224"/>
                  <a:pt x="25425" y="224"/>
                  <a:pt x="25425" y="224"/>
                </a:cubicBezTo>
                <a:lnTo>
                  <a:pt x="25425" y="224"/>
                </a:lnTo>
                <a:lnTo>
                  <a:pt x="26425" y="224"/>
                </a:lnTo>
                <a:cubicBezTo>
                  <a:pt x="26755" y="224"/>
                  <a:pt x="27058" y="358"/>
                  <a:pt x="27272" y="572"/>
                </a:cubicBezTo>
                <a:lnTo>
                  <a:pt x="27272" y="572"/>
                </a:lnTo>
                <a:cubicBezTo>
                  <a:pt x="27495" y="795"/>
                  <a:pt x="27629" y="1089"/>
                  <a:pt x="27629" y="1419"/>
                </a:cubicBezTo>
                <a:lnTo>
                  <a:pt x="27629" y="1419"/>
                </a:lnTo>
                <a:cubicBezTo>
                  <a:pt x="27629" y="1749"/>
                  <a:pt x="27495" y="2053"/>
                  <a:pt x="27272" y="2267"/>
                </a:cubicBezTo>
                <a:lnTo>
                  <a:pt x="27272" y="2267"/>
                </a:lnTo>
                <a:cubicBezTo>
                  <a:pt x="27058" y="2490"/>
                  <a:pt x="26755" y="2623"/>
                  <a:pt x="26425" y="2623"/>
                </a:cubicBezTo>
                <a:lnTo>
                  <a:pt x="26425" y="2623"/>
                </a:lnTo>
                <a:cubicBezTo>
                  <a:pt x="26211" y="2623"/>
                  <a:pt x="26005" y="2534"/>
                  <a:pt x="25863" y="2383"/>
                </a:cubicBezTo>
                <a:lnTo>
                  <a:pt x="25863" y="2383"/>
                </a:lnTo>
                <a:cubicBezTo>
                  <a:pt x="25711" y="2240"/>
                  <a:pt x="25622" y="2035"/>
                  <a:pt x="25622" y="1812"/>
                </a:cubicBezTo>
                <a:lnTo>
                  <a:pt x="25622" y="1812"/>
                </a:lnTo>
                <a:cubicBezTo>
                  <a:pt x="25622" y="1589"/>
                  <a:pt x="25711" y="1392"/>
                  <a:pt x="25863" y="1241"/>
                </a:cubicBezTo>
                <a:lnTo>
                  <a:pt x="25863" y="1241"/>
                </a:lnTo>
                <a:cubicBezTo>
                  <a:pt x="26005" y="1098"/>
                  <a:pt x="26211" y="1009"/>
                  <a:pt x="26425" y="1009"/>
                </a:cubicBezTo>
                <a:lnTo>
                  <a:pt x="26425" y="1009"/>
                </a:lnTo>
                <a:cubicBezTo>
                  <a:pt x="26550" y="1009"/>
                  <a:pt x="26666" y="1053"/>
                  <a:pt x="26746" y="1134"/>
                </a:cubicBezTo>
                <a:lnTo>
                  <a:pt x="26746" y="1134"/>
                </a:lnTo>
                <a:cubicBezTo>
                  <a:pt x="26826" y="1214"/>
                  <a:pt x="26871" y="1330"/>
                  <a:pt x="26871" y="1455"/>
                </a:cubicBezTo>
                <a:lnTo>
                  <a:pt x="26871" y="1455"/>
                </a:lnTo>
                <a:cubicBezTo>
                  <a:pt x="26871" y="1571"/>
                  <a:pt x="26826" y="1687"/>
                  <a:pt x="26746" y="1767"/>
                </a:cubicBezTo>
                <a:lnTo>
                  <a:pt x="26746" y="1767"/>
                </a:lnTo>
                <a:cubicBezTo>
                  <a:pt x="26728" y="1785"/>
                  <a:pt x="26710" y="1803"/>
                  <a:pt x="26692" y="1812"/>
                </a:cubicBezTo>
                <a:lnTo>
                  <a:pt x="26692" y="1812"/>
                </a:lnTo>
                <a:cubicBezTo>
                  <a:pt x="26630" y="1731"/>
                  <a:pt x="26532" y="1687"/>
                  <a:pt x="26425" y="1687"/>
                </a:cubicBezTo>
                <a:lnTo>
                  <a:pt x="26425" y="1687"/>
                </a:lnTo>
                <a:cubicBezTo>
                  <a:pt x="26246" y="1687"/>
                  <a:pt x="26103" y="1830"/>
                  <a:pt x="26103" y="2008"/>
                </a:cubicBezTo>
                <a:lnTo>
                  <a:pt x="26103" y="2008"/>
                </a:lnTo>
                <a:cubicBezTo>
                  <a:pt x="26103" y="2186"/>
                  <a:pt x="26246" y="2329"/>
                  <a:pt x="26425" y="2329"/>
                </a:cubicBezTo>
                <a:lnTo>
                  <a:pt x="26425" y="2329"/>
                </a:lnTo>
                <a:cubicBezTo>
                  <a:pt x="26603" y="2329"/>
                  <a:pt x="26737" y="2204"/>
                  <a:pt x="26755" y="2035"/>
                </a:cubicBezTo>
                <a:lnTo>
                  <a:pt x="26755" y="2035"/>
                </a:lnTo>
                <a:cubicBezTo>
                  <a:pt x="26808" y="2008"/>
                  <a:pt x="26853" y="1963"/>
                  <a:pt x="26897" y="1919"/>
                </a:cubicBezTo>
                <a:lnTo>
                  <a:pt x="26897" y="1919"/>
                </a:lnTo>
                <a:cubicBezTo>
                  <a:pt x="27022" y="1803"/>
                  <a:pt x="27094" y="1633"/>
                  <a:pt x="27094" y="1455"/>
                </a:cubicBezTo>
                <a:lnTo>
                  <a:pt x="27094" y="1455"/>
                </a:lnTo>
                <a:cubicBezTo>
                  <a:pt x="27094" y="1267"/>
                  <a:pt x="27022" y="1098"/>
                  <a:pt x="26897" y="982"/>
                </a:cubicBezTo>
                <a:lnTo>
                  <a:pt x="26897" y="982"/>
                </a:lnTo>
                <a:cubicBezTo>
                  <a:pt x="26781" y="857"/>
                  <a:pt x="26612" y="786"/>
                  <a:pt x="26425" y="786"/>
                </a:cubicBezTo>
                <a:lnTo>
                  <a:pt x="26425" y="786"/>
                </a:lnTo>
                <a:cubicBezTo>
                  <a:pt x="26148" y="786"/>
                  <a:pt x="25889" y="902"/>
                  <a:pt x="25702" y="1089"/>
                </a:cubicBezTo>
                <a:lnTo>
                  <a:pt x="25702" y="1089"/>
                </a:lnTo>
                <a:cubicBezTo>
                  <a:pt x="25515" y="1276"/>
                  <a:pt x="25399" y="1535"/>
                  <a:pt x="25399" y="1812"/>
                </a:cubicBezTo>
                <a:lnTo>
                  <a:pt x="25399" y="1812"/>
                </a:lnTo>
                <a:cubicBezTo>
                  <a:pt x="25399" y="2097"/>
                  <a:pt x="25515" y="2356"/>
                  <a:pt x="25702" y="2543"/>
                </a:cubicBezTo>
                <a:lnTo>
                  <a:pt x="25702" y="2543"/>
                </a:lnTo>
                <a:cubicBezTo>
                  <a:pt x="25889" y="2731"/>
                  <a:pt x="26148" y="2846"/>
                  <a:pt x="26425" y="2846"/>
                </a:cubicBezTo>
                <a:lnTo>
                  <a:pt x="26425" y="2846"/>
                </a:lnTo>
                <a:cubicBezTo>
                  <a:pt x="26817" y="2846"/>
                  <a:pt x="27174" y="2686"/>
                  <a:pt x="27433" y="2427"/>
                </a:cubicBezTo>
                <a:lnTo>
                  <a:pt x="27433" y="2427"/>
                </a:lnTo>
                <a:cubicBezTo>
                  <a:pt x="27691" y="2169"/>
                  <a:pt x="27852" y="1812"/>
                  <a:pt x="27852" y="1419"/>
                </a:cubicBezTo>
                <a:lnTo>
                  <a:pt x="27852" y="1419"/>
                </a:lnTo>
                <a:cubicBezTo>
                  <a:pt x="27852" y="1036"/>
                  <a:pt x="27691" y="679"/>
                  <a:pt x="27433" y="420"/>
                </a:cubicBezTo>
                <a:lnTo>
                  <a:pt x="27433" y="420"/>
                </a:lnTo>
                <a:cubicBezTo>
                  <a:pt x="27174" y="161"/>
                  <a:pt x="26817" y="1"/>
                  <a:pt x="26425" y="1"/>
                </a:cubicBezTo>
                <a:lnTo>
                  <a:pt x="26425" y="1"/>
                </a:lnTo>
                <a:close/>
                <a:moveTo>
                  <a:pt x="44356" y="1615"/>
                </a:moveTo>
                <a:lnTo>
                  <a:pt x="44356" y="1615"/>
                </a:lnTo>
                <a:lnTo>
                  <a:pt x="42893" y="1615"/>
                </a:lnTo>
                <a:lnTo>
                  <a:pt x="40020" y="1615"/>
                </a:lnTo>
                <a:lnTo>
                  <a:pt x="28521" y="1615"/>
                </a:lnTo>
                <a:cubicBezTo>
                  <a:pt x="28459" y="1615"/>
                  <a:pt x="28414" y="1660"/>
                  <a:pt x="28414" y="1722"/>
                </a:cubicBezTo>
                <a:lnTo>
                  <a:pt x="28414" y="1722"/>
                </a:lnTo>
                <a:cubicBezTo>
                  <a:pt x="28414" y="1785"/>
                  <a:pt x="28459" y="1830"/>
                  <a:pt x="28521" y="1830"/>
                </a:cubicBezTo>
                <a:lnTo>
                  <a:pt x="28521" y="1830"/>
                </a:lnTo>
                <a:lnTo>
                  <a:pt x="40020" y="1830"/>
                </a:lnTo>
                <a:lnTo>
                  <a:pt x="42893" y="1830"/>
                </a:lnTo>
                <a:cubicBezTo>
                  <a:pt x="43080" y="1830"/>
                  <a:pt x="43241" y="1910"/>
                  <a:pt x="43357" y="2026"/>
                </a:cubicBezTo>
                <a:lnTo>
                  <a:pt x="43357" y="2026"/>
                </a:lnTo>
                <a:cubicBezTo>
                  <a:pt x="43482" y="2142"/>
                  <a:pt x="43553" y="2311"/>
                  <a:pt x="43553" y="2490"/>
                </a:cubicBezTo>
                <a:lnTo>
                  <a:pt x="43553" y="2490"/>
                </a:lnTo>
                <a:cubicBezTo>
                  <a:pt x="43553" y="2668"/>
                  <a:pt x="43482" y="2838"/>
                  <a:pt x="43357" y="2954"/>
                </a:cubicBezTo>
                <a:lnTo>
                  <a:pt x="43357" y="2954"/>
                </a:lnTo>
                <a:cubicBezTo>
                  <a:pt x="43312" y="3007"/>
                  <a:pt x="43250" y="3043"/>
                  <a:pt x="43187" y="3078"/>
                </a:cubicBezTo>
                <a:lnTo>
                  <a:pt x="43187" y="3078"/>
                </a:lnTo>
                <a:cubicBezTo>
                  <a:pt x="43125" y="2980"/>
                  <a:pt x="43018" y="2918"/>
                  <a:pt x="42893" y="2918"/>
                </a:cubicBezTo>
                <a:lnTo>
                  <a:pt x="42893" y="2918"/>
                </a:lnTo>
                <a:cubicBezTo>
                  <a:pt x="42714" y="2918"/>
                  <a:pt x="42563" y="3070"/>
                  <a:pt x="42563" y="3257"/>
                </a:cubicBezTo>
                <a:lnTo>
                  <a:pt x="42563" y="3257"/>
                </a:lnTo>
                <a:cubicBezTo>
                  <a:pt x="42563" y="3444"/>
                  <a:pt x="42714" y="3596"/>
                  <a:pt x="42893" y="3596"/>
                </a:cubicBezTo>
                <a:lnTo>
                  <a:pt x="42893" y="3596"/>
                </a:lnTo>
                <a:cubicBezTo>
                  <a:pt x="43071" y="3596"/>
                  <a:pt x="43205" y="3462"/>
                  <a:pt x="43232" y="3301"/>
                </a:cubicBezTo>
                <a:lnTo>
                  <a:pt x="43232" y="3301"/>
                </a:lnTo>
                <a:cubicBezTo>
                  <a:pt x="43339" y="3257"/>
                  <a:pt x="43437" y="3194"/>
                  <a:pt x="43517" y="3114"/>
                </a:cubicBezTo>
                <a:lnTo>
                  <a:pt x="43517" y="3114"/>
                </a:lnTo>
                <a:cubicBezTo>
                  <a:pt x="43678" y="2954"/>
                  <a:pt x="43776" y="2731"/>
                  <a:pt x="43776" y="2490"/>
                </a:cubicBezTo>
                <a:lnTo>
                  <a:pt x="43776" y="2490"/>
                </a:lnTo>
                <a:cubicBezTo>
                  <a:pt x="43776" y="2249"/>
                  <a:pt x="43678" y="2026"/>
                  <a:pt x="43517" y="1865"/>
                </a:cubicBezTo>
                <a:lnTo>
                  <a:pt x="43517" y="1865"/>
                </a:lnTo>
                <a:cubicBezTo>
                  <a:pt x="43508" y="1856"/>
                  <a:pt x="43491" y="1847"/>
                  <a:pt x="43482" y="1830"/>
                </a:cubicBezTo>
                <a:lnTo>
                  <a:pt x="43482" y="1830"/>
                </a:lnTo>
                <a:lnTo>
                  <a:pt x="44356" y="1830"/>
                </a:lnTo>
                <a:lnTo>
                  <a:pt x="44356" y="1830"/>
                </a:lnTo>
                <a:lnTo>
                  <a:pt x="46122" y="1830"/>
                </a:lnTo>
                <a:cubicBezTo>
                  <a:pt x="46435" y="1830"/>
                  <a:pt x="46711" y="1963"/>
                  <a:pt x="46916" y="2169"/>
                </a:cubicBezTo>
                <a:lnTo>
                  <a:pt x="46916" y="2169"/>
                </a:lnTo>
                <a:cubicBezTo>
                  <a:pt x="47130" y="2374"/>
                  <a:pt x="47255" y="2659"/>
                  <a:pt x="47255" y="2971"/>
                </a:cubicBezTo>
                <a:lnTo>
                  <a:pt x="47255" y="2971"/>
                </a:lnTo>
                <a:cubicBezTo>
                  <a:pt x="47255" y="3275"/>
                  <a:pt x="47130" y="3560"/>
                  <a:pt x="46916" y="3765"/>
                </a:cubicBezTo>
                <a:lnTo>
                  <a:pt x="46916" y="3765"/>
                </a:lnTo>
                <a:cubicBezTo>
                  <a:pt x="46711" y="3971"/>
                  <a:pt x="46435" y="4104"/>
                  <a:pt x="46122" y="4104"/>
                </a:cubicBezTo>
                <a:lnTo>
                  <a:pt x="46122" y="4104"/>
                </a:lnTo>
                <a:cubicBezTo>
                  <a:pt x="45935" y="4104"/>
                  <a:pt x="45774" y="4024"/>
                  <a:pt x="45658" y="3908"/>
                </a:cubicBezTo>
                <a:lnTo>
                  <a:pt x="45658" y="3908"/>
                </a:lnTo>
                <a:cubicBezTo>
                  <a:pt x="45534" y="3792"/>
                  <a:pt x="45462" y="3623"/>
                  <a:pt x="45462" y="3444"/>
                </a:cubicBezTo>
                <a:lnTo>
                  <a:pt x="45462" y="3444"/>
                </a:lnTo>
                <a:cubicBezTo>
                  <a:pt x="45462" y="3266"/>
                  <a:pt x="45534" y="3096"/>
                  <a:pt x="45658" y="2980"/>
                </a:cubicBezTo>
                <a:lnTo>
                  <a:pt x="45658" y="2980"/>
                </a:lnTo>
                <a:cubicBezTo>
                  <a:pt x="45703" y="2927"/>
                  <a:pt x="45765" y="2891"/>
                  <a:pt x="45837" y="2855"/>
                </a:cubicBezTo>
                <a:lnTo>
                  <a:pt x="45837" y="2855"/>
                </a:lnTo>
                <a:cubicBezTo>
                  <a:pt x="45890" y="2954"/>
                  <a:pt x="45997" y="3016"/>
                  <a:pt x="46122" y="3016"/>
                </a:cubicBezTo>
                <a:lnTo>
                  <a:pt x="46122" y="3016"/>
                </a:lnTo>
                <a:cubicBezTo>
                  <a:pt x="46310" y="3016"/>
                  <a:pt x="46452" y="2864"/>
                  <a:pt x="46452" y="2677"/>
                </a:cubicBezTo>
                <a:lnTo>
                  <a:pt x="46452" y="2677"/>
                </a:lnTo>
                <a:cubicBezTo>
                  <a:pt x="46452" y="2490"/>
                  <a:pt x="46310" y="2338"/>
                  <a:pt x="46122" y="2338"/>
                </a:cubicBezTo>
                <a:lnTo>
                  <a:pt x="46122" y="2338"/>
                </a:lnTo>
                <a:cubicBezTo>
                  <a:pt x="45944" y="2338"/>
                  <a:pt x="45810" y="2472"/>
                  <a:pt x="45783" y="2632"/>
                </a:cubicBezTo>
                <a:lnTo>
                  <a:pt x="45783" y="2632"/>
                </a:lnTo>
                <a:cubicBezTo>
                  <a:pt x="45676" y="2677"/>
                  <a:pt x="45578" y="2739"/>
                  <a:pt x="45498" y="2829"/>
                </a:cubicBezTo>
                <a:lnTo>
                  <a:pt x="45498" y="2829"/>
                </a:lnTo>
                <a:cubicBezTo>
                  <a:pt x="45337" y="2980"/>
                  <a:pt x="45239" y="3203"/>
                  <a:pt x="45239" y="3444"/>
                </a:cubicBezTo>
                <a:lnTo>
                  <a:pt x="45239" y="3444"/>
                </a:lnTo>
                <a:cubicBezTo>
                  <a:pt x="45239" y="3685"/>
                  <a:pt x="45337" y="3908"/>
                  <a:pt x="45498" y="4069"/>
                </a:cubicBezTo>
                <a:lnTo>
                  <a:pt x="45498" y="4069"/>
                </a:lnTo>
                <a:cubicBezTo>
                  <a:pt x="45658" y="4220"/>
                  <a:pt x="45881" y="4327"/>
                  <a:pt x="46122" y="4327"/>
                </a:cubicBezTo>
                <a:lnTo>
                  <a:pt x="46122" y="4327"/>
                </a:lnTo>
                <a:cubicBezTo>
                  <a:pt x="46488" y="4327"/>
                  <a:pt x="46836" y="4167"/>
                  <a:pt x="47077" y="3926"/>
                </a:cubicBezTo>
                <a:lnTo>
                  <a:pt x="47077" y="3926"/>
                </a:lnTo>
                <a:cubicBezTo>
                  <a:pt x="47327" y="3676"/>
                  <a:pt x="47478" y="3337"/>
                  <a:pt x="47478" y="2971"/>
                </a:cubicBezTo>
                <a:lnTo>
                  <a:pt x="47478" y="2971"/>
                </a:lnTo>
                <a:cubicBezTo>
                  <a:pt x="47478" y="2597"/>
                  <a:pt x="47327" y="2258"/>
                  <a:pt x="47077" y="2008"/>
                </a:cubicBezTo>
                <a:lnTo>
                  <a:pt x="47077" y="2008"/>
                </a:lnTo>
                <a:cubicBezTo>
                  <a:pt x="46836" y="1767"/>
                  <a:pt x="46488" y="1615"/>
                  <a:pt x="46122" y="1615"/>
                </a:cubicBezTo>
                <a:lnTo>
                  <a:pt x="46122" y="1615"/>
                </a:lnTo>
                <a:lnTo>
                  <a:pt x="44356" y="1615"/>
                </a:lnTo>
                <a:close/>
                <a:moveTo>
                  <a:pt x="7450" y="1615"/>
                </a:moveTo>
                <a:lnTo>
                  <a:pt x="4577" y="1615"/>
                </a:lnTo>
                <a:lnTo>
                  <a:pt x="3123" y="1615"/>
                </a:lnTo>
                <a:lnTo>
                  <a:pt x="3114" y="1615"/>
                </a:lnTo>
                <a:lnTo>
                  <a:pt x="1356" y="1615"/>
                </a:lnTo>
                <a:cubicBezTo>
                  <a:pt x="982" y="1615"/>
                  <a:pt x="643" y="1767"/>
                  <a:pt x="393" y="2008"/>
                </a:cubicBezTo>
                <a:lnTo>
                  <a:pt x="393" y="2008"/>
                </a:lnTo>
                <a:cubicBezTo>
                  <a:pt x="152" y="2258"/>
                  <a:pt x="0" y="2597"/>
                  <a:pt x="0" y="2971"/>
                </a:cubicBezTo>
                <a:lnTo>
                  <a:pt x="0" y="2971"/>
                </a:lnTo>
                <a:cubicBezTo>
                  <a:pt x="0" y="3337"/>
                  <a:pt x="152" y="3676"/>
                  <a:pt x="393" y="3926"/>
                </a:cubicBezTo>
                <a:lnTo>
                  <a:pt x="393" y="3926"/>
                </a:lnTo>
                <a:cubicBezTo>
                  <a:pt x="643" y="4167"/>
                  <a:pt x="982" y="4327"/>
                  <a:pt x="1356" y="4327"/>
                </a:cubicBezTo>
                <a:lnTo>
                  <a:pt x="1356" y="4327"/>
                </a:lnTo>
                <a:cubicBezTo>
                  <a:pt x="1597" y="4327"/>
                  <a:pt x="1820" y="4220"/>
                  <a:pt x="1972" y="4069"/>
                </a:cubicBezTo>
                <a:lnTo>
                  <a:pt x="1972" y="4069"/>
                </a:lnTo>
                <a:cubicBezTo>
                  <a:pt x="2133" y="3908"/>
                  <a:pt x="2231" y="3685"/>
                  <a:pt x="2231" y="3444"/>
                </a:cubicBezTo>
                <a:lnTo>
                  <a:pt x="2231" y="3444"/>
                </a:lnTo>
                <a:cubicBezTo>
                  <a:pt x="2231" y="3203"/>
                  <a:pt x="2133" y="2980"/>
                  <a:pt x="1972" y="2829"/>
                </a:cubicBezTo>
                <a:lnTo>
                  <a:pt x="1972" y="2829"/>
                </a:lnTo>
                <a:cubicBezTo>
                  <a:pt x="1892" y="2739"/>
                  <a:pt x="1794" y="2677"/>
                  <a:pt x="1687" y="2632"/>
                </a:cubicBezTo>
                <a:lnTo>
                  <a:pt x="1687" y="2632"/>
                </a:lnTo>
                <a:cubicBezTo>
                  <a:pt x="1669" y="2472"/>
                  <a:pt x="1526" y="2338"/>
                  <a:pt x="1356" y="2338"/>
                </a:cubicBezTo>
                <a:lnTo>
                  <a:pt x="1356" y="2338"/>
                </a:lnTo>
                <a:cubicBezTo>
                  <a:pt x="1169" y="2338"/>
                  <a:pt x="1017" y="2490"/>
                  <a:pt x="1017" y="2677"/>
                </a:cubicBezTo>
                <a:lnTo>
                  <a:pt x="1017" y="2677"/>
                </a:lnTo>
                <a:cubicBezTo>
                  <a:pt x="1017" y="2864"/>
                  <a:pt x="1169" y="3016"/>
                  <a:pt x="1356" y="3016"/>
                </a:cubicBezTo>
                <a:lnTo>
                  <a:pt x="1356" y="3016"/>
                </a:lnTo>
                <a:cubicBezTo>
                  <a:pt x="1472" y="3016"/>
                  <a:pt x="1580" y="2954"/>
                  <a:pt x="1642" y="2855"/>
                </a:cubicBezTo>
                <a:lnTo>
                  <a:pt x="1642" y="2855"/>
                </a:lnTo>
                <a:cubicBezTo>
                  <a:pt x="1704" y="2891"/>
                  <a:pt x="1767" y="2927"/>
                  <a:pt x="1820" y="2980"/>
                </a:cubicBezTo>
                <a:lnTo>
                  <a:pt x="1820" y="2980"/>
                </a:lnTo>
                <a:cubicBezTo>
                  <a:pt x="1936" y="3096"/>
                  <a:pt x="2008" y="3266"/>
                  <a:pt x="2008" y="3444"/>
                </a:cubicBezTo>
                <a:lnTo>
                  <a:pt x="2008" y="3444"/>
                </a:lnTo>
                <a:cubicBezTo>
                  <a:pt x="2008" y="3623"/>
                  <a:pt x="1936" y="3792"/>
                  <a:pt x="1820" y="3908"/>
                </a:cubicBezTo>
                <a:lnTo>
                  <a:pt x="1820" y="3908"/>
                </a:lnTo>
                <a:cubicBezTo>
                  <a:pt x="1695" y="4024"/>
                  <a:pt x="1535" y="4104"/>
                  <a:pt x="1356" y="4104"/>
                </a:cubicBezTo>
                <a:lnTo>
                  <a:pt x="1356" y="4104"/>
                </a:lnTo>
                <a:cubicBezTo>
                  <a:pt x="1044" y="4104"/>
                  <a:pt x="759" y="3971"/>
                  <a:pt x="554" y="3765"/>
                </a:cubicBezTo>
                <a:lnTo>
                  <a:pt x="554" y="3765"/>
                </a:lnTo>
                <a:cubicBezTo>
                  <a:pt x="348" y="3560"/>
                  <a:pt x="224" y="3275"/>
                  <a:pt x="224" y="2971"/>
                </a:cubicBezTo>
                <a:lnTo>
                  <a:pt x="224" y="2971"/>
                </a:lnTo>
                <a:cubicBezTo>
                  <a:pt x="224" y="2659"/>
                  <a:pt x="348" y="2374"/>
                  <a:pt x="554" y="2169"/>
                </a:cubicBezTo>
                <a:lnTo>
                  <a:pt x="554" y="2169"/>
                </a:lnTo>
                <a:cubicBezTo>
                  <a:pt x="759" y="1963"/>
                  <a:pt x="1044" y="1830"/>
                  <a:pt x="1356" y="1830"/>
                </a:cubicBezTo>
                <a:lnTo>
                  <a:pt x="1356" y="1830"/>
                </a:lnTo>
                <a:lnTo>
                  <a:pt x="3123" y="1830"/>
                </a:lnTo>
                <a:lnTo>
                  <a:pt x="3123" y="1830"/>
                </a:lnTo>
                <a:lnTo>
                  <a:pt x="3997" y="1830"/>
                </a:lnTo>
                <a:cubicBezTo>
                  <a:pt x="3979" y="1847"/>
                  <a:pt x="3970" y="1856"/>
                  <a:pt x="3961" y="1865"/>
                </a:cubicBezTo>
                <a:lnTo>
                  <a:pt x="3961" y="1865"/>
                </a:lnTo>
                <a:cubicBezTo>
                  <a:pt x="3801" y="2026"/>
                  <a:pt x="3703" y="2249"/>
                  <a:pt x="3703" y="2490"/>
                </a:cubicBezTo>
                <a:lnTo>
                  <a:pt x="3703" y="2490"/>
                </a:lnTo>
                <a:cubicBezTo>
                  <a:pt x="3703" y="2731"/>
                  <a:pt x="3801" y="2954"/>
                  <a:pt x="3961" y="3114"/>
                </a:cubicBezTo>
                <a:lnTo>
                  <a:pt x="3961" y="3114"/>
                </a:lnTo>
                <a:cubicBezTo>
                  <a:pt x="4042" y="3194"/>
                  <a:pt x="4140" y="3257"/>
                  <a:pt x="4247" y="3301"/>
                </a:cubicBezTo>
                <a:lnTo>
                  <a:pt x="4247" y="3301"/>
                </a:lnTo>
                <a:cubicBezTo>
                  <a:pt x="4265" y="3462"/>
                  <a:pt x="4407" y="3596"/>
                  <a:pt x="4577" y="3596"/>
                </a:cubicBezTo>
                <a:lnTo>
                  <a:pt x="4577" y="3596"/>
                </a:lnTo>
                <a:cubicBezTo>
                  <a:pt x="4764" y="3596"/>
                  <a:pt x="4916" y="3444"/>
                  <a:pt x="4916" y="3257"/>
                </a:cubicBezTo>
                <a:lnTo>
                  <a:pt x="4916" y="3257"/>
                </a:lnTo>
                <a:cubicBezTo>
                  <a:pt x="4916" y="3070"/>
                  <a:pt x="4764" y="2918"/>
                  <a:pt x="4577" y="2918"/>
                </a:cubicBezTo>
                <a:lnTo>
                  <a:pt x="4577" y="2918"/>
                </a:lnTo>
                <a:cubicBezTo>
                  <a:pt x="4461" y="2918"/>
                  <a:pt x="4354" y="2980"/>
                  <a:pt x="4292" y="3078"/>
                </a:cubicBezTo>
                <a:lnTo>
                  <a:pt x="4292" y="3078"/>
                </a:lnTo>
                <a:cubicBezTo>
                  <a:pt x="4229" y="3043"/>
                  <a:pt x="4167" y="3007"/>
                  <a:pt x="4113" y="2954"/>
                </a:cubicBezTo>
                <a:lnTo>
                  <a:pt x="4113" y="2954"/>
                </a:lnTo>
                <a:cubicBezTo>
                  <a:pt x="3997" y="2838"/>
                  <a:pt x="3926" y="2668"/>
                  <a:pt x="3926" y="2490"/>
                </a:cubicBezTo>
                <a:lnTo>
                  <a:pt x="3926" y="2490"/>
                </a:lnTo>
                <a:cubicBezTo>
                  <a:pt x="3926" y="2311"/>
                  <a:pt x="3997" y="2142"/>
                  <a:pt x="4113" y="2026"/>
                </a:cubicBezTo>
                <a:lnTo>
                  <a:pt x="4113" y="2026"/>
                </a:lnTo>
                <a:cubicBezTo>
                  <a:pt x="4229" y="1910"/>
                  <a:pt x="4399" y="1830"/>
                  <a:pt x="4577" y="1830"/>
                </a:cubicBezTo>
                <a:lnTo>
                  <a:pt x="4577" y="1830"/>
                </a:lnTo>
                <a:lnTo>
                  <a:pt x="7450" y="1830"/>
                </a:lnTo>
                <a:lnTo>
                  <a:pt x="18949" y="1830"/>
                </a:lnTo>
                <a:cubicBezTo>
                  <a:pt x="19011" y="1830"/>
                  <a:pt x="19065" y="1785"/>
                  <a:pt x="19065" y="1722"/>
                </a:cubicBezTo>
                <a:lnTo>
                  <a:pt x="19065" y="1722"/>
                </a:lnTo>
                <a:cubicBezTo>
                  <a:pt x="19065" y="1660"/>
                  <a:pt x="19011" y="1615"/>
                  <a:pt x="18949" y="1615"/>
                </a:cubicBezTo>
                <a:lnTo>
                  <a:pt x="18949" y="1615"/>
                </a:lnTo>
                <a:lnTo>
                  <a:pt x="7450" y="161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2" name="Google Shape;712;p45"/>
          <p:cNvSpPr/>
          <p:nvPr/>
        </p:nvSpPr>
        <p:spPr>
          <a:xfrm>
            <a:off x="5080818" y="4057897"/>
            <a:ext cx="2247775" cy="204898"/>
          </a:xfrm>
          <a:custGeom>
            <a:avLst/>
            <a:gdLst/>
            <a:ahLst/>
            <a:cxnLst/>
            <a:rect l="l" t="t" r="r" b="b"/>
            <a:pathLst>
              <a:path w="47479" h="4328" extrusionOk="0">
                <a:moveTo>
                  <a:pt x="25425" y="1"/>
                </a:moveTo>
                <a:cubicBezTo>
                  <a:pt x="25310" y="1"/>
                  <a:pt x="25078" y="45"/>
                  <a:pt x="24855" y="179"/>
                </a:cubicBezTo>
                <a:lnTo>
                  <a:pt x="24855" y="179"/>
                </a:lnTo>
                <a:cubicBezTo>
                  <a:pt x="24685" y="268"/>
                  <a:pt x="24524" y="402"/>
                  <a:pt x="24391" y="589"/>
                </a:cubicBezTo>
                <a:lnTo>
                  <a:pt x="24391" y="589"/>
                </a:lnTo>
                <a:cubicBezTo>
                  <a:pt x="24007" y="1125"/>
                  <a:pt x="23650" y="1580"/>
                  <a:pt x="23650" y="1580"/>
                </a:cubicBezTo>
                <a:lnTo>
                  <a:pt x="23650" y="1580"/>
                </a:lnTo>
                <a:cubicBezTo>
                  <a:pt x="23650" y="1580"/>
                  <a:pt x="23293" y="2035"/>
                  <a:pt x="22901" y="2588"/>
                </a:cubicBezTo>
                <a:lnTo>
                  <a:pt x="22901" y="2588"/>
                </a:lnTo>
                <a:cubicBezTo>
                  <a:pt x="22794" y="2739"/>
                  <a:pt x="22651" y="2846"/>
                  <a:pt x="22517" y="2927"/>
                </a:cubicBezTo>
                <a:lnTo>
                  <a:pt x="22517" y="2927"/>
                </a:lnTo>
                <a:cubicBezTo>
                  <a:pt x="22321" y="3034"/>
                  <a:pt x="22143" y="3078"/>
                  <a:pt x="22053" y="3078"/>
                </a:cubicBezTo>
                <a:lnTo>
                  <a:pt x="22053" y="3078"/>
                </a:lnTo>
                <a:cubicBezTo>
                  <a:pt x="22053" y="3078"/>
                  <a:pt x="22053" y="3078"/>
                  <a:pt x="22044" y="3078"/>
                </a:cubicBezTo>
                <a:lnTo>
                  <a:pt x="22044" y="3078"/>
                </a:lnTo>
                <a:lnTo>
                  <a:pt x="21045" y="3078"/>
                </a:lnTo>
                <a:cubicBezTo>
                  <a:pt x="20715" y="3078"/>
                  <a:pt x="20412" y="2945"/>
                  <a:pt x="20198" y="2722"/>
                </a:cubicBezTo>
                <a:lnTo>
                  <a:pt x="20198" y="2722"/>
                </a:lnTo>
                <a:cubicBezTo>
                  <a:pt x="19984" y="2507"/>
                  <a:pt x="19841" y="2213"/>
                  <a:pt x="19841" y="1883"/>
                </a:cubicBezTo>
                <a:lnTo>
                  <a:pt x="19841" y="1883"/>
                </a:lnTo>
                <a:cubicBezTo>
                  <a:pt x="19841" y="1553"/>
                  <a:pt x="19984" y="1250"/>
                  <a:pt x="20198" y="1036"/>
                </a:cubicBezTo>
                <a:lnTo>
                  <a:pt x="20198" y="1036"/>
                </a:lnTo>
                <a:cubicBezTo>
                  <a:pt x="20412" y="813"/>
                  <a:pt x="20715" y="679"/>
                  <a:pt x="21045" y="679"/>
                </a:cubicBezTo>
                <a:lnTo>
                  <a:pt x="21045" y="679"/>
                </a:lnTo>
                <a:cubicBezTo>
                  <a:pt x="21268" y="679"/>
                  <a:pt x="21473" y="768"/>
                  <a:pt x="21616" y="920"/>
                </a:cubicBezTo>
                <a:lnTo>
                  <a:pt x="21616" y="920"/>
                </a:lnTo>
                <a:cubicBezTo>
                  <a:pt x="21759" y="1062"/>
                  <a:pt x="21857" y="1267"/>
                  <a:pt x="21857" y="1491"/>
                </a:cubicBezTo>
                <a:lnTo>
                  <a:pt x="21857" y="1491"/>
                </a:lnTo>
                <a:cubicBezTo>
                  <a:pt x="21857" y="1714"/>
                  <a:pt x="21759" y="1910"/>
                  <a:pt x="21616" y="2061"/>
                </a:cubicBezTo>
                <a:lnTo>
                  <a:pt x="21616" y="2061"/>
                </a:lnTo>
                <a:cubicBezTo>
                  <a:pt x="21473" y="2204"/>
                  <a:pt x="21268" y="2293"/>
                  <a:pt x="21045" y="2293"/>
                </a:cubicBezTo>
                <a:lnTo>
                  <a:pt x="21045" y="2293"/>
                </a:lnTo>
                <a:cubicBezTo>
                  <a:pt x="20920" y="2293"/>
                  <a:pt x="20813" y="2249"/>
                  <a:pt x="20733" y="2160"/>
                </a:cubicBezTo>
                <a:lnTo>
                  <a:pt x="20733" y="2160"/>
                </a:lnTo>
                <a:cubicBezTo>
                  <a:pt x="20653" y="2079"/>
                  <a:pt x="20599" y="1972"/>
                  <a:pt x="20599" y="1847"/>
                </a:cubicBezTo>
                <a:lnTo>
                  <a:pt x="20599" y="1847"/>
                </a:lnTo>
                <a:cubicBezTo>
                  <a:pt x="20599" y="1731"/>
                  <a:pt x="20653" y="1615"/>
                  <a:pt x="20733" y="1535"/>
                </a:cubicBezTo>
                <a:lnTo>
                  <a:pt x="20733" y="1535"/>
                </a:lnTo>
                <a:cubicBezTo>
                  <a:pt x="20751" y="1517"/>
                  <a:pt x="20769" y="1499"/>
                  <a:pt x="20787" y="1491"/>
                </a:cubicBezTo>
                <a:lnTo>
                  <a:pt x="20787" y="1491"/>
                </a:lnTo>
                <a:cubicBezTo>
                  <a:pt x="20849" y="1571"/>
                  <a:pt x="20938" y="1615"/>
                  <a:pt x="21045" y="1615"/>
                </a:cubicBezTo>
                <a:lnTo>
                  <a:pt x="21045" y="1615"/>
                </a:lnTo>
                <a:cubicBezTo>
                  <a:pt x="21224" y="1615"/>
                  <a:pt x="21366" y="1473"/>
                  <a:pt x="21366" y="1294"/>
                </a:cubicBezTo>
                <a:lnTo>
                  <a:pt x="21366" y="1294"/>
                </a:lnTo>
                <a:cubicBezTo>
                  <a:pt x="21366" y="1116"/>
                  <a:pt x="21224" y="973"/>
                  <a:pt x="21045" y="973"/>
                </a:cubicBezTo>
                <a:lnTo>
                  <a:pt x="21045" y="973"/>
                </a:lnTo>
                <a:cubicBezTo>
                  <a:pt x="20876" y="973"/>
                  <a:pt x="20733" y="1098"/>
                  <a:pt x="20724" y="1267"/>
                </a:cubicBezTo>
                <a:lnTo>
                  <a:pt x="20724" y="1267"/>
                </a:lnTo>
                <a:cubicBezTo>
                  <a:pt x="20671" y="1294"/>
                  <a:pt x="20617" y="1339"/>
                  <a:pt x="20572" y="1375"/>
                </a:cubicBezTo>
                <a:lnTo>
                  <a:pt x="20572" y="1375"/>
                </a:lnTo>
                <a:cubicBezTo>
                  <a:pt x="20456" y="1499"/>
                  <a:pt x="20376" y="1669"/>
                  <a:pt x="20376" y="1847"/>
                </a:cubicBezTo>
                <a:lnTo>
                  <a:pt x="20376" y="1847"/>
                </a:lnTo>
                <a:cubicBezTo>
                  <a:pt x="20376" y="2035"/>
                  <a:pt x="20456" y="2204"/>
                  <a:pt x="20572" y="2320"/>
                </a:cubicBezTo>
                <a:lnTo>
                  <a:pt x="20572" y="2320"/>
                </a:lnTo>
                <a:cubicBezTo>
                  <a:pt x="20697" y="2445"/>
                  <a:pt x="20858" y="2516"/>
                  <a:pt x="21045" y="2516"/>
                </a:cubicBezTo>
                <a:lnTo>
                  <a:pt x="21045" y="2516"/>
                </a:lnTo>
                <a:cubicBezTo>
                  <a:pt x="21331" y="2516"/>
                  <a:pt x="21589" y="2400"/>
                  <a:pt x="21777" y="2213"/>
                </a:cubicBezTo>
                <a:lnTo>
                  <a:pt x="21777" y="2213"/>
                </a:lnTo>
                <a:cubicBezTo>
                  <a:pt x="21964" y="2026"/>
                  <a:pt x="22080" y="1767"/>
                  <a:pt x="22080" y="1491"/>
                </a:cubicBezTo>
                <a:lnTo>
                  <a:pt x="22080" y="1491"/>
                </a:lnTo>
                <a:cubicBezTo>
                  <a:pt x="22080" y="1205"/>
                  <a:pt x="21964" y="946"/>
                  <a:pt x="21777" y="759"/>
                </a:cubicBezTo>
                <a:lnTo>
                  <a:pt x="21777" y="759"/>
                </a:lnTo>
                <a:cubicBezTo>
                  <a:pt x="21589" y="572"/>
                  <a:pt x="21331" y="456"/>
                  <a:pt x="21045" y="456"/>
                </a:cubicBezTo>
                <a:lnTo>
                  <a:pt x="21045" y="456"/>
                </a:lnTo>
                <a:cubicBezTo>
                  <a:pt x="20653" y="456"/>
                  <a:pt x="20296" y="616"/>
                  <a:pt x="20037" y="875"/>
                </a:cubicBezTo>
                <a:lnTo>
                  <a:pt x="20037" y="875"/>
                </a:lnTo>
                <a:cubicBezTo>
                  <a:pt x="19778" y="1134"/>
                  <a:pt x="19627" y="1491"/>
                  <a:pt x="19627" y="1883"/>
                </a:cubicBezTo>
                <a:lnTo>
                  <a:pt x="19627" y="1883"/>
                </a:lnTo>
                <a:cubicBezTo>
                  <a:pt x="19627" y="2267"/>
                  <a:pt x="19778" y="2623"/>
                  <a:pt x="20037" y="2882"/>
                </a:cubicBezTo>
                <a:lnTo>
                  <a:pt x="20037" y="2882"/>
                </a:lnTo>
                <a:cubicBezTo>
                  <a:pt x="20296" y="3141"/>
                  <a:pt x="20653" y="3301"/>
                  <a:pt x="21045" y="3301"/>
                </a:cubicBezTo>
                <a:lnTo>
                  <a:pt x="21045" y="3301"/>
                </a:lnTo>
                <a:lnTo>
                  <a:pt x="22053" y="3301"/>
                </a:lnTo>
                <a:cubicBezTo>
                  <a:pt x="22160" y="3301"/>
                  <a:pt x="22392" y="3257"/>
                  <a:pt x="22624" y="3123"/>
                </a:cubicBezTo>
                <a:lnTo>
                  <a:pt x="22624" y="3123"/>
                </a:lnTo>
                <a:cubicBezTo>
                  <a:pt x="22785" y="3025"/>
                  <a:pt x="22945" y="2900"/>
                  <a:pt x="23079" y="2713"/>
                </a:cubicBezTo>
                <a:lnTo>
                  <a:pt x="23079" y="2713"/>
                </a:lnTo>
                <a:cubicBezTo>
                  <a:pt x="23463" y="2177"/>
                  <a:pt x="23820" y="1722"/>
                  <a:pt x="23829" y="1722"/>
                </a:cubicBezTo>
                <a:lnTo>
                  <a:pt x="23829" y="1722"/>
                </a:lnTo>
                <a:cubicBezTo>
                  <a:pt x="23829" y="1722"/>
                  <a:pt x="24177" y="1267"/>
                  <a:pt x="24578" y="714"/>
                </a:cubicBezTo>
                <a:lnTo>
                  <a:pt x="24578" y="714"/>
                </a:lnTo>
                <a:cubicBezTo>
                  <a:pt x="24685" y="563"/>
                  <a:pt x="24828" y="456"/>
                  <a:pt x="24962" y="375"/>
                </a:cubicBezTo>
                <a:lnTo>
                  <a:pt x="24962" y="375"/>
                </a:lnTo>
                <a:cubicBezTo>
                  <a:pt x="25158" y="259"/>
                  <a:pt x="25336" y="224"/>
                  <a:pt x="25417" y="224"/>
                </a:cubicBezTo>
                <a:lnTo>
                  <a:pt x="25417" y="224"/>
                </a:lnTo>
                <a:cubicBezTo>
                  <a:pt x="25425" y="224"/>
                  <a:pt x="25425" y="224"/>
                  <a:pt x="25425" y="224"/>
                </a:cubicBezTo>
                <a:lnTo>
                  <a:pt x="25425" y="224"/>
                </a:lnTo>
                <a:lnTo>
                  <a:pt x="26425" y="224"/>
                </a:lnTo>
                <a:cubicBezTo>
                  <a:pt x="26755" y="224"/>
                  <a:pt x="27058" y="358"/>
                  <a:pt x="27272" y="572"/>
                </a:cubicBezTo>
                <a:lnTo>
                  <a:pt x="27272" y="572"/>
                </a:lnTo>
                <a:cubicBezTo>
                  <a:pt x="27495" y="795"/>
                  <a:pt x="27629" y="1089"/>
                  <a:pt x="27629" y="1419"/>
                </a:cubicBezTo>
                <a:lnTo>
                  <a:pt x="27629" y="1419"/>
                </a:lnTo>
                <a:cubicBezTo>
                  <a:pt x="27629" y="1749"/>
                  <a:pt x="27495" y="2053"/>
                  <a:pt x="27272" y="2267"/>
                </a:cubicBezTo>
                <a:lnTo>
                  <a:pt x="27272" y="2267"/>
                </a:lnTo>
                <a:cubicBezTo>
                  <a:pt x="27058" y="2490"/>
                  <a:pt x="26755" y="2623"/>
                  <a:pt x="26425" y="2623"/>
                </a:cubicBezTo>
                <a:lnTo>
                  <a:pt x="26425" y="2623"/>
                </a:lnTo>
                <a:cubicBezTo>
                  <a:pt x="26211" y="2623"/>
                  <a:pt x="26005" y="2534"/>
                  <a:pt x="25863" y="2383"/>
                </a:cubicBezTo>
                <a:lnTo>
                  <a:pt x="25863" y="2383"/>
                </a:lnTo>
                <a:cubicBezTo>
                  <a:pt x="25711" y="2240"/>
                  <a:pt x="25622" y="2035"/>
                  <a:pt x="25622" y="1812"/>
                </a:cubicBezTo>
                <a:lnTo>
                  <a:pt x="25622" y="1812"/>
                </a:lnTo>
                <a:cubicBezTo>
                  <a:pt x="25622" y="1589"/>
                  <a:pt x="25711" y="1392"/>
                  <a:pt x="25863" y="1241"/>
                </a:cubicBezTo>
                <a:lnTo>
                  <a:pt x="25863" y="1241"/>
                </a:lnTo>
                <a:cubicBezTo>
                  <a:pt x="26005" y="1098"/>
                  <a:pt x="26211" y="1009"/>
                  <a:pt x="26425" y="1009"/>
                </a:cubicBezTo>
                <a:lnTo>
                  <a:pt x="26425" y="1009"/>
                </a:lnTo>
                <a:cubicBezTo>
                  <a:pt x="26550" y="1009"/>
                  <a:pt x="26666" y="1053"/>
                  <a:pt x="26746" y="1134"/>
                </a:cubicBezTo>
                <a:lnTo>
                  <a:pt x="26746" y="1134"/>
                </a:lnTo>
                <a:cubicBezTo>
                  <a:pt x="26826" y="1214"/>
                  <a:pt x="26871" y="1330"/>
                  <a:pt x="26871" y="1455"/>
                </a:cubicBezTo>
                <a:lnTo>
                  <a:pt x="26871" y="1455"/>
                </a:lnTo>
                <a:cubicBezTo>
                  <a:pt x="26871" y="1571"/>
                  <a:pt x="26826" y="1687"/>
                  <a:pt x="26746" y="1767"/>
                </a:cubicBezTo>
                <a:lnTo>
                  <a:pt x="26746" y="1767"/>
                </a:lnTo>
                <a:cubicBezTo>
                  <a:pt x="26728" y="1785"/>
                  <a:pt x="26710" y="1803"/>
                  <a:pt x="26692" y="1812"/>
                </a:cubicBezTo>
                <a:lnTo>
                  <a:pt x="26692" y="1812"/>
                </a:lnTo>
                <a:cubicBezTo>
                  <a:pt x="26630" y="1731"/>
                  <a:pt x="26532" y="1687"/>
                  <a:pt x="26425" y="1687"/>
                </a:cubicBezTo>
                <a:lnTo>
                  <a:pt x="26425" y="1687"/>
                </a:lnTo>
                <a:cubicBezTo>
                  <a:pt x="26246" y="1687"/>
                  <a:pt x="26103" y="1830"/>
                  <a:pt x="26103" y="2008"/>
                </a:cubicBezTo>
                <a:lnTo>
                  <a:pt x="26103" y="2008"/>
                </a:lnTo>
                <a:cubicBezTo>
                  <a:pt x="26103" y="2186"/>
                  <a:pt x="26246" y="2329"/>
                  <a:pt x="26425" y="2329"/>
                </a:cubicBezTo>
                <a:lnTo>
                  <a:pt x="26425" y="2329"/>
                </a:lnTo>
                <a:cubicBezTo>
                  <a:pt x="26603" y="2329"/>
                  <a:pt x="26737" y="2204"/>
                  <a:pt x="26755" y="2035"/>
                </a:cubicBezTo>
                <a:lnTo>
                  <a:pt x="26755" y="2035"/>
                </a:lnTo>
                <a:cubicBezTo>
                  <a:pt x="26808" y="2008"/>
                  <a:pt x="26853" y="1963"/>
                  <a:pt x="26897" y="1919"/>
                </a:cubicBezTo>
                <a:lnTo>
                  <a:pt x="26897" y="1919"/>
                </a:lnTo>
                <a:cubicBezTo>
                  <a:pt x="27022" y="1803"/>
                  <a:pt x="27094" y="1633"/>
                  <a:pt x="27094" y="1455"/>
                </a:cubicBezTo>
                <a:lnTo>
                  <a:pt x="27094" y="1455"/>
                </a:lnTo>
                <a:cubicBezTo>
                  <a:pt x="27094" y="1267"/>
                  <a:pt x="27022" y="1098"/>
                  <a:pt x="26897" y="982"/>
                </a:cubicBezTo>
                <a:lnTo>
                  <a:pt x="26897" y="982"/>
                </a:lnTo>
                <a:cubicBezTo>
                  <a:pt x="26781" y="857"/>
                  <a:pt x="26612" y="786"/>
                  <a:pt x="26425" y="786"/>
                </a:cubicBezTo>
                <a:lnTo>
                  <a:pt x="26425" y="786"/>
                </a:lnTo>
                <a:cubicBezTo>
                  <a:pt x="26148" y="786"/>
                  <a:pt x="25889" y="902"/>
                  <a:pt x="25702" y="1089"/>
                </a:cubicBezTo>
                <a:lnTo>
                  <a:pt x="25702" y="1089"/>
                </a:lnTo>
                <a:cubicBezTo>
                  <a:pt x="25515" y="1276"/>
                  <a:pt x="25399" y="1535"/>
                  <a:pt x="25399" y="1812"/>
                </a:cubicBezTo>
                <a:lnTo>
                  <a:pt x="25399" y="1812"/>
                </a:lnTo>
                <a:cubicBezTo>
                  <a:pt x="25399" y="2097"/>
                  <a:pt x="25515" y="2356"/>
                  <a:pt x="25702" y="2543"/>
                </a:cubicBezTo>
                <a:lnTo>
                  <a:pt x="25702" y="2543"/>
                </a:lnTo>
                <a:cubicBezTo>
                  <a:pt x="25889" y="2731"/>
                  <a:pt x="26148" y="2846"/>
                  <a:pt x="26425" y="2846"/>
                </a:cubicBezTo>
                <a:lnTo>
                  <a:pt x="26425" y="2846"/>
                </a:lnTo>
                <a:cubicBezTo>
                  <a:pt x="26817" y="2846"/>
                  <a:pt x="27174" y="2686"/>
                  <a:pt x="27433" y="2427"/>
                </a:cubicBezTo>
                <a:lnTo>
                  <a:pt x="27433" y="2427"/>
                </a:lnTo>
                <a:cubicBezTo>
                  <a:pt x="27691" y="2169"/>
                  <a:pt x="27852" y="1812"/>
                  <a:pt x="27852" y="1419"/>
                </a:cubicBezTo>
                <a:lnTo>
                  <a:pt x="27852" y="1419"/>
                </a:lnTo>
                <a:cubicBezTo>
                  <a:pt x="27852" y="1036"/>
                  <a:pt x="27691" y="679"/>
                  <a:pt x="27433" y="420"/>
                </a:cubicBezTo>
                <a:lnTo>
                  <a:pt x="27433" y="420"/>
                </a:lnTo>
                <a:cubicBezTo>
                  <a:pt x="27174" y="161"/>
                  <a:pt x="26817" y="1"/>
                  <a:pt x="26425" y="1"/>
                </a:cubicBezTo>
                <a:lnTo>
                  <a:pt x="26425" y="1"/>
                </a:lnTo>
                <a:close/>
                <a:moveTo>
                  <a:pt x="44356" y="1615"/>
                </a:moveTo>
                <a:lnTo>
                  <a:pt x="44356" y="1615"/>
                </a:lnTo>
                <a:lnTo>
                  <a:pt x="42893" y="1615"/>
                </a:lnTo>
                <a:lnTo>
                  <a:pt x="40020" y="1615"/>
                </a:lnTo>
                <a:lnTo>
                  <a:pt x="28521" y="1615"/>
                </a:lnTo>
                <a:cubicBezTo>
                  <a:pt x="28459" y="1615"/>
                  <a:pt x="28414" y="1660"/>
                  <a:pt x="28414" y="1722"/>
                </a:cubicBezTo>
                <a:lnTo>
                  <a:pt x="28414" y="1722"/>
                </a:lnTo>
                <a:cubicBezTo>
                  <a:pt x="28414" y="1785"/>
                  <a:pt x="28459" y="1830"/>
                  <a:pt x="28521" y="1830"/>
                </a:cubicBezTo>
                <a:lnTo>
                  <a:pt x="28521" y="1830"/>
                </a:lnTo>
                <a:lnTo>
                  <a:pt x="40020" y="1830"/>
                </a:lnTo>
                <a:lnTo>
                  <a:pt x="42893" y="1830"/>
                </a:lnTo>
                <a:cubicBezTo>
                  <a:pt x="43080" y="1830"/>
                  <a:pt x="43241" y="1910"/>
                  <a:pt x="43357" y="2026"/>
                </a:cubicBezTo>
                <a:lnTo>
                  <a:pt x="43357" y="2026"/>
                </a:lnTo>
                <a:cubicBezTo>
                  <a:pt x="43482" y="2142"/>
                  <a:pt x="43553" y="2311"/>
                  <a:pt x="43553" y="2490"/>
                </a:cubicBezTo>
                <a:lnTo>
                  <a:pt x="43553" y="2490"/>
                </a:lnTo>
                <a:cubicBezTo>
                  <a:pt x="43553" y="2668"/>
                  <a:pt x="43482" y="2838"/>
                  <a:pt x="43357" y="2954"/>
                </a:cubicBezTo>
                <a:lnTo>
                  <a:pt x="43357" y="2954"/>
                </a:lnTo>
                <a:cubicBezTo>
                  <a:pt x="43312" y="3007"/>
                  <a:pt x="43250" y="3043"/>
                  <a:pt x="43187" y="3078"/>
                </a:cubicBezTo>
                <a:lnTo>
                  <a:pt x="43187" y="3078"/>
                </a:lnTo>
                <a:cubicBezTo>
                  <a:pt x="43125" y="2980"/>
                  <a:pt x="43018" y="2918"/>
                  <a:pt x="42893" y="2918"/>
                </a:cubicBezTo>
                <a:lnTo>
                  <a:pt x="42893" y="2918"/>
                </a:lnTo>
                <a:cubicBezTo>
                  <a:pt x="42714" y="2918"/>
                  <a:pt x="42563" y="3070"/>
                  <a:pt x="42563" y="3257"/>
                </a:cubicBezTo>
                <a:lnTo>
                  <a:pt x="42563" y="3257"/>
                </a:lnTo>
                <a:cubicBezTo>
                  <a:pt x="42563" y="3444"/>
                  <a:pt x="42714" y="3596"/>
                  <a:pt x="42893" y="3596"/>
                </a:cubicBezTo>
                <a:lnTo>
                  <a:pt x="42893" y="3596"/>
                </a:lnTo>
                <a:cubicBezTo>
                  <a:pt x="43071" y="3596"/>
                  <a:pt x="43205" y="3462"/>
                  <a:pt x="43232" y="3301"/>
                </a:cubicBezTo>
                <a:lnTo>
                  <a:pt x="43232" y="3301"/>
                </a:lnTo>
                <a:cubicBezTo>
                  <a:pt x="43339" y="3257"/>
                  <a:pt x="43437" y="3194"/>
                  <a:pt x="43517" y="3114"/>
                </a:cubicBezTo>
                <a:lnTo>
                  <a:pt x="43517" y="3114"/>
                </a:lnTo>
                <a:cubicBezTo>
                  <a:pt x="43678" y="2954"/>
                  <a:pt x="43776" y="2731"/>
                  <a:pt x="43776" y="2490"/>
                </a:cubicBezTo>
                <a:lnTo>
                  <a:pt x="43776" y="2490"/>
                </a:lnTo>
                <a:cubicBezTo>
                  <a:pt x="43776" y="2249"/>
                  <a:pt x="43678" y="2026"/>
                  <a:pt x="43517" y="1865"/>
                </a:cubicBezTo>
                <a:lnTo>
                  <a:pt x="43517" y="1865"/>
                </a:lnTo>
                <a:cubicBezTo>
                  <a:pt x="43508" y="1856"/>
                  <a:pt x="43491" y="1847"/>
                  <a:pt x="43482" y="1830"/>
                </a:cubicBezTo>
                <a:lnTo>
                  <a:pt x="43482" y="1830"/>
                </a:lnTo>
                <a:lnTo>
                  <a:pt x="44356" y="1830"/>
                </a:lnTo>
                <a:lnTo>
                  <a:pt x="44356" y="1830"/>
                </a:lnTo>
                <a:lnTo>
                  <a:pt x="46122" y="1830"/>
                </a:lnTo>
                <a:cubicBezTo>
                  <a:pt x="46435" y="1830"/>
                  <a:pt x="46711" y="1963"/>
                  <a:pt x="46916" y="2169"/>
                </a:cubicBezTo>
                <a:lnTo>
                  <a:pt x="46916" y="2169"/>
                </a:lnTo>
                <a:cubicBezTo>
                  <a:pt x="47130" y="2374"/>
                  <a:pt x="47255" y="2659"/>
                  <a:pt x="47255" y="2971"/>
                </a:cubicBezTo>
                <a:lnTo>
                  <a:pt x="47255" y="2971"/>
                </a:lnTo>
                <a:cubicBezTo>
                  <a:pt x="47255" y="3275"/>
                  <a:pt x="47130" y="3560"/>
                  <a:pt x="46916" y="3765"/>
                </a:cubicBezTo>
                <a:lnTo>
                  <a:pt x="46916" y="3765"/>
                </a:lnTo>
                <a:cubicBezTo>
                  <a:pt x="46711" y="3971"/>
                  <a:pt x="46435" y="4104"/>
                  <a:pt x="46122" y="4104"/>
                </a:cubicBezTo>
                <a:lnTo>
                  <a:pt x="46122" y="4104"/>
                </a:lnTo>
                <a:cubicBezTo>
                  <a:pt x="45935" y="4104"/>
                  <a:pt x="45774" y="4024"/>
                  <a:pt x="45658" y="3908"/>
                </a:cubicBezTo>
                <a:lnTo>
                  <a:pt x="45658" y="3908"/>
                </a:lnTo>
                <a:cubicBezTo>
                  <a:pt x="45534" y="3792"/>
                  <a:pt x="45462" y="3623"/>
                  <a:pt x="45462" y="3444"/>
                </a:cubicBezTo>
                <a:lnTo>
                  <a:pt x="45462" y="3444"/>
                </a:lnTo>
                <a:cubicBezTo>
                  <a:pt x="45462" y="3266"/>
                  <a:pt x="45534" y="3096"/>
                  <a:pt x="45658" y="2980"/>
                </a:cubicBezTo>
                <a:lnTo>
                  <a:pt x="45658" y="2980"/>
                </a:lnTo>
                <a:cubicBezTo>
                  <a:pt x="45703" y="2927"/>
                  <a:pt x="45765" y="2891"/>
                  <a:pt x="45837" y="2855"/>
                </a:cubicBezTo>
                <a:lnTo>
                  <a:pt x="45837" y="2855"/>
                </a:lnTo>
                <a:cubicBezTo>
                  <a:pt x="45890" y="2954"/>
                  <a:pt x="45997" y="3016"/>
                  <a:pt x="46122" y="3016"/>
                </a:cubicBezTo>
                <a:lnTo>
                  <a:pt x="46122" y="3016"/>
                </a:lnTo>
                <a:cubicBezTo>
                  <a:pt x="46310" y="3016"/>
                  <a:pt x="46452" y="2864"/>
                  <a:pt x="46452" y="2677"/>
                </a:cubicBezTo>
                <a:lnTo>
                  <a:pt x="46452" y="2677"/>
                </a:lnTo>
                <a:cubicBezTo>
                  <a:pt x="46452" y="2490"/>
                  <a:pt x="46310" y="2338"/>
                  <a:pt x="46122" y="2338"/>
                </a:cubicBezTo>
                <a:lnTo>
                  <a:pt x="46122" y="2338"/>
                </a:lnTo>
                <a:cubicBezTo>
                  <a:pt x="45944" y="2338"/>
                  <a:pt x="45810" y="2472"/>
                  <a:pt x="45783" y="2632"/>
                </a:cubicBezTo>
                <a:lnTo>
                  <a:pt x="45783" y="2632"/>
                </a:lnTo>
                <a:cubicBezTo>
                  <a:pt x="45676" y="2677"/>
                  <a:pt x="45578" y="2739"/>
                  <a:pt x="45498" y="2829"/>
                </a:cubicBezTo>
                <a:lnTo>
                  <a:pt x="45498" y="2829"/>
                </a:lnTo>
                <a:cubicBezTo>
                  <a:pt x="45337" y="2980"/>
                  <a:pt x="45239" y="3203"/>
                  <a:pt x="45239" y="3444"/>
                </a:cubicBezTo>
                <a:lnTo>
                  <a:pt x="45239" y="3444"/>
                </a:lnTo>
                <a:cubicBezTo>
                  <a:pt x="45239" y="3685"/>
                  <a:pt x="45337" y="3908"/>
                  <a:pt x="45498" y="4069"/>
                </a:cubicBezTo>
                <a:lnTo>
                  <a:pt x="45498" y="4069"/>
                </a:lnTo>
                <a:cubicBezTo>
                  <a:pt x="45658" y="4220"/>
                  <a:pt x="45881" y="4327"/>
                  <a:pt x="46122" y="4327"/>
                </a:cubicBezTo>
                <a:lnTo>
                  <a:pt x="46122" y="4327"/>
                </a:lnTo>
                <a:cubicBezTo>
                  <a:pt x="46488" y="4327"/>
                  <a:pt x="46836" y="4167"/>
                  <a:pt x="47077" y="3926"/>
                </a:cubicBezTo>
                <a:lnTo>
                  <a:pt x="47077" y="3926"/>
                </a:lnTo>
                <a:cubicBezTo>
                  <a:pt x="47327" y="3676"/>
                  <a:pt x="47478" y="3337"/>
                  <a:pt x="47478" y="2971"/>
                </a:cubicBezTo>
                <a:lnTo>
                  <a:pt x="47478" y="2971"/>
                </a:lnTo>
                <a:cubicBezTo>
                  <a:pt x="47478" y="2597"/>
                  <a:pt x="47327" y="2258"/>
                  <a:pt x="47077" y="2008"/>
                </a:cubicBezTo>
                <a:lnTo>
                  <a:pt x="47077" y="2008"/>
                </a:lnTo>
                <a:cubicBezTo>
                  <a:pt x="46836" y="1767"/>
                  <a:pt x="46488" y="1615"/>
                  <a:pt x="46122" y="1615"/>
                </a:cubicBezTo>
                <a:lnTo>
                  <a:pt x="46122" y="1615"/>
                </a:lnTo>
                <a:lnTo>
                  <a:pt x="44356" y="1615"/>
                </a:lnTo>
                <a:close/>
                <a:moveTo>
                  <a:pt x="7450" y="1615"/>
                </a:moveTo>
                <a:lnTo>
                  <a:pt x="4577" y="1615"/>
                </a:lnTo>
                <a:lnTo>
                  <a:pt x="3123" y="1615"/>
                </a:lnTo>
                <a:lnTo>
                  <a:pt x="3114" y="1615"/>
                </a:lnTo>
                <a:lnTo>
                  <a:pt x="1356" y="1615"/>
                </a:lnTo>
                <a:cubicBezTo>
                  <a:pt x="982" y="1615"/>
                  <a:pt x="643" y="1767"/>
                  <a:pt x="393" y="2008"/>
                </a:cubicBezTo>
                <a:lnTo>
                  <a:pt x="393" y="2008"/>
                </a:lnTo>
                <a:cubicBezTo>
                  <a:pt x="152" y="2258"/>
                  <a:pt x="0" y="2597"/>
                  <a:pt x="0" y="2971"/>
                </a:cubicBezTo>
                <a:lnTo>
                  <a:pt x="0" y="2971"/>
                </a:lnTo>
                <a:cubicBezTo>
                  <a:pt x="0" y="3337"/>
                  <a:pt x="152" y="3676"/>
                  <a:pt x="393" y="3926"/>
                </a:cubicBezTo>
                <a:lnTo>
                  <a:pt x="393" y="3926"/>
                </a:lnTo>
                <a:cubicBezTo>
                  <a:pt x="643" y="4167"/>
                  <a:pt x="982" y="4327"/>
                  <a:pt x="1356" y="4327"/>
                </a:cubicBezTo>
                <a:lnTo>
                  <a:pt x="1356" y="4327"/>
                </a:lnTo>
                <a:cubicBezTo>
                  <a:pt x="1597" y="4327"/>
                  <a:pt x="1820" y="4220"/>
                  <a:pt x="1972" y="4069"/>
                </a:cubicBezTo>
                <a:lnTo>
                  <a:pt x="1972" y="4069"/>
                </a:lnTo>
                <a:cubicBezTo>
                  <a:pt x="2133" y="3908"/>
                  <a:pt x="2231" y="3685"/>
                  <a:pt x="2231" y="3444"/>
                </a:cubicBezTo>
                <a:lnTo>
                  <a:pt x="2231" y="3444"/>
                </a:lnTo>
                <a:cubicBezTo>
                  <a:pt x="2231" y="3203"/>
                  <a:pt x="2133" y="2980"/>
                  <a:pt x="1972" y="2829"/>
                </a:cubicBezTo>
                <a:lnTo>
                  <a:pt x="1972" y="2829"/>
                </a:lnTo>
                <a:cubicBezTo>
                  <a:pt x="1892" y="2739"/>
                  <a:pt x="1794" y="2677"/>
                  <a:pt x="1687" y="2632"/>
                </a:cubicBezTo>
                <a:lnTo>
                  <a:pt x="1687" y="2632"/>
                </a:lnTo>
                <a:cubicBezTo>
                  <a:pt x="1669" y="2472"/>
                  <a:pt x="1526" y="2338"/>
                  <a:pt x="1356" y="2338"/>
                </a:cubicBezTo>
                <a:lnTo>
                  <a:pt x="1356" y="2338"/>
                </a:lnTo>
                <a:cubicBezTo>
                  <a:pt x="1169" y="2338"/>
                  <a:pt x="1017" y="2490"/>
                  <a:pt x="1017" y="2677"/>
                </a:cubicBezTo>
                <a:lnTo>
                  <a:pt x="1017" y="2677"/>
                </a:lnTo>
                <a:cubicBezTo>
                  <a:pt x="1017" y="2864"/>
                  <a:pt x="1169" y="3016"/>
                  <a:pt x="1356" y="3016"/>
                </a:cubicBezTo>
                <a:lnTo>
                  <a:pt x="1356" y="3016"/>
                </a:lnTo>
                <a:cubicBezTo>
                  <a:pt x="1472" y="3016"/>
                  <a:pt x="1580" y="2954"/>
                  <a:pt x="1642" y="2855"/>
                </a:cubicBezTo>
                <a:lnTo>
                  <a:pt x="1642" y="2855"/>
                </a:lnTo>
                <a:cubicBezTo>
                  <a:pt x="1704" y="2891"/>
                  <a:pt x="1767" y="2927"/>
                  <a:pt x="1820" y="2980"/>
                </a:cubicBezTo>
                <a:lnTo>
                  <a:pt x="1820" y="2980"/>
                </a:lnTo>
                <a:cubicBezTo>
                  <a:pt x="1936" y="3096"/>
                  <a:pt x="2008" y="3266"/>
                  <a:pt x="2008" y="3444"/>
                </a:cubicBezTo>
                <a:lnTo>
                  <a:pt x="2008" y="3444"/>
                </a:lnTo>
                <a:cubicBezTo>
                  <a:pt x="2008" y="3623"/>
                  <a:pt x="1936" y="3792"/>
                  <a:pt x="1820" y="3908"/>
                </a:cubicBezTo>
                <a:lnTo>
                  <a:pt x="1820" y="3908"/>
                </a:lnTo>
                <a:cubicBezTo>
                  <a:pt x="1695" y="4024"/>
                  <a:pt x="1535" y="4104"/>
                  <a:pt x="1356" y="4104"/>
                </a:cubicBezTo>
                <a:lnTo>
                  <a:pt x="1356" y="4104"/>
                </a:lnTo>
                <a:cubicBezTo>
                  <a:pt x="1044" y="4104"/>
                  <a:pt x="759" y="3971"/>
                  <a:pt x="554" y="3765"/>
                </a:cubicBezTo>
                <a:lnTo>
                  <a:pt x="554" y="3765"/>
                </a:lnTo>
                <a:cubicBezTo>
                  <a:pt x="348" y="3560"/>
                  <a:pt x="224" y="3275"/>
                  <a:pt x="224" y="2971"/>
                </a:cubicBezTo>
                <a:lnTo>
                  <a:pt x="224" y="2971"/>
                </a:lnTo>
                <a:cubicBezTo>
                  <a:pt x="224" y="2659"/>
                  <a:pt x="348" y="2374"/>
                  <a:pt x="554" y="2169"/>
                </a:cubicBezTo>
                <a:lnTo>
                  <a:pt x="554" y="2169"/>
                </a:lnTo>
                <a:cubicBezTo>
                  <a:pt x="759" y="1963"/>
                  <a:pt x="1044" y="1830"/>
                  <a:pt x="1356" y="1830"/>
                </a:cubicBezTo>
                <a:lnTo>
                  <a:pt x="1356" y="1830"/>
                </a:lnTo>
                <a:lnTo>
                  <a:pt x="3123" y="1830"/>
                </a:lnTo>
                <a:lnTo>
                  <a:pt x="3123" y="1830"/>
                </a:lnTo>
                <a:lnTo>
                  <a:pt x="3997" y="1830"/>
                </a:lnTo>
                <a:cubicBezTo>
                  <a:pt x="3979" y="1847"/>
                  <a:pt x="3970" y="1856"/>
                  <a:pt x="3961" y="1865"/>
                </a:cubicBezTo>
                <a:lnTo>
                  <a:pt x="3961" y="1865"/>
                </a:lnTo>
                <a:cubicBezTo>
                  <a:pt x="3801" y="2026"/>
                  <a:pt x="3703" y="2249"/>
                  <a:pt x="3703" y="2490"/>
                </a:cubicBezTo>
                <a:lnTo>
                  <a:pt x="3703" y="2490"/>
                </a:lnTo>
                <a:cubicBezTo>
                  <a:pt x="3703" y="2731"/>
                  <a:pt x="3801" y="2954"/>
                  <a:pt x="3961" y="3114"/>
                </a:cubicBezTo>
                <a:lnTo>
                  <a:pt x="3961" y="3114"/>
                </a:lnTo>
                <a:cubicBezTo>
                  <a:pt x="4042" y="3194"/>
                  <a:pt x="4140" y="3257"/>
                  <a:pt x="4247" y="3301"/>
                </a:cubicBezTo>
                <a:lnTo>
                  <a:pt x="4247" y="3301"/>
                </a:lnTo>
                <a:cubicBezTo>
                  <a:pt x="4265" y="3462"/>
                  <a:pt x="4407" y="3596"/>
                  <a:pt x="4577" y="3596"/>
                </a:cubicBezTo>
                <a:lnTo>
                  <a:pt x="4577" y="3596"/>
                </a:lnTo>
                <a:cubicBezTo>
                  <a:pt x="4764" y="3596"/>
                  <a:pt x="4916" y="3444"/>
                  <a:pt x="4916" y="3257"/>
                </a:cubicBezTo>
                <a:lnTo>
                  <a:pt x="4916" y="3257"/>
                </a:lnTo>
                <a:cubicBezTo>
                  <a:pt x="4916" y="3070"/>
                  <a:pt x="4764" y="2918"/>
                  <a:pt x="4577" y="2918"/>
                </a:cubicBezTo>
                <a:lnTo>
                  <a:pt x="4577" y="2918"/>
                </a:lnTo>
                <a:cubicBezTo>
                  <a:pt x="4461" y="2918"/>
                  <a:pt x="4354" y="2980"/>
                  <a:pt x="4292" y="3078"/>
                </a:cubicBezTo>
                <a:lnTo>
                  <a:pt x="4292" y="3078"/>
                </a:lnTo>
                <a:cubicBezTo>
                  <a:pt x="4229" y="3043"/>
                  <a:pt x="4167" y="3007"/>
                  <a:pt x="4113" y="2954"/>
                </a:cubicBezTo>
                <a:lnTo>
                  <a:pt x="4113" y="2954"/>
                </a:lnTo>
                <a:cubicBezTo>
                  <a:pt x="3997" y="2838"/>
                  <a:pt x="3926" y="2668"/>
                  <a:pt x="3926" y="2490"/>
                </a:cubicBezTo>
                <a:lnTo>
                  <a:pt x="3926" y="2490"/>
                </a:lnTo>
                <a:cubicBezTo>
                  <a:pt x="3926" y="2311"/>
                  <a:pt x="3997" y="2142"/>
                  <a:pt x="4113" y="2026"/>
                </a:cubicBezTo>
                <a:lnTo>
                  <a:pt x="4113" y="2026"/>
                </a:lnTo>
                <a:cubicBezTo>
                  <a:pt x="4229" y="1910"/>
                  <a:pt x="4399" y="1830"/>
                  <a:pt x="4577" y="1830"/>
                </a:cubicBezTo>
                <a:lnTo>
                  <a:pt x="4577" y="1830"/>
                </a:lnTo>
                <a:lnTo>
                  <a:pt x="7450" y="1830"/>
                </a:lnTo>
                <a:lnTo>
                  <a:pt x="18949" y="1830"/>
                </a:lnTo>
                <a:cubicBezTo>
                  <a:pt x="19011" y="1830"/>
                  <a:pt x="19065" y="1785"/>
                  <a:pt x="19065" y="1722"/>
                </a:cubicBezTo>
                <a:lnTo>
                  <a:pt x="19065" y="1722"/>
                </a:lnTo>
                <a:cubicBezTo>
                  <a:pt x="19065" y="1660"/>
                  <a:pt x="19011" y="1615"/>
                  <a:pt x="18949" y="1615"/>
                </a:cubicBezTo>
                <a:lnTo>
                  <a:pt x="18949" y="1615"/>
                </a:lnTo>
                <a:lnTo>
                  <a:pt x="7450" y="161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507B8F-69E7-E697-FA60-DCB062557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213" y="290357"/>
            <a:ext cx="1603149" cy="21289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28DC24-7DB3-49F6-2CB7-81E204D8FD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3467" y="322596"/>
            <a:ext cx="1446319" cy="21289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003134-6C5F-CB19-2FA4-88FC69F937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2446" y="489897"/>
            <a:ext cx="1787964" cy="178956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e Royal Family by Slidesgo">
  <a:themeElements>
    <a:clrScheme name="Simple Light">
      <a:dk1>
        <a:srgbClr val="131313"/>
      </a:dk1>
      <a:lt1>
        <a:srgbClr val="F1ECCC"/>
      </a:lt1>
      <a:dk2>
        <a:srgbClr val="E4B341"/>
      </a:dk2>
      <a:lt2>
        <a:srgbClr val="FFE37E"/>
      </a:lt2>
      <a:accent1>
        <a:srgbClr val="DF0A0A"/>
      </a:accent1>
      <a:accent2>
        <a:srgbClr val="970707"/>
      </a:accent2>
      <a:accent3>
        <a:srgbClr val="F1ECCC"/>
      </a:accent3>
      <a:accent4>
        <a:srgbClr val="FFE37E"/>
      </a:accent4>
      <a:accent5>
        <a:srgbClr val="DDB72D"/>
      </a:accent5>
      <a:accent6>
        <a:srgbClr val="DF0A0A"/>
      </a:accent6>
      <a:hlink>
        <a:srgbClr val="DDB72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TM10001115[[fn=Parcel]]</Template>
  <TotalTime>298</TotalTime>
  <Words>1367</Words>
  <Application>Microsoft Macintosh PowerPoint</Application>
  <PresentationFormat>On-screen Show (16:9)</PresentationFormat>
  <Paragraphs>72</Paragraphs>
  <Slides>23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Wingdings</vt:lpstr>
      <vt:lpstr>Cormorant Garamond</vt:lpstr>
      <vt:lpstr>Catamaran</vt:lpstr>
      <vt:lpstr>Roboto Condensed Light</vt:lpstr>
      <vt:lpstr>Times New Roman</vt:lpstr>
      <vt:lpstr>The Royal Family by Slidesgo</vt:lpstr>
      <vt:lpstr>Непорочната кралица, обсебена от красотата - Елизабет I</vt:lpstr>
      <vt:lpstr>Последният монарх от династията на „Тюдорите“</vt:lpstr>
      <vt:lpstr>Елизабет сяда на трона през 1558г.</vt:lpstr>
      <vt:lpstr>Преди сядането на трона</vt:lpstr>
      <vt:lpstr>PowerPoint Presentation</vt:lpstr>
      <vt:lpstr>PowerPoint Presentation</vt:lpstr>
      <vt:lpstr>Елизабет има брат и сестра от различни бракове на баща си</vt:lpstr>
      <vt:lpstr>PowerPoint Presentation</vt:lpstr>
      <vt:lpstr>PowerPoint Presentation</vt:lpstr>
      <vt:lpstr>PowerPoint Presentation</vt:lpstr>
      <vt:lpstr>„Златният век на Елизабет“ </vt:lpstr>
      <vt:lpstr>PowerPoint Presentation</vt:lpstr>
      <vt:lpstr>Управлението на Елизабет I</vt:lpstr>
      <vt:lpstr>PowerPoint Presentation</vt:lpstr>
      <vt:lpstr>PowerPoint Presentation</vt:lpstr>
      <vt:lpstr>PowerPoint Presentation</vt:lpstr>
      <vt:lpstr>PowerPoint Presentation</vt:lpstr>
      <vt:lpstr>Елизабет много се е страхувала от тежките белези, които са можели да останат. Тя е осъзнавала важността на собствения си имидж и женската красота. Тези козметични притеснения обаче са били най-малкият проблем на Елизабет, тъй като болестта прогресира и тя изпада в кома. Всички са се притеснявали, че кралицата ще умре едва 4 години след качването и на трона.</vt:lpstr>
      <vt:lpstr>PowerPoint Presentation</vt:lpstr>
      <vt:lpstr>PowerPoint Presentation</vt:lpstr>
      <vt:lpstr>PowerPoint Presentation</vt:lpstr>
      <vt:lpstr>PowerPoint Presentation</vt:lpstr>
      <vt:lpstr>КРАЙ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Елизабет I</dc:title>
  <dc:creator>User</dc:creator>
  <cp:lastModifiedBy>Vassilka Nikolova</cp:lastModifiedBy>
  <cp:revision>7</cp:revision>
  <dcterms:modified xsi:type="dcterms:W3CDTF">2024-05-17T17:34:51Z</dcterms:modified>
</cp:coreProperties>
</file>