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i="1" dirty="0" smtClean="0"/>
              <a:t>Вирджиния Улф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35681"/>
            <a:ext cx="6815669" cy="757646"/>
          </a:xfrm>
        </p:spPr>
        <p:txBody>
          <a:bodyPr>
            <a:normAutofit/>
          </a:bodyPr>
          <a:lstStyle/>
          <a:p>
            <a:r>
              <a:rPr lang="bg-BG" sz="2400" i="1" dirty="0" smtClean="0"/>
              <a:t>Измъчената душа на писателя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167154" y="4127864"/>
            <a:ext cx="221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Ана Кюркчиева, втори курс, 39990 </a:t>
            </a:r>
          </a:p>
          <a:p>
            <a:pPr algn="ctr"/>
            <a:r>
              <a:rPr lang="bg-BG" dirty="0" smtClean="0"/>
              <a:t>Модул ,,От гения до лудостта“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7" y="470263"/>
            <a:ext cx="6392071" cy="5808618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293811" y="3291840"/>
            <a:ext cx="3522029" cy="2177629"/>
          </a:xfrm>
        </p:spPr>
        <p:txBody>
          <a:bodyPr>
            <a:normAutofit fontScale="92500" lnSpcReduction="20000"/>
          </a:bodyPr>
          <a:lstStyle/>
          <a:p>
            <a:r>
              <a:rPr lang="bg-BG" sz="1900" dirty="0" smtClean="0"/>
              <a:t>Предсмъртната бележка на Вирджиния Улф до съпруга ѝ </a:t>
            </a:r>
            <a:r>
              <a:rPr lang="bg-BG" sz="1900" dirty="0" err="1" smtClean="0"/>
              <a:t>Ленард</a:t>
            </a:r>
            <a:r>
              <a:rPr lang="bg-BG" sz="1900" dirty="0" smtClean="0"/>
              <a:t> Улф</a:t>
            </a:r>
          </a:p>
          <a:p>
            <a:endParaRPr lang="bg-BG" dirty="0"/>
          </a:p>
          <a:p>
            <a:endParaRPr lang="bg-BG" dirty="0" smtClean="0"/>
          </a:p>
          <a:p>
            <a:r>
              <a:rPr lang="bg-BG" sz="1900" dirty="0" smtClean="0"/>
              <a:t>Доказва, че Вирджиния е имала пълното съзнание за своето заболяването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09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Превод на предсмъртната бележка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103" y="2772595"/>
            <a:ext cx="7715793" cy="32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9646" y="2333897"/>
            <a:ext cx="470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dirty="0" smtClean="0"/>
              <a:t>Благодаря</a:t>
            </a:r>
            <a:r>
              <a:rPr lang="en-US" sz="6000" dirty="0" smtClean="0"/>
              <a:t> </a:t>
            </a:r>
            <a:r>
              <a:rPr lang="bg-BG" sz="6000" dirty="0" smtClean="0"/>
              <a:t>за вниманието!</a:t>
            </a:r>
            <a:r>
              <a:rPr lang="bg-BG" sz="4400" dirty="0" smtClean="0"/>
              <a:t> </a:t>
            </a:r>
            <a:endParaRPr lang="en-US" sz="4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46" y="991630"/>
            <a:ext cx="6935289" cy="46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Семейство и среда на живот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2000" dirty="0" smtClean="0"/>
              <a:t>Родена като </a:t>
            </a:r>
            <a:r>
              <a:rPr lang="bg-BG" sz="2000" dirty="0" err="1" smtClean="0"/>
              <a:t>Аделайн</a:t>
            </a:r>
            <a:r>
              <a:rPr lang="bg-BG" sz="2000" dirty="0" smtClean="0"/>
              <a:t> Вирджиния Стивън на 25 януари 1882 г. в Лондон в богатото семейство на влиятелния критик и редактор сър Лесли Стивън и красавицата Джулия Стивън.</a:t>
            </a:r>
          </a:p>
          <a:p>
            <a:r>
              <a:rPr lang="bg-BG" sz="2000" dirty="0" smtClean="0"/>
              <a:t>Домът им е място за събиране на известни за времето си интелектуалци и тази среда до голяма степен предопределя бъдещето на Вирджиния.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bg-BG" sz="2000" dirty="0" smtClean="0"/>
              <a:t>Семейството прекарва летата си в Корнуол, от където са най-ярките ѝ детски спомени, които ѝ носят вдъхновение най-вече за романа ѝ ,,Към фара“</a:t>
            </a:r>
          </a:p>
          <a:p>
            <a:r>
              <a:rPr lang="bg-BG" sz="2000" dirty="0" smtClean="0"/>
              <a:t>Много </a:t>
            </a:r>
            <a:r>
              <a:rPr lang="en-US" sz="2000" smtClean="0"/>
              <a:t>e </a:t>
            </a:r>
            <a:r>
              <a:rPr lang="bg-BG" sz="2000" smtClean="0"/>
              <a:t>близка </a:t>
            </a:r>
            <a:r>
              <a:rPr lang="bg-BG" sz="2000" dirty="0" smtClean="0"/>
              <a:t>със сестра си Ванеса, с която си дават клетва, че няма да се женят и никога няма да се разделят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6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Творчество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777" y="2556931"/>
            <a:ext cx="3788230" cy="2929467"/>
          </a:xfrm>
        </p:spPr>
        <p:txBody>
          <a:bodyPr>
            <a:normAutofit lnSpcReduction="10000"/>
          </a:bodyPr>
          <a:lstStyle/>
          <a:p>
            <a:r>
              <a:rPr lang="bg-BG" sz="2000" dirty="0" smtClean="0"/>
              <a:t>Една от най-ярките фигури на модернизма през 20 век</a:t>
            </a:r>
          </a:p>
          <a:p>
            <a:r>
              <a:rPr lang="bg-BG" sz="2000" dirty="0" smtClean="0"/>
              <a:t>Част от кръга ,,</a:t>
            </a:r>
            <a:r>
              <a:rPr lang="bg-BG" sz="2000" dirty="0" err="1" smtClean="0"/>
              <a:t>Блумсбъри</a:t>
            </a:r>
            <a:r>
              <a:rPr lang="bg-BG" sz="2000" dirty="0" smtClean="0"/>
              <a:t>“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феминизъм, борба срещу света на мъжете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творчеството ѝ се концентрира над вътрешния свят на човека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03" y="1210491"/>
            <a:ext cx="3158807" cy="4362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9" y="1210491"/>
            <a:ext cx="2914357" cy="4275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583" y="5610253"/>
            <a:ext cx="613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>
                <a:solidFill>
                  <a:srgbClr val="898989"/>
                </a:solidFill>
                <a:latin typeface="merriweather"/>
              </a:rPr>
              <a:t>„Една жена трябва да има пари и собствена стая, ако иска да пише проза.“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3"/>
            <a:ext cx="3718455" cy="1406917"/>
          </a:xfrm>
        </p:spPr>
        <p:txBody>
          <a:bodyPr>
            <a:noAutofit/>
          </a:bodyPr>
          <a:lstStyle/>
          <a:p>
            <a:r>
              <a:rPr lang="bg-BG" sz="4000" dirty="0" smtClean="0"/>
              <a:t>Детски травми и отключване на заболяването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01486" y="2969623"/>
            <a:ext cx="5974080" cy="315250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dirty="0" smtClean="0"/>
              <a:t>Още от ранна възраст Вирджиния става жертва на сексуално посегателство от страна на братята си от първия брак на майка си </a:t>
            </a:r>
            <a:r>
              <a:rPr lang="bg-BG" sz="1800" dirty="0" err="1" smtClean="0"/>
              <a:t>Джералд</a:t>
            </a:r>
            <a:r>
              <a:rPr lang="bg-BG" sz="1800" dirty="0" smtClean="0"/>
              <a:t> и Джордж.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dirty="0" smtClean="0"/>
              <a:t>Това ѝ оставя доживотна травма, за която по-късно споделя.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dirty="0" smtClean="0"/>
              <a:t> Освен това доминиращата и патриархална фигура на баща ѝ </a:t>
            </a:r>
            <a:r>
              <a:rPr lang="bg-BG" sz="1800" dirty="0" err="1" smtClean="0"/>
              <a:t>Ленард</a:t>
            </a:r>
            <a:r>
              <a:rPr lang="bg-BG" sz="1800" dirty="0" smtClean="0"/>
              <a:t> е причина тя да се чувства потисната.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dirty="0" smtClean="0"/>
              <a:t>Отключващ фактор за болестта на Вирджиния се оказва смъртта на майка ѝ, когато тя е едва на 13 години. Така тя остава без закриляща женска фигура в живота си.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81" y="644434"/>
            <a:ext cx="3858217" cy="268393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81" y="3328367"/>
            <a:ext cx="3858217" cy="29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Биполярното разстройство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577" y="2556932"/>
            <a:ext cx="6244045" cy="3318936"/>
          </a:xfrm>
        </p:spPr>
        <p:txBody>
          <a:bodyPr>
            <a:normAutofit lnSpcReduction="10000"/>
          </a:bodyPr>
          <a:lstStyle/>
          <a:p>
            <a:r>
              <a:rPr lang="bg-BG" sz="1800" dirty="0" smtClean="0"/>
              <a:t>На 15 години у Вирджиния за пръв </a:t>
            </a:r>
            <a:r>
              <a:rPr lang="bg-BG" sz="1800" dirty="0"/>
              <a:t>п</a:t>
            </a:r>
            <a:r>
              <a:rPr lang="bg-BG" sz="1800" dirty="0" smtClean="0"/>
              <a:t>ът се поражда желание да сложи край на живота си.</a:t>
            </a:r>
          </a:p>
          <a:p>
            <a:r>
              <a:rPr lang="bg-BG" sz="1800" dirty="0" smtClean="0"/>
              <a:t>Малко след смъртта на майка ѝ умира и сестра ѝ Стела. Баща ѝ умира през 1904 и тогава е първият ѝ голям нервен срив. Следва и опит за самоубийство. Прекарва известно време в клиника. </a:t>
            </a:r>
          </a:p>
          <a:p>
            <a:r>
              <a:rPr lang="bg-BG" sz="1800" dirty="0" smtClean="0"/>
              <a:t>За депресивните си епизоди Вирджиния признава, че е спирала да яде и спи, имала е и халюцинации. Разказва, че е чувала птици да пеят на гръцки език. </a:t>
            </a:r>
          </a:p>
          <a:p>
            <a:r>
              <a:rPr lang="bg-BG" sz="1800" dirty="0" smtClean="0"/>
              <a:t>Целият ѝ живот е съпътстван от резки смени в настроенията и редуващи се светли и тъмни периоди.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34" y="2311391"/>
            <a:ext cx="2825182" cy="38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0" y="1388534"/>
            <a:ext cx="5202783" cy="1371600"/>
          </a:xfrm>
        </p:spPr>
        <p:txBody>
          <a:bodyPr>
            <a:normAutofit/>
          </a:bodyPr>
          <a:lstStyle/>
          <a:p>
            <a:r>
              <a:rPr lang="bg-BG" sz="4000" dirty="0" smtClean="0"/>
              <a:t>Светли години в брака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11" y="905692"/>
            <a:ext cx="3407257" cy="498698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3004457"/>
            <a:ext cx="6186852" cy="3413760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2900" dirty="0" smtClean="0"/>
              <a:t>През 1912 Вирджиния се омъжва за писателя </a:t>
            </a:r>
            <a:r>
              <a:rPr lang="bg-BG" sz="2900" dirty="0" err="1" smtClean="0"/>
              <a:t>Ленард</a:t>
            </a:r>
            <a:r>
              <a:rPr lang="bg-BG" sz="2900" dirty="0" smtClean="0"/>
              <a:t> Улф, който също е част от нейния интелектуален кръг.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2900" dirty="0" smtClean="0"/>
              <a:t>Двамата имат силна връзка помежду си и бракът им е успешен.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2900" dirty="0" smtClean="0"/>
              <a:t>По препоръка на лекари двойката няма деца с оглед на състоянието на Вирджиния.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2900" dirty="0" err="1" smtClean="0"/>
              <a:t>Ленард</a:t>
            </a:r>
            <a:r>
              <a:rPr lang="bg-BG" sz="2900" dirty="0" smtClean="0"/>
              <a:t> до голяма степен поддържа психическото ѝ здраве и благодарение на него тя влиза в най-щастливия си и продуктивен период.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2900" dirty="0" smtClean="0"/>
              <a:t>Въпреки това продължава да получава силни нервни кризи покрай публикуването на всяка нейна книга.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4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Хомосексуална връзка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3274423"/>
            <a:ext cx="3718456" cy="262128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През 1922 г. Вирджиния среща Виктория </a:t>
            </a:r>
            <a:r>
              <a:rPr lang="ru-RU" sz="1800" dirty="0" smtClean="0"/>
              <a:t>Саквил-Уест (по-известна </a:t>
            </a:r>
            <a:r>
              <a:rPr lang="ru-RU" sz="1800" dirty="0"/>
              <a:t>като Вита). След малко несигурно начало двете започват любовна връзка, която продължава почти 10 години. </a:t>
            </a:r>
            <a:r>
              <a:rPr lang="ru-RU" sz="1800" dirty="0" smtClean="0"/>
              <a:t>Тя е известна на цялото общество. 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86" y="3031065"/>
            <a:ext cx="3870300" cy="382693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22" y="679267"/>
            <a:ext cx="4200454" cy="3053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7021" y="3927567"/>
            <a:ext cx="2537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Връзката с Вита вдъхновява Вирджиния да напише биографичния очерк ,,</a:t>
            </a:r>
            <a:r>
              <a:rPr lang="bg-BG" dirty="0" err="1" smtClean="0"/>
              <a:t>Орландо</a:t>
            </a:r>
            <a:r>
              <a:rPr lang="bg-BG" dirty="0" smtClean="0"/>
              <a:t>“, в който главният герой е ту мъж, ту жена.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Последни години и ужасът от войната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75068" cy="3318936"/>
          </a:xfrm>
        </p:spPr>
        <p:txBody>
          <a:bodyPr>
            <a:normAutofit fontScale="92500" lnSpcReduction="20000"/>
          </a:bodyPr>
          <a:lstStyle/>
          <a:p>
            <a:r>
              <a:rPr lang="bg-BG" sz="2000" dirty="0" smtClean="0"/>
              <a:t>След 1939 и започването на Втората световна война се подновяват тежките депресивни епизоди на Вирджиния. </a:t>
            </a:r>
          </a:p>
          <a:p>
            <a:r>
              <a:rPr lang="bg-BG" sz="2000" dirty="0" smtClean="0"/>
              <a:t>Къщата на семейство Улф е бомбардирана по време на бомбардировките в Лондон.</a:t>
            </a:r>
          </a:p>
          <a:p>
            <a:r>
              <a:rPr lang="bg-BG" sz="2000" dirty="0" smtClean="0"/>
              <a:t>Освен това двойката очаква идването на Хитлер с огромен страх поради еврейското потекло на </a:t>
            </a:r>
            <a:r>
              <a:rPr lang="bg-BG" sz="2000" dirty="0" err="1" smtClean="0"/>
              <a:t>Ленард</a:t>
            </a:r>
            <a:r>
              <a:rPr lang="bg-BG" sz="2000" dirty="0" smtClean="0"/>
              <a:t>.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Вирджиния проявява отявлена неприязън към войната и прави множество пацифистки изказвания.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06" y="2113661"/>
            <a:ext cx="3912324" cy="38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Самоубийството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49239" cy="3318936"/>
          </a:xfrm>
        </p:spPr>
        <p:txBody>
          <a:bodyPr/>
          <a:lstStyle/>
          <a:p>
            <a:r>
              <a:rPr lang="ru-RU" sz="2000" dirty="0"/>
              <a:t>След завършването на последния си роман „Между действията</a:t>
            </a:r>
            <a:r>
              <a:rPr lang="ru-RU" sz="2000" dirty="0" smtClean="0"/>
              <a:t>“ здравето на Улф се влошава до такава степен, че тя не е в състояние повече да пише, нито да чете. </a:t>
            </a:r>
          </a:p>
          <a:p>
            <a:r>
              <a:rPr lang="ru-RU" dirty="0"/>
              <a:t> </a:t>
            </a:r>
            <a:r>
              <a:rPr lang="ru-RU" sz="2000" dirty="0" smtClean="0"/>
              <a:t>На</a:t>
            </a:r>
            <a:r>
              <a:rPr lang="ru-RU" sz="2000" dirty="0"/>
              <a:t> 28 </a:t>
            </a:r>
            <a:r>
              <a:rPr lang="ru-RU" sz="2000" dirty="0" smtClean="0"/>
              <a:t>март 1941, </a:t>
            </a:r>
            <a:r>
              <a:rPr lang="ru-RU" sz="2000" dirty="0"/>
              <a:t>на 59 години, Вирджиния слага край на живота си, като пълни джобовете си с камъни и </a:t>
            </a:r>
            <a:r>
              <a:rPr lang="ru-RU" sz="2000" dirty="0" smtClean="0"/>
              <a:t>се дави в река </a:t>
            </a:r>
            <a:r>
              <a:rPr lang="ru-RU" sz="2000" dirty="0"/>
              <a:t>Оуз, която тече близо до дома ѝ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22" y="2661434"/>
            <a:ext cx="4126576" cy="30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627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merriweather</vt:lpstr>
      <vt:lpstr>Organic</vt:lpstr>
      <vt:lpstr>Вирджиния Улф</vt:lpstr>
      <vt:lpstr>Семейство и среда на живот</vt:lpstr>
      <vt:lpstr>Творчество</vt:lpstr>
      <vt:lpstr>Детски травми и отключване на заболяването</vt:lpstr>
      <vt:lpstr>Биполярното разстройство </vt:lpstr>
      <vt:lpstr>Светли години в брака</vt:lpstr>
      <vt:lpstr>Хомосексуална връзка</vt:lpstr>
      <vt:lpstr>Последни години и ужасът от войната</vt:lpstr>
      <vt:lpstr>Самоубийството</vt:lpstr>
      <vt:lpstr>PowerPoint Presentation</vt:lpstr>
      <vt:lpstr>Превод на предсмъртната бележка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Вирджиния Улф</dc:title>
  <dc:creator>hp</dc:creator>
  <cp:lastModifiedBy>Windows User</cp:lastModifiedBy>
  <cp:revision>63</cp:revision>
  <dcterms:created xsi:type="dcterms:W3CDTF">2024-04-14T15:52:36Z</dcterms:created>
  <dcterms:modified xsi:type="dcterms:W3CDTF">2024-05-18T09:39:25Z</dcterms:modified>
</cp:coreProperties>
</file>