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6D8F4-4952-4292-8B44-305BA8B45F44}" v="315" dt="2022-05-27T08:46:36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Zhelyazkova" userId="3cd45f989e74abea" providerId="LiveId" clId="{43D6D8F4-4952-4292-8B44-305BA8B45F44}"/>
    <pc:docChg chg="undo redo custSel addSld modSld addMainMaster delMainMaster">
      <pc:chgData name="Iva Zhelyazkova" userId="3cd45f989e74abea" providerId="LiveId" clId="{43D6D8F4-4952-4292-8B44-305BA8B45F44}" dt="2022-05-27T08:47:57.848" v="1175" actId="14100"/>
      <pc:docMkLst>
        <pc:docMk/>
      </pc:docMkLst>
      <pc:sldChg chg="addSp delSp modSp new mod setBg modClrScheme addAnim delAnim modAnim setClrOvrMap chgLayout">
        <pc:chgData name="Iva Zhelyazkova" userId="3cd45f989e74abea" providerId="LiveId" clId="{43D6D8F4-4952-4292-8B44-305BA8B45F44}" dt="2022-04-24T17:00:13.115" v="801"/>
        <pc:sldMkLst>
          <pc:docMk/>
          <pc:sldMk cId="4294296639" sldId="256"/>
        </pc:sldMkLst>
        <pc:spChg chg="mod">
          <ac:chgData name="Iva Zhelyazkova" userId="3cd45f989e74abea" providerId="LiveId" clId="{43D6D8F4-4952-4292-8B44-305BA8B45F44}" dt="2022-04-24T17:00:01.628" v="798" actId="255"/>
          <ac:spMkLst>
            <pc:docMk/>
            <pc:sldMk cId="4294296639" sldId="256"/>
            <ac:spMk id="2" creationId="{60AB2C02-52E2-4CEB-8AF6-A8FD5CEF799C}"/>
          </ac:spMkLst>
        </pc:spChg>
        <pc:spChg chg="del mod">
          <ac:chgData name="Iva Zhelyazkova" userId="3cd45f989e74abea" providerId="LiveId" clId="{43D6D8F4-4952-4292-8B44-305BA8B45F44}" dt="2022-04-24T14:15:19.509" v="23" actId="478"/>
          <ac:spMkLst>
            <pc:docMk/>
            <pc:sldMk cId="4294296639" sldId="256"/>
            <ac:spMk id="3" creationId="{91DB4EA2-74D3-4828-B662-5C7827CA93A0}"/>
          </ac:spMkLst>
        </pc:spChg>
        <pc:spChg chg="add del">
          <ac:chgData name="Iva Zhelyazkova" userId="3cd45f989e74abea" providerId="LiveId" clId="{43D6D8F4-4952-4292-8B44-305BA8B45F44}" dt="2022-04-24T14:15:59.238" v="33" actId="26606"/>
          <ac:spMkLst>
            <pc:docMk/>
            <pc:sldMk cId="4294296639" sldId="256"/>
            <ac:spMk id="10" creationId="{87CC2527-562A-4F69-B487-4371E5B243E7}"/>
          </ac:spMkLst>
        </pc:spChg>
        <pc:spChg chg="add del">
          <ac:chgData name="Iva Zhelyazkova" userId="3cd45f989e74abea" providerId="LiveId" clId="{43D6D8F4-4952-4292-8B44-305BA8B45F44}" dt="2022-04-24T14:15:46.571" v="25" actId="26606"/>
          <ac:spMkLst>
            <pc:docMk/>
            <pc:sldMk cId="4294296639" sldId="256"/>
            <ac:spMk id="17" creationId="{0E91F5CA-B392-444C-88E3-BF5BAAEBDEB0}"/>
          </ac:spMkLst>
        </pc:spChg>
        <pc:spChg chg="add del">
          <ac:chgData name="Iva Zhelyazkova" userId="3cd45f989e74abea" providerId="LiveId" clId="{43D6D8F4-4952-4292-8B44-305BA8B45F44}" dt="2022-04-24T14:15:46.571" v="25" actId="26606"/>
          <ac:spMkLst>
            <pc:docMk/>
            <pc:sldMk cId="4294296639" sldId="256"/>
            <ac:spMk id="19" creationId="{0459807F-B6FA-44D3-9A53-C55B6B56884A}"/>
          </ac:spMkLst>
        </pc:spChg>
        <pc:spChg chg="add del">
          <ac:chgData name="Iva Zhelyazkova" userId="3cd45f989e74abea" providerId="LiveId" clId="{43D6D8F4-4952-4292-8B44-305BA8B45F44}" dt="2022-04-24T14:15:50.590" v="28" actId="26606"/>
          <ac:spMkLst>
            <pc:docMk/>
            <pc:sldMk cId="4294296639" sldId="256"/>
            <ac:spMk id="21" creationId="{F2E5B6AE-5EFE-45F0-A2AE-ED771CA3D7DD}"/>
          </ac:spMkLst>
        </pc:spChg>
        <pc:spChg chg="add del">
          <ac:chgData name="Iva Zhelyazkova" userId="3cd45f989e74abea" providerId="LiveId" clId="{43D6D8F4-4952-4292-8B44-305BA8B45F44}" dt="2022-04-24T14:15:59.134" v="32" actId="26606"/>
          <ac:spMkLst>
            <pc:docMk/>
            <pc:sldMk cId="4294296639" sldId="256"/>
            <ac:spMk id="23" creationId="{08C9B587-E65E-4B52-B37C-ABEBB6E87928}"/>
          </ac:spMkLst>
        </pc:spChg>
        <pc:spChg chg="add del">
          <ac:chgData name="Iva Zhelyazkova" userId="3cd45f989e74abea" providerId="LiveId" clId="{43D6D8F4-4952-4292-8B44-305BA8B45F44}" dt="2022-04-24T14:15:54.435" v="30" actId="26606"/>
          <ac:spMkLst>
            <pc:docMk/>
            <pc:sldMk cId="4294296639" sldId="256"/>
            <ac:spMk id="24" creationId="{0E91F5CA-B392-444C-88E3-BF5BAAEBDEB0}"/>
          </ac:spMkLst>
        </pc:spChg>
        <pc:spChg chg="add del">
          <ac:chgData name="Iva Zhelyazkova" userId="3cd45f989e74abea" providerId="LiveId" clId="{43D6D8F4-4952-4292-8B44-305BA8B45F44}" dt="2022-04-24T14:15:54.435" v="30" actId="26606"/>
          <ac:spMkLst>
            <pc:docMk/>
            <pc:sldMk cId="4294296639" sldId="256"/>
            <ac:spMk id="25" creationId="{0459807F-B6FA-44D3-9A53-C55B6B56884A}"/>
          </ac:spMkLst>
        </pc:spChg>
        <pc:spChg chg="add del">
          <ac:chgData name="Iva Zhelyazkova" userId="3cd45f989e74abea" providerId="LiveId" clId="{43D6D8F4-4952-4292-8B44-305BA8B45F44}" dt="2022-04-24T14:15:59.134" v="32" actId="26606"/>
          <ac:spMkLst>
            <pc:docMk/>
            <pc:sldMk cId="4294296639" sldId="256"/>
            <ac:spMk id="27" creationId="{0671A8AE-40A1-4631-A6B8-581AFF065482}"/>
          </ac:spMkLst>
        </pc:spChg>
        <pc:spChg chg="add del">
          <ac:chgData name="Iva Zhelyazkova" userId="3cd45f989e74abea" providerId="LiveId" clId="{43D6D8F4-4952-4292-8B44-305BA8B45F44}" dt="2022-04-24T14:15:59.134" v="32" actId="26606"/>
          <ac:spMkLst>
            <pc:docMk/>
            <pc:sldMk cId="4294296639" sldId="256"/>
            <ac:spMk id="28" creationId="{A44CD100-6267-4E62-AA64-2182A3A6A1C0}"/>
          </ac:spMkLst>
        </pc:spChg>
        <pc:spChg chg="add del">
          <ac:chgData name="Iva Zhelyazkova" userId="3cd45f989e74abea" providerId="LiveId" clId="{43D6D8F4-4952-4292-8B44-305BA8B45F44}" dt="2022-04-24T14:15:59.134" v="32" actId="26606"/>
          <ac:spMkLst>
            <pc:docMk/>
            <pc:sldMk cId="4294296639" sldId="256"/>
            <ac:spMk id="29" creationId="{AF2F604E-43BE-4DC3-B983-E071523364F8}"/>
          </ac:spMkLst>
        </pc:spChg>
        <pc:spChg chg="add">
          <ac:chgData name="Iva Zhelyazkova" userId="3cd45f989e74abea" providerId="LiveId" clId="{43D6D8F4-4952-4292-8B44-305BA8B45F44}" dt="2022-04-24T14:15:59.238" v="33" actId="26606"/>
          <ac:spMkLst>
            <pc:docMk/>
            <pc:sldMk cId="4294296639" sldId="256"/>
            <ac:spMk id="31" creationId="{0E91F5CA-B392-444C-88E3-BF5BAAEBDEB0}"/>
          </ac:spMkLst>
        </pc:spChg>
        <pc:spChg chg="add">
          <ac:chgData name="Iva Zhelyazkova" userId="3cd45f989e74abea" providerId="LiveId" clId="{43D6D8F4-4952-4292-8B44-305BA8B45F44}" dt="2022-04-24T14:15:59.238" v="33" actId="26606"/>
          <ac:spMkLst>
            <pc:docMk/>
            <pc:sldMk cId="4294296639" sldId="256"/>
            <ac:spMk id="32" creationId="{0459807F-B6FA-44D3-9A53-C55B6B56884A}"/>
          </ac:spMkLst>
        </pc:spChg>
        <pc:picChg chg="add mod ord">
          <ac:chgData name="Iva Zhelyazkova" userId="3cd45f989e74abea" providerId="LiveId" clId="{43D6D8F4-4952-4292-8B44-305BA8B45F44}" dt="2022-04-24T14:15:59.238" v="33" actId="26606"/>
          <ac:picMkLst>
            <pc:docMk/>
            <pc:sldMk cId="4294296639" sldId="256"/>
            <ac:picMk id="5" creationId="{82A65DF4-ADC6-414C-81E8-88C788CD0CD4}"/>
          </ac:picMkLst>
        </pc:picChg>
        <pc:cxnChg chg="add del">
          <ac:chgData name="Iva Zhelyazkova" userId="3cd45f989e74abea" providerId="LiveId" clId="{43D6D8F4-4952-4292-8B44-305BA8B45F44}" dt="2022-04-24T14:15:59.238" v="33" actId="26606"/>
          <ac:cxnSpMkLst>
            <pc:docMk/>
            <pc:sldMk cId="4294296639" sldId="256"/>
            <ac:cxnSpMk id="12" creationId="{BCDAEC91-5BCE-4B55-9CC0-43EF94CB734B}"/>
          </ac:cxnSpMkLst>
        </pc:cxnChg>
        <pc:cxnChg chg="add del">
          <ac:chgData name="Iva Zhelyazkova" userId="3cd45f989e74abea" providerId="LiveId" clId="{43D6D8F4-4952-4292-8B44-305BA8B45F44}" dt="2022-04-24T14:15:50.590" v="28" actId="26606"/>
          <ac:cxnSpMkLst>
            <pc:docMk/>
            <pc:sldMk cId="4294296639" sldId="256"/>
            <ac:cxnSpMk id="22" creationId="{D255B435-D9F3-4A31-B89E-36741390DB4B}"/>
          </ac:cxnSpMkLst>
        </pc:cxnChg>
      </pc:sldChg>
      <pc:sldChg chg="addSp delSp modSp new mod modAnim">
        <pc:chgData name="Iva Zhelyazkova" userId="3cd45f989e74abea" providerId="LiveId" clId="{43D6D8F4-4952-4292-8B44-305BA8B45F44}" dt="2022-04-24T16:58:39.613" v="797"/>
        <pc:sldMkLst>
          <pc:docMk/>
          <pc:sldMk cId="4019937091" sldId="257"/>
        </pc:sldMkLst>
        <pc:spChg chg="mod">
          <ac:chgData name="Iva Zhelyazkova" userId="3cd45f989e74abea" providerId="LiveId" clId="{43D6D8F4-4952-4292-8B44-305BA8B45F44}" dt="2022-04-24T14:17:58.046" v="62" actId="20577"/>
          <ac:spMkLst>
            <pc:docMk/>
            <pc:sldMk cId="4019937091" sldId="257"/>
            <ac:spMk id="2" creationId="{38A381C5-0C1C-4674-9AAD-FCF9E1C28913}"/>
          </ac:spMkLst>
        </pc:spChg>
        <pc:spChg chg="del mod">
          <ac:chgData name="Iva Zhelyazkova" userId="3cd45f989e74abea" providerId="LiveId" clId="{43D6D8F4-4952-4292-8B44-305BA8B45F44}" dt="2022-04-24T14:18:19.319" v="67" actId="478"/>
          <ac:spMkLst>
            <pc:docMk/>
            <pc:sldMk cId="4019937091" sldId="257"/>
            <ac:spMk id="3" creationId="{7B7DDC69-21C7-4143-9ECF-51D3CCA26DA0}"/>
          </ac:spMkLst>
        </pc:spChg>
        <pc:spChg chg="add del mod">
          <ac:chgData name="Iva Zhelyazkova" userId="3cd45f989e74abea" providerId="LiveId" clId="{43D6D8F4-4952-4292-8B44-305BA8B45F44}" dt="2022-04-24T14:18:19.322" v="69"/>
          <ac:spMkLst>
            <pc:docMk/>
            <pc:sldMk cId="4019937091" sldId="257"/>
            <ac:spMk id="4" creationId="{C1970327-44D2-4841-95C4-25018D48156E}"/>
          </ac:spMkLst>
        </pc:spChg>
        <pc:spChg chg="add del mod">
          <ac:chgData name="Iva Zhelyazkova" userId="3cd45f989e74abea" providerId="LiveId" clId="{43D6D8F4-4952-4292-8B44-305BA8B45F44}" dt="2022-04-24T14:24:16.559" v="247" actId="478"/>
          <ac:spMkLst>
            <pc:docMk/>
            <pc:sldMk cId="4019937091" sldId="257"/>
            <ac:spMk id="5" creationId="{FA7F02F4-13A3-4183-BF8D-A585EC05B8A3}"/>
          </ac:spMkLst>
        </pc:spChg>
        <pc:spChg chg="add del mod">
          <ac:chgData name="Iva Zhelyazkova" userId="3cd45f989e74abea" providerId="LiveId" clId="{43D6D8F4-4952-4292-8B44-305BA8B45F44}" dt="2022-04-24T14:24:43.226" v="266" actId="478"/>
          <ac:spMkLst>
            <pc:docMk/>
            <pc:sldMk cId="4019937091" sldId="257"/>
            <ac:spMk id="6" creationId="{CBD3128F-EE16-47ED-82B8-889CBC614134}"/>
          </ac:spMkLst>
        </pc:spChg>
        <pc:spChg chg="add mod ord">
          <ac:chgData name="Iva Zhelyazkova" userId="3cd45f989e74abea" providerId="LiveId" clId="{43D6D8F4-4952-4292-8B44-305BA8B45F44}" dt="2022-04-24T16:57:42.119" v="786" actId="20577"/>
          <ac:spMkLst>
            <pc:docMk/>
            <pc:sldMk cId="4019937091" sldId="257"/>
            <ac:spMk id="7" creationId="{BD923C43-8576-4F8B-A9FE-713E7F0D95EB}"/>
          </ac:spMkLst>
        </pc:spChg>
        <pc:spChg chg="add mod">
          <ac:chgData name="Iva Zhelyazkova" userId="3cd45f989e74abea" providerId="LiveId" clId="{43D6D8F4-4952-4292-8B44-305BA8B45F44}" dt="2022-04-24T14:25:54.807" v="282" actId="1076"/>
          <ac:spMkLst>
            <pc:docMk/>
            <pc:sldMk cId="4019937091" sldId="257"/>
            <ac:spMk id="8" creationId="{86015111-D3EE-45DE-8957-A0109A9BD6BB}"/>
          </ac:spMkLst>
        </pc:spChg>
      </pc:sldChg>
      <pc:sldChg chg="addSp delSp modSp new mod setBg modAnim">
        <pc:chgData name="Iva Zhelyazkova" userId="3cd45f989e74abea" providerId="LiveId" clId="{43D6D8F4-4952-4292-8B44-305BA8B45F44}" dt="2022-04-24T16:54:35.522" v="777"/>
        <pc:sldMkLst>
          <pc:docMk/>
          <pc:sldMk cId="3559136405" sldId="258"/>
        </pc:sldMkLst>
        <pc:spChg chg="mo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2" creationId="{36657478-BE10-46AF-B4DE-F8BEECABB53E}"/>
          </ac:spMkLst>
        </pc:spChg>
        <pc:spChg chg="mod or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3" creationId="{4374295E-2678-4FA6-A8E8-80B4B43079DD}"/>
          </ac:spMkLst>
        </pc:spChg>
        <pc:spChg chg="add del mod">
          <ac:chgData name="Iva Zhelyazkova" userId="3cd45f989e74abea" providerId="LiveId" clId="{43D6D8F4-4952-4292-8B44-305BA8B45F44}" dt="2022-04-24T16:06:48.574" v="387" actId="478"/>
          <ac:spMkLst>
            <pc:docMk/>
            <pc:sldMk cId="3559136405" sldId="258"/>
            <ac:spMk id="8" creationId="{BCD0ADCD-683F-4070-B724-4DA4C65FF5D7}"/>
          </ac:spMkLst>
        </pc:spChg>
        <pc:spChg chg="add del">
          <ac:chgData name="Iva Zhelyazkova" userId="3cd45f989e74abea" providerId="LiveId" clId="{43D6D8F4-4952-4292-8B44-305BA8B45F44}" dt="2022-04-24T16:05:48.785" v="381" actId="26606"/>
          <ac:spMkLst>
            <pc:docMk/>
            <pc:sldMk cId="3559136405" sldId="258"/>
            <ac:spMk id="10" creationId="{23E547B5-89CF-4EC0-96DE-25771AED0799}"/>
          </ac:spMkLst>
        </pc:spChg>
        <pc:spChg chg="add del">
          <ac:chgData name="Iva Zhelyazkova" userId="3cd45f989e74abea" providerId="LiveId" clId="{43D6D8F4-4952-4292-8B44-305BA8B45F44}" dt="2022-04-24T16:05:48.785" v="381" actId="26606"/>
          <ac:spMkLst>
            <pc:docMk/>
            <pc:sldMk cId="3559136405" sldId="258"/>
            <ac:spMk id="12" creationId="{B3437C99-FC8E-4311-B48A-F0C4C329B154}"/>
          </ac:spMkLst>
        </pc:spChg>
        <pc:spChg chg="add del mod">
          <ac:chgData name="Iva Zhelyazkova" userId="3cd45f989e74abea" providerId="LiveId" clId="{43D6D8F4-4952-4292-8B44-305BA8B45F44}" dt="2022-04-24T16:06:48.574" v="387" actId="478"/>
          <ac:spMkLst>
            <pc:docMk/>
            <pc:sldMk cId="3559136405" sldId="258"/>
            <ac:spMk id="13" creationId="{EB843CD7-996A-4C19-AE9F-36B75BC441CD}"/>
          </ac:spMkLst>
        </pc:spChg>
        <pc:spChg chg="add del">
          <ac:chgData name="Iva Zhelyazkova" userId="3cd45f989e74abea" providerId="LiveId" clId="{43D6D8F4-4952-4292-8B44-305BA8B45F44}" dt="2022-04-24T16:08:22.151" v="394" actId="26606"/>
          <ac:spMkLst>
            <pc:docMk/>
            <pc:sldMk cId="3559136405" sldId="258"/>
            <ac:spMk id="14" creationId="{7666DE11-17E1-4DC7-B2B7-6DA2E6A9CE8B}"/>
          </ac:spMkLst>
        </pc:spChg>
        <pc:spChg chg="add del">
          <ac:chgData name="Iva Zhelyazkova" userId="3cd45f989e74abea" providerId="LiveId" clId="{43D6D8F4-4952-4292-8B44-305BA8B45F44}" dt="2022-04-24T16:08:22.151" v="394" actId="26606"/>
          <ac:spMkLst>
            <pc:docMk/>
            <pc:sldMk cId="3559136405" sldId="258"/>
            <ac:spMk id="15" creationId="{B52E493E-0B27-4F3C-AA01-17F0A2564112}"/>
          </ac:spMkLst>
        </pc:spChg>
        <pc:spChg chg="add mod or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18" creationId="{00BAB29D-C178-404D-93B3-645858B62AB8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25" creationId="{E8828223-5E93-46C5-ACCD-F95D7163F9FD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27" creationId="{0E66A0E2-80F5-4820-9118-EFF275E28D8B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29" creationId="{3BABCC22-CDC3-480A-BE67-B1F756698F81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31" creationId="{537E6744-F26F-408D-B398-EF5569E09F7D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33" creationId="{A0A469A6-35DF-45B5-A90D-2F67E3275D29}"/>
          </ac:spMkLst>
        </pc:spChg>
        <pc:spChg chg="add del">
          <ac:chgData name="Iva Zhelyazkova" userId="3cd45f989e74abea" providerId="LiveId" clId="{43D6D8F4-4952-4292-8B44-305BA8B45F44}" dt="2022-04-24T16:08:22.068" v="393" actId="26606"/>
          <ac:spMkLst>
            <pc:docMk/>
            <pc:sldMk cId="3559136405" sldId="258"/>
            <ac:spMk id="35" creationId="{FDEBDE8A-798D-4BCE-94DB-0658F83B613A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37" creationId="{8BC18E71-110D-4FB6-A411-14268735DB82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38" creationId="{0C555DAA-1CB5-4A30-B6FF-5C8B7C64DC90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39" creationId="{3CA81E98-8001-4D69-9155-131CD3119AB1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40" creationId="{A1C35793-9F78-4744-9B9E-27DD8B15B01A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41" creationId="{1A383AF4-1112-4937-880D-4AB330C2E4D1}"/>
          </ac:spMkLst>
        </pc:spChg>
        <pc:spChg chg="add del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42" creationId="{345CFE86-13E4-4630-A592-A2E0D5BABF28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47" creationId="{989E0641-F6AC-4C12-B872-9701271C7D94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49" creationId="{79765271-3581-4FF0-9F6E-B223D3DF0047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51" creationId="{4734E6B2-1FCA-4F01-97EB-BCCAA2E290BB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53" creationId="{8C111F73-4F51-4364-BB49-1F52BBC5C23A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55" creationId="{BB2B1E55-3403-40CE-8156-6F24291DF4A0}"/>
          </ac:spMkLst>
        </pc:spChg>
        <pc:spChg chg="add">
          <ac:chgData name="Iva Zhelyazkova" userId="3cd45f989e74abea" providerId="LiveId" clId="{43D6D8F4-4952-4292-8B44-305BA8B45F44}" dt="2022-04-24T16:17:14.638" v="430" actId="26606"/>
          <ac:spMkLst>
            <pc:docMk/>
            <pc:sldMk cId="3559136405" sldId="258"/>
            <ac:spMk id="57" creationId="{93B381CD-C8D9-49F1-9783-89F1AA0161D9}"/>
          </ac:spMkLst>
        </pc:spChg>
        <pc:picChg chg="add mod ord modCrop">
          <ac:chgData name="Iva Zhelyazkova" userId="3cd45f989e74abea" providerId="LiveId" clId="{43D6D8F4-4952-4292-8B44-305BA8B45F44}" dt="2022-04-24T16:17:14.638" v="430" actId="26606"/>
          <ac:picMkLst>
            <pc:docMk/>
            <pc:sldMk cId="3559136405" sldId="258"/>
            <ac:picMk id="5" creationId="{D555D39C-2A12-47DD-AEF5-70023B036FDE}"/>
          </ac:picMkLst>
        </pc:picChg>
        <pc:picChg chg="add del mod">
          <ac:chgData name="Iva Zhelyazkova" userId="3cd45f989e74abea" providerId="LiveId" clId="{43D6D8F4-4952-4292-8B44-305BA8B45F44}" dt="2022-04-24T16:06:48.574" v="387" actId="478"/>
          <ac:picMkLst>
            <pc:docMk/>
            <pc:sldMk cId="3559136405" sldId="258"/>
            <ac:picMk id="7" creationId="{D78B7625-40BD-44BE-998E-FD422685D65E}"/>
          </ac:picMkLst>
        </pc:picChg>
        <pc:picChg chg="add del mod">
          <ac:chgData name="Iva Zhelyazkova" userId="3cd45f989e74abea" providerId="LiveId" clId="{43D6D8F4-4952-4292-8B44-305BA8B45F44}" dt="2022-04-24T16:06:48.574" v="387" actId="478"/>
          <ac:picMkLst>
            <pc:docMk/>
            <pc:sldMk cId="3559136405" sldId="258"/>
            <ac:picMk id="11" creationId="{49A39768-9CAD-4A35-AE4C-3BCB3A1B9AB8}"/>
          </ac:picMkLst>
        </pc:picChg>
        <pc:picChg chg="add mod ord modCrop">
          <ac:chgData name="Iva Zhelyazkova" userId="3cd45f989e74abea" providerId="LiveId" clId="{43D6D8F4-4952-4292-8B44-305BA8B45F44}" dt="2022-04-24T16:17:14.638" v="430" actId="26606"/>
          <ac:picMkLst>
            <pc:docMk/>
            <pc:sldMk cId="3559136405" sldId="258"/>
            <ac:picMk id="17" creationId="{F7D9C6F9-57C0-427D-8BF5-DDC658F84014}"/>
          </ac:picMkLst>
        </pc:picChg>
        <pc:picChg chg="add mod ord">
          <ac:chgData name="Iva Zhelyazkova" userId="3cd45f989e74abea" providerId="LiveId" clId="{43D6D8F4-4952-4292-8B44-305BA8B45F44}" dt="2022-04-24T16:17:14.638" v="430" actId="26606"/>
          <ac:picMkLst>
            <pc:docMk/>
            <pc:sldMk cId="3559136405" sldId="258"/>
            <ac:picMk id="20" creationId="{EF41994E-D044-45B0-A20B-EA32DA11A027}"/>
          </ac:picMkLst>
        </pc:picChg>
        <pc:picChg chg="add mod">
          <ac:chgData name="Iva Zhelyazkova" userId="3cd45f989e74abea" providerId="LiveId" clId="{43D6D8F4-4952-4292-8B44-305BA8B45F44}" dt="2022-04-24T16:17:14.638" v="430" actId="26606"/>
          <ac:picMkLst>
            <pc:docMk/>
            <pc:sldMk cId="3559136405" sldId="258"/>
            <ac:picMk id="22" creationId="{B242DB84-C2A2-40F0-B6EB-62EE9F065198}"/>
          </ac:picMkLst>
        </pc:picChg>
      </pc:sldChg>
      <pc:sldChg chg="addSp delSp modSp new mod modAnim">
        <pc:chgData name="Iva Zhelyazkova" userId="3cd45f989e74abea" providerId="LiveId" clId="{43D6D8F4-4952-4292-8B44-305BA8B45F44}" dt="2022-05-05T08:40:39.167" v="1095" actId="20577"/>
        <pc:sldMkLst>
          <pc:docMk/>
          <pc:sldMk cId="1224786217" sldId="259"/>
        </pc:sldMkLst>
        <pc:spChg chg="mod">
          <ac:chgData name="Iva Zhelyazkova" userId="3cd45f989e74abea" providerId="LiveId" clId="{43D6D8F4-4952-4292-8B44-305BA8B45F44}" dt="2022-05-05T08:40:39.167" v="1095" actId="20577"/>
          <ac:spMkLst>
            <pc:docMk/>
            <pc:sldMk cId="1224786217" sldId="259"/>
            <ac:spMk id="2" creationId="{D69B7516-A8FC-4349-9031-F1AA99A2B739}"/>
          </ac:spMkLst>
        </pc:spChg>
        <pc:spChg chg="add del mod">
          <ac:chgData name="Iva Zhelyazkova" userId="3cd45f989e74abea" providerId="LiveId" clId="{43D6D8F4-4952-4292-8B44-305BA8B45F44}" dt="2022-04-24T16:23:58.998" v="553"/>
          <ac:spMkLst>
            <pc:docMk/>
            <pc:sldMk cId="1224786217" sldId="259"/>
            <ac:spMk id="3" creationId="{FBACDCCF-4F1F-4DAB-B3F1-C5F091FFF6A0}"/>
          </ac:spMkLst>
        </pc:spChg>
        <pc:spChg chg="add mod">
          <ac:chgData name="Iva Zhelyazkova" userId="3cd45f989e74abea" providerId="LiveId" clId="{43D6D8F4-4952-4292-8B44-305BA8B45F44}" dt="2022-04-24T16:33:19.257" v="628" actId="207"/>
          <ac:spMkLst>
            <pc:docMk/>
            <pc:sldMk cId="1224786217" sldId="259"/>
            <ac:spMk id="4" creationId="{86CD589F-300A-48F1-A6FF-5B84E6E60033}"/>
          </ac:spMkLst>
        </pc:spChg>
        <pc:spChg chg="add del mod">
          <ac:chgData name="Iva Zhelyazkova" userId="3cd45f989e74abea" providerId="LiveId" clId="{43D6D8F4-4952-4292-8B44-305BA8B45F44}" dt="2022-04-24T16:20:50.511" v="440"/>
          <ac:spMkLst>
            <pc:docMk/>
            <pc:sldMk cId="1224786217" sldId="259"/>
            <ac:spMk id="5" creationId="{F590A6F0-6583-4E38-BB8B-950B7BADAA3C}"/>
          </ac:spMkLst>
        </pc:spChg>
        <pc:spChg chg="add del mod">
          <ac:chgData name="Iva Zhelyazkova" userId="3cd45f989e74abea" providerId="LiveId" clId="{43D6D8F4-4952-4292-8B44-305BA8B45F44}" dt="2022-04-24T16:21:42.983" v="465" actId="478"/>
          <ac:spMkLst>
            <pc:docMk/>
            <pc:sldMk cId="1224786217" sldId="259"/>
            <ac:spMk id="6" creationId="{4A0173CF-708D-4757-B6DC-B6806C163BFC}"/>
          </ac:spMkLst>
        </pc:spChg>
        <pc:spChg chg="add del mod">
          <ac:chgData name="Iva Zhelyazkova" userId="3cd45f989e74abea" providerId="LiveId" clId="{43D6D8F4-4952-4292-8B44-305BA8B45F44}" dt="2022-04-24T16:21:44.377" v="466" actId="478"/>
          <ac:spMkLst>
            <pc:docMk/>
            <pc:sldMk cId="1224786217" sldId="259"/>
            <ac:spMk id="7" creationId="{2F1DA365-08D3-4176-86EB-7587DEEB02F4}"/>
          </ac:spMkLst>
        </pc:spChg>
        <pc:spChg chg="add mod">
          <ac:chgData name="Iva Zhelyazkova" userId="3cd45f989e74abea" providerId="LiveId" clId="{43D6D8F4-4952-4292-8B44-305BA8B45F44}" dt="2022-04-24T16:22:45.208" v="509" actId="20577"/>
          <ac:spMkLst>
            <pc:docMk/>
            <pc:sldMk cId="1224786217" sldId="259"/>
            <ac:spMk id="8" creationId="{9660D753-7318-435D-AB85-9CC0B0BF7F24}"/>
          </ac:spMkLst>
        </pc:spChg>
        <pc:spChg chg="add mod">
          <ac:chgData name="Iva Zhelyazkova" userId="3cd45f989e74abea" providerId="LiveId" clId="{43D6D8F4-4952-4292-8B44-305BA8B45F44}" dt="2022-04-24T16:23:08.213" v="542" actId="1076"/>
          <ac:spMkLst>
            <pc:docMk/>
            <pc:sldMk cId="1224786217" sldId="259"/>
            <ac:spMk id="9" creationId="{7862F770-AC3D-4BF4-B29B-DC5CCFF41C3A}"/>
          </ac:spMkLst>
        </pc:spChg>
        <pc:spChg chg="add mod">
          <ac:chgData name="Iva Zhelyazkova" userId="3cd45f989e74abea" providerId="LiveId" clId="{43D6D8F4-4952-4292-8B44-305BA8B45F44}" dt="2022-04-24T16:23:45.588" v="551" actId="1076"/>
          <ac:spMkLst>
            <pc:docMk/>
            <pc:sldMk cId="1224786217" sldId="259"/>
            <ac:spMk id="12" creationId="{271C85DC-769C-4E04-ADA5-20AC6857D872}"/>
          </ac:spMkLst>
        </pc:spChg>
        <pc:spChg chg="add mod">
          <ac:chgData name="Iva Zhelyazkova" userId="3cd45f989e74abea" providerId="LiveId" clId="{43D6D8F4-4952-4292-8B44-305BA8B45F44}" dt="2022-04-24T16:23:37.174" v="548" actId="1076"/>
          <ac:spMkLst>
            <pc:docMk/>
            <pc:sldMk cId="1224786217" sldId="259"/>
            <ac:spMk id="13" creationId="{36C3C8EA-036F-4F2C-9E06-40A2278FDE4B}"/>
          </ac:spMkLst>
        </pc:spChg>
        <pc:spChg chg="add del mod">
          <ac:chgData name="Iva Zhelyazkova" userId="3cd45f989e74abea" providerId="LiveId" clId="{43D6D8F4-4952-4292-8B44-305BA8B45F44}" dt="2022-04-24T16:23:58.998" v="553"/>
          <ac:spMkLst>
            <pc:docMk/>
            <pc:sldMk cId="1224786217" sldId="259"/>
            <ac:spMk id="14" creationId="{287B1BBD-EDEB-41F1-A91A-53A15FBB3949}"/>
          </ac:spMkLst>
        </pc:spChg>
        <pc:spChg chg="add mod">
          <ac:chgData name="Iva Zhelyazkova" userId="3cd45f989e74abea" providerId="LiveId" clId="{43D6D8F4-4952-4292-8B44-305BA8B45F44}" dt="2022-04-24T16:33:35.546" v="630" actId="207"/>
          <ac:spMkLst>
            <pc:docMk/>
            <pc:sldMk cId="1224786217" sldId="259"/>
            <ac:spMk id="15" creationId="{F848CA96-13DC-4E06-A3EC-B3B312E8579C}"/>
          </ac:spMkLst>
        </pc:spChg>
        <pc:cxnChg chg="add del mod">
          <ac:chgData name="Iva Zhelyazkova" userId="3cd45f989e74abea" providerId="LiveId" clId="{43D6D8F4-4952-4292-8B44-305BA8B45F44}" dt="2022-04-24T16:22:54.403" v="510" actId="478"/>
          <ac:cxnSpMkLst>
            <pc:docMk/>
            <pc:sldMk cId="1224786217" sldId="259"/>
            <ac:cxnSpMk id="11" creationId="{11D1A6F0-B8FD-4B64-B22B-119E04423089}"/>
          </ac:cxnSpMkLst>
        </pc:cxnChg>
      </pc:sldChg>
      <pc:sldChg chg="addSp delSp modSp new mod setBg modAnim">
        <pc:chgData name="Iva Zhelyazkova" userId="3cd45f989e74abea" providerId="LiveId" clId="{43D6D8F4-4952-4292-8B44-305BA8B45F44}" dt="2022-04-24T17:01:13.034" v="802"/>
        <pc:sldMkLst>
          <pc:docMk/>
          <pc:sldMk cId="3436628144" sldId="260"/>
        </pc:sldMkLst>
        <pc:spChg chg="mo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2" creationId="{DA190BFC-7B80-4594-BC39-4B37BDD22E13}"/>
          </ac:spMkLst>
        </pc:spChg>
        <pc:spChg chg="del">
          <ac:chgData name="Iva Zhelyazkova" userId="3cd45f989e74abea" providerId="LiveId" clId="{43D6D8F4-4952-4292-8B44-305BA8B45F44}" dt="2022-04-24T16:41:58.865" v="658" actId="931"/>
          <ac:spMkLst>
            <pc:docMk/>
            <pc:sldMk cId="3436628144" sldId="260"/>
            <ac:spMk id="3" creationId="{2B7DC90F-A2D8-4A2E-B608-66ACB6AFDF03}"/>
          </ac:spMkLst>
        </pc:spChg>
        <pc:spChg chg="add mod or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6" creationId="{F2211845-CD6D-4DE7-8EC4-76129506D0B4}"/>
          </ac:spMkLst>
        </pc:spChg>
        <pc:spChg chg="ad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23" creationId="{989E0641-F6AC-4C12-B872-9701271C7D94}"/>
          </ac:spMkLst>
        </pc:spChg>
        <pc:spChg chg="ad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25" creationId="{88CFAD6C-D9D9-45A3-86CF-B98315872678}"/>
          </ac:spMkLst>
        </pc:spChg>
        <pc:spChg chg="ad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27" creationId="{CD173735-CA2E-4726-B360-8C0FC1E0102C}"/>
          </ac:spMkLst>
        </pc:spChg>
        <pc:spChg chg="add">
          <ac:chgData name="Iva Zhelyazkova" userId="3cd45f989e74abea" providerId="LiveId" clId="{43D6D8F4-4952-4292-8B44-305BA8B45F44}" dt="2022-04-24T16:47:03.802" v="683" actId="26606"/>
          <ac:spMkLst>
            <pc:docMk/>
            <pc:sldMk cId="3436628144" sldId="260"/>
            <ac:spMk id="29" creationId="{ED1379A7-EED6-4E55-9292-A77DAFC77CC1}"/>
          </ac:spMkLst>
        </pc:spChg>
        <pc:picChg chg="add mod">
          <ac:chgData name="Iva Zhelyazkova" userId="3cd45f989e74abea" providerId="LiveId" clId="{43D6D8F4-4952-4292-8B44-305BA8B45F44}" dt="2022-04-24T16:47:03.802" v="683" actId="26606"/>
          <ac:picMkLst>
            <pc:docMk/>
            <pc:sldMk cId="3436628144" sldId="260"/>
            <ac:picMk id="5" creationId="{08787ACB-FFE3-4F89-9EE3-79D169BCC141}"/>
          </ac:picMkLst>
        </pc:picChg>
        <pc:picChg chg="add mod">
          <ac:chgData name="Iva Zhelyazkova" userId="3cd45f989e74abea" providerId="LiveId" clId="{43D6D8F4-4952-4292-8B44-305BA8B45F44}" dt="2022-04-24T16:47:03.802" v="683" actId="26606"/>
          <ac:picMkLst>
            <pc:docMk/>
            <pc:sldMk cId="3436628144" sldId="260"/>
            <ac:picMk id="8" creationId="{37DB0B4F-A4ED-48E2-92C2-4A369D22862B}"/>
          </ac:picMkLst>
        </pc:picChg>
        <pc:picChg chg="add del mod">
          <ac:chgData name="Iva Zhelyazkova" userId="3cd45f989e74abea" providerId="LiveId" clId="{43D6D8F4-4952-4292-8B44-305BA8B45F44}" dt="2022-04-24T16:47:00.052" v="682" actId="478"/>
          <ac:picMkLst>
            <pc:docMk/>
            <pc:sldMk cId="3436628144" sldId="260"/>
            <ac:picMk id="10" creationId="{F9132087-F3AB-439A-8D31-3D48A33CEFFD}"/>
          </ac:picMkLst>
        </pc:picChg>
        <pc:picChg chg="add mod ord">
          <ac:chgData name="Iva Zhelyazkova" userId="3cd45f989e74abea" providerId="LiveId" clId="{43D6D8F4-4952-4292-8B44-305BA8B45F44}" dt="2022-04-24T16:47:03.802" v="683" actId="26606"/>
          <ac:picMkLst>
            <pc:docMk/>
            <pc:sldMk cId="3436628144" sldId="260"/>
            <ac:picMk id="12" creationId="{874557A4-ECFD-4AE8-B06F-FA126686A8C6}"/>
          </ac:picMkLst>
        </pc:picChg>
        <pc:picChg chg="add mod">
          <ac:chgData name="Iva Zhelyazkova" userId="3cd45f989e74abea" providerId="LiveId" clId="{43D6D8F4-4952-4292-8B44-305BA8B45F44}" dt="2022-04-24T16:47:03.802" v="683" actId="26606"/>
          <ac:picMkLst>
            <pc:docMk/>
            <pc:sldMk cId="3436628144" sldId="260"/>
            <ac:picMk id="14" creationId="{0F204442-ADED-4861-BD61-AFCC1098D391}"/>
          </ac:picMkLst>
        </pc:picChg>
        <pc:picChg chg="add">
          <ac:chgData name="Iva Zhelyazkova" userId="3cd45f989e74abea" providerId="LiveId" clId="{43D6D8F4-4952-4292-8B44-305BA8B45F44}" dt="2022-04-24T16:47:03.802" v="683" actId="26606"/>
          <ac:picMkLst>
            <pc:docMk/>
            <pc:sldMk cId="3436628144" sldId="260"/>
            <ac:picMk id="19" creationId="{DEB2E8C4-C3E7-4048-A43D-9859510CFA98}"/>
          </ac:picMkLst>
        </pc:picChg>
        <pc:inkChg chg="add">
          <ac:chgData name="Iva Zhelyazkova" userId="3cd45f989e74abea" providerId="LiveId" clId="{43D6D8F4-4952-4292-8B44-305BA8B45F44}" dt="2022-04-24T16:47:03.802" v="683" actId="26606"/>
          <ac:inkMkLst>
            <pc:docMk/>
            <pc:sldMk cId="3436628144" sldId="260"/>
            <ac:inkMk id="21" creationId="{24D29CCB-7956-4E3E-8880-304085F04BF4}"/>
          </ac:inkMkLst>
        </pc:inkChg>
      </pc:sldChg>
      <pc:sldChg chg="addSp delSp modSp new mod setBg modAnim">
        <pc:chgData name="Iva Zhelyazkova" userId="3cd45f989e74abea" providerId="LiveId" clId="{43D6D8F4-4952-4292-8B44-305BA8B45F44}" dt="2022-04-24T17:30:34.557" v="936" actId="1076"/>
        <pc:sldMkLst>
          <pc:docMk/>
          <pc:sldMk cId="1735301073" sldId="261"/>
        </pc:sldMkLst>
        <pc:spChg chg="mod">
          <ac:chgData name="Iva Zhelyazkova" userId="3cd45f989e74abea" providerId="LiveId" clId="{43D6D8F4-4952-4292-8B44-305BA8B45F44}" dt="2022-04-24T17:30:34.557" v="936" actId="1076"/>
          <ac:spMkLst>
            <pc:docMk/>
            <pc:sldMk cId="1735301073" sldId="261"/>
            <ac:spMk id="2" creationId="{A553581B-42E1-4A5B-8628-012583DAF22C}"/>
          </ac:spMkLst>
        </pc:spChg>
        <pc:spChg chg="del">
          <ac:chgData name="Iva Zhelyazkova" userId="3cd45f989e74abea" providerId="LiveId" clId="{43D6D8F4-4952-4292-8B44-305BA8B45F44}" dt="2022-04-24T17:06:58.221" v="834" actId="931"/>
          <ac:spMkLst>
            <pc:docMk/>
            <pc:sldMk cId="1735301073" sldId="261"/>
            <ac:spMk id="3" creationId="{D50584D8-9B0A-4888-BB20-A3C2E40A0E3B}"/>
          </ac:spMkLst>
        </pc:spChg>
        <pc:spChg chg="add mod">
          <ac:chgData name="Iva Zhelyazkova" userId="3cd45f989e74abea" providerId="LiveId" clId="{43D6D8F4-4952-4292-8B44-305BA8B45F44}" dt="2022-04-24T17:27:50.731" v="884" actId="1076"/>
          <ac:spMkLst>
            <pc:docMk/>
            <pc:sldMk cId="1735301073" sldId="261"/>
            <ac:spMk id="12" creationId="{972366F3-D95E-4F0C-A6AA-EB9FBF97C4C2}"/>
          </ac:spMkLst>
        </pc:spChg>
        <pc:spChg chg="add mod">
          <ac:chgData name="Iva Zhelyazkova" userId="3cd45f989e74abea" providerId="LiveId" clId="{43D6D8F4-4952-4292-8B44-305BA8B45F44}" dt="2022-04-24T17:27:58.134" v="885" actId="1076"/>
          <ac:spMkLst>
            <pc:docMk/>
            <pc:sldMk cId="1735301073" sldId="261"/>
            <ac:spMk id="13" creationId="{B6F997CB-4F0C-45CA-A132-B60564EE7C28}"/>
          </ac:spMkLst>
        </pc:spChg>
        <pc:spChg chg="add">
          <ac:chgData name="Iva Zhelyazkova" userId="3cd45f989e74abea" providerId="LiveId" clId="{43D6D8F4-4952-4292-8B44-305BA8B45F44}" dt="2022-04-24T17:23:34.092" v="848" actId="26606"/>
          <ac:spMkLst>
            <pc:docMk/>
            <pc:sldMk cId="1735301073" sldId="261"/>
            <ac:spMk id="20" creationId="{66F27278-DFD8-4200-A2A2-F0A6391007F4}"/>
          </ac:spMkLst>
        </pc:spChg>
        <pc:spChg chg="add mod">
          <ac:chgData name="Iva Zhelyazkova" userId="3cd45f989e74abea" providerId="LiveId" clId="{43D6D8F4-4952-4292-8B44-305BA8B45F44}" dt="2022-04-24T17:28:35.095" v="923" actId="20577"/>
          <ac:spMkLst>
            <pc:docMk/>
            <pc:sldMk cId="1735301073" sldId="261"/>
            <ac:spMk id="21" creationId="{7A77F87F-6BA0-449D-AC36-66404997B334}"/>
          </ac:spMkLst>
        </pc:spChg>
        <pc:spChg chg="add">
          <ac:chgData name="Iva Zhelyazkova" userId="3cd45f989e74abea" providerId="LiveId" clId="{43D6D8F4-4952-4292-8B44-305BA8B45F44}" dt="2022-04-24T17:23:34.092" v="848" actId="26606"/>
          <ac:spMkLst>
            <pc:docMk/>
            <pc:sldMk cId="1735301073" sldId="261"/>
            <ac:spMk id="22" creationId="{ED1379A7-EED6-4E55-9292-A77DAFC77CC1}"/>
          </ac:spMkLst>
        </pc:spChg>
        <pc:spChg chg="add">
          <ac:chgData name="Iva Zhelyazkova" userId="3cd45f989e74abea" providerId="LiveId" clId="{43D6D8F4-4952-4292-8B44-305BA8B45F44}" dt="2022-04-24T17:23:34.092" v="848" actId="26606"/>
          <ac:spMkLst>
            <pc:docMk/>
            <pc:sldMk cId="1735301073" sldId="261"/>
            <ac:spMk id="24" creationId="{B681CECA-7BA1-41C2-9302-33012D36A3DD}"/>
          </ac:spMkLst>
        </pc:spChg>
        <pc:spChg chg="add">
          <ac:chgData name="Iva Zhelyazkova" userId="3cd45f989e74abea" providerId="LiveId" clId="{43D6D8F4-4952-4292-8B44-305BA8B45F44}" dt="2022-04-24T17:23:34.092" v="848" actId="26606"/>
          <ac:spMkLst>
            <pc:docMk/>
            <pc:sldMk cId="1735301073" sldId="261"/>
            <ac:spMk id="26" creationId="{BF4EB5F4-8FD2-46C2-ADC4-CF041C70B539}"/>
          </ac:spMkLst>
        </pc:spChg>
        <pc:picChg chg="add mod">
          <ac:chgData name="Iva Zhelyazkova" userId="3cd45f989e74abea" providerId="LiveId" clId="{43D6D8F4-4952-4292-8B44-305BA8B45F44}" dt="2022-04-24T17:23:34.092" v="848" actId="26606"/>
          <ac:picMkLst>
            <pc:docMk/>
            <pc:sldMk cId="1735301073" sldId="261"/>
            <ac:picMk id="5" creationId="{5D517A59-9334-40BE-A4F3-5DAE089A28C0}"/>
          </ac:picMkLst>
        </pc:picChg>
        <pc:picChg chg="add mod ord">
          <ac:chgData name="Iva Zhelyazkova" userId="3cd45f989e74abea" providerId="LiveId" clId="{43D6D8F4-4952-4292-8B44-305BA8B45F44}" dt="2022-04-24T17:23:34.092" v="848" actId="26606"/>
          <ac:picMkLst>
            <pc:docMk/>
            <pc:sldMk cId="1735301073" sldId="261"/>
            <ac:picMk id="7" creationId="{69692958-1ABF-48C4-A2F4-FAD5D0CABD60}"/>
          </ac:picMkLst>
        </pc:picChg>
        <pc:picChg chg="add mod ord">
          <ac:chgData name="Iva Zhelyazkova" userId="3cd45f989e74abea" providerId="LiveId" clId="{43D6D8F4-4952-4292-8B44-305BA8B45F44}" dt="2022-04-24T17:23:34.092" v="848" actId="26606"/>
          <ac:picMkLst>
            <pc:docMk/>
            <pc:sldMk cId="1735301073" sldId="261"/>
            <ac:picMk id="9" creationId="{8BE1D9DB-2149-4FC4-B7A4-A29D3193AAD0}"/>
          </ac:picMkLst>
        </pc:picChg>
        <pc:picChg chg="add mod">
          <ac:chgData name="Iva Zhelyazkova" userId="3cd45f989e74abea" providerId="LiveId" clId="{43D6D8F4-4952-4292-8B44-305BA8B45F44}" dt="2022-04-24T17:23:34.092" v="848" actId="26606"/>
          <ac:picMkLst>
            <pc:docMk/>
            <pc:sldMk cId="1735301073" sldId="261"/>
            <ac:picMk id="11" creationId="{B38A22C6-BAC5-4CC8-9445-E56C84D50930}"/>
          </ac:picMkLst>
        </pc:picChg>
        <pc:picChg chg="add">
          <ac:chgData name="Iva Zhelyazkova" userId="3cd45f989e74abea" providerId="LiveId" clId="{43D6D8F4-4952-4292-8B44-305BA8B45F44}" dt="2022-04-24T17:23:34.092" v="848" actId="26606"/>
          <ac:picMkLst>
            <pc:docMk/>
            <pc:sldMk cId="1735301073" sldId="261"/>
            <ac:picMk id="16" creationId="{DEB2E8C4-C3E7-4048-A43D-9859510CFA98}"/>
          </ac:picMkLst>
        </pc:picChg>
        <pc:inkChg chg="add">
          <ac:chgData name="Iva Zhelyazkova" userId="3cd45f989e74abea" providerId="LiveId" clId="{43D6D8F4-4952-4292-8B44-305BA8B45F44}" dt="2022-04-24T17:23:34.092" v="848" actId="26606"/>
          <ac:inkMkLst>
            <pc:docMk/>
            <pc:sldMk cId="1735301073" sldId="261"/>
            <ac:inkMk id="18" creationId="{24D29CCB-7956-4E3E-8880-304085F04BF4}"/>
          </ac:inkMkLst>
        </pc:inkChg>
      </pc:sldChg>
      <pc:sldChg chg="addSp delSp modSp new mod setBg modAnim">
        <pc:chgData name="Iva Zhelyazkova" userId="3cd45f989e74abea" providerId="LiveId" clId="{43D6D8F4-4952-4292-8B44-305BA8B45F44}" dt="2022-05-05T14:38:13.528" v="1096" actId="20577"/>
        <pc:sldMkLst>
          <pc:docMk/>
          <pc:sldMk cId="2506346966" sldId="262"/>
        </pc:sldMkLst>
        <pc:spChg chg="mod">
          <ac:chgData name="Iva Zhelyazkova" userId="3cd45f989e74abea" providerId="LiveId" clId="{43D6D8F4-4952-4292-8B44-305BA8B45F44}" dt="2022-04-24T17:45:09.626" v="990" actId="122"/>
          <ac:spMkLst>
            <pc:docMk/>
            <pc:sldMk cId="2506346966" sldId="262"/>
            <ac:spMk id="2" creationId="{0E56908D-E94D-4774-B119-3449F517974C}"/>
          </ac:spMkLst>
        </pc:spChg>
        <pc:spChg chg="mod ord">
          <ac:chgData name="Iva Zhelyazkova" userId="3cd45f989e74abea" providerId="LiveId" clId="{43D6D8F4-4952-4292-8B44-305BA8B45F44}" dt="2022-05-05T14:38:13.528" v="1096" actId="20577"/>
          <ac:spMkLst>
            <pc:docMk/>
            <pc:sldMk cId="2506346966" sldId="262"/>
            <ac:spMk id="3" creationId="{3E5476C4-1B3A-4842-9357-8B4AF6DA5C84}"/>
          </ac:spMkLst>
        </pc:spChg>
        <pc:spChg chg="add del">
          <ac:chgData name="Iva Zhelyazkova" userId="3cd45f989e74abea" providerId="LiveId" clId="{43D6D8F4-4952-4292-8B44-305BA8B45F44}" dt="2022-04-24T17:44:14.090" v="980" actId="26606"/>
          <ac:spMkLst>
            <pc:docMk/>
            <pc:sldMk cId="2506346966" sldId="262"/>
            <ac:spMk id="10" creationId="{B86AA2DA-281A-4806-8977-D617AEAC830F}"/>
          </ac:spMkLst>
        </pc:spChg>
        <pc:spChg chg="add del">
          <ac:chgData name="Iva Zhelyazkova" userId="3cd45f989e74abea" providerId="LiveId" clId="{43D6D8F4-4952-4292-8B44-305BA8B45F44}" dt="2022-04-24T17:44:14.090" v="980" actId="26606"/>
          <ac:spMkLst>
            <pc:docMk/>
            <pc:sldMk cId="2506346966" sldId="262"/>
            <ac:spMk id="12" creationId="{F436E399-492D-428C-84D5-C27CF5DCEA32}"/>
          </ac:spMkLst>
        </pc:spChg>
        <pc:spChg chg="add del">
          <ac:chgData name="Iva Zhelyazkova" userId="3cd45f989e74abea" providerId="LiveId" clId="{43D6D8F4-4952-4292-8B44-305BA8B45F44}" dt="2022-04-24T17:44:14.090" v="980" actId="26606"/>
          <ac:spMkLst>
            <pc:docMk/>
            <pc:sldMk cId="2506346966" sldId="262"/>
            <ac:spMk id="14" creationId="{B7D3B4FC-79F4-47D2-9D79-DA876E6AD813}"/>
          </ac:spMkLst>
        </pc:spChg>
        <pc:spChg chg="add del">
          <ac:chgData name="Iva Zhelyazkova" userId="3cd45f989e74abea" providerId="LiveId" clId="{43D6D8F4-4952-4292-8B44-305BA8B45F44}" dt="2022-04-24T17:44:16.731" v="982" actId="26606"/>
          <ac:spMkLst>
            <pc:docMk/>
            <pc:sldMk cId="2506346966" sldId="262"/>
            <ac:spMk id="16" creationId="{13EFA6C3-82DC-4131-9929-2523E6FD0B81}"/>
          </ac:spMkLst>
        </pc:spChg>
        <pc:spChg chg="add del">
          <ac:chgData name="Iva Zhelyazkova" userId="3cd45f989e74abea" providerId="LiveId" clId="{43D6D8F4-4952-4292-8B44-305BA8B45F44}" dt="2022-04-24T17:44:16.731" v="982" actId="26606"/>
          <ac:spMkLst>
            <pc:docMk/>
            <pc:sldMk cId="2506346966" sldId="262"/>
            <ac:spMk id="17" creationId="{AEC9469E-14CA-4358-BABC-CBF836A6142D}"/>
          </ac:spMkLst>
        </pc:spChg>
        <pc:spChg chg="add del">
          <ac:chgData name="Iva Zhelyazkova" userId="3cd45f989e74abea" providerId="LiveId" clId="{43D6D8F4-4952-4292-8B44-305BA8B45F44}" dt="2022-04-24T17:44:16.731" v="982" actId="26606"/>
          <ac:spMkLst>
            <pc:docMk/>
            <pc:sldMk cId="2506346966" sldId="262"/>
            <ac:spMk id="18" creationId="{048EB4C9-ACAF-4CCA-BA6E-9314431923B2}"/>
          </ac:spMkLst>
        </pc:spChg>
        <pc:spChg chg="add del">
          <ac:chgData name="Iva Zhelyazkova" userId="3cd45f989e74abea" providerId="LiveId" clId="{43D6D8F4-4952-4292-8B44-305BA8B45F44}" dt="2022-04-24T17:44:20.426" v="984" actId="26606"/>
          <ac:spMkLst>
            <pc:docMk/>
            <pc:sldMk cId="2506346966" sldId="262"/>
            <ac:spMk id="20" creationId="{B86AA2DA-281A-4806-8977-D617AEAC830F}"/>
          </ac:spMkLst>
        </pc:spChg>
        <pc:spChg chg="add del">
          <ac:chgData name="Iva Zhelyazkova" userId="3cd45f989e74abea" providerId="LiveId" clId="{43D6D8F4-4952-4292-8B44-305BA8B45F44}" dt="2022-04-24T17:44:20.426" v="984" actId="26606"/>
          <ac:spMkLst>
            <pc:docMk/>
            <pc:sldMk cId="2506346966" sldId="262"/>
            <ac:spMk id="21" creationId="{F436E399-492D-428C-84D5-C27CF5DCEA32}"/>
          </ac:spMkLst>
        </pc:spChg>
        <pc:spChg chg="add del">
          <ac:chgData name="Iva Zhelyazkova" userId="3cd45f989e74abea" providerId="LiveId" clId="{43D6D8F4-4952-4292-8B44-305BA8B45F44}" dt="2022-04-24T17:44:20.426" v="984" actId="26606"/>
          <ac:spMkLst>
            <pc:docMk/>
            <pc:sldMk cId="2506346966" sldId="262"/>
            <ac:spMk id="22" creationId="{B7D3B4FC-79F4-47D2-9D79-DA876E6AD813}"/>
          </ac:spMkLst>
        </pc:spChg>
        <pc:spChg chg="add">
          <ac:chgData name="Iva Zhelyazkova" userId="3cd45f989e74abea" providerId="LiveId" clId="{43D6D8F4-4952-4292-8B44-305BA8B45F44}" dt="2022-04-24T17:44:20.443" v="985" actId="26606"/>
          <ac:spMkLst>
            <pc:docMk/>
            <pc:sldMk cId="2506346966" sldId="262"/>
            <ac:spMk id="24" creationId="{7FF47CB7-972F-479F-A36D-9E72D26EC8DA}"/>
          </ac:spMkLst>
        </pc:spChg>
        <pc:spChg chg="add">
          <ac:chgData name="Iva Zhelyazkova" userId="3cd45f989e74abea" providerId="LiveId" clId="{43D6D8F4-4952-4292-8B44-305BA8B45F44}" dt="2022-04-24T17:44:20.443" v="985" actId="26606"/>
          <ac:spMkLst>
            <pc:docMk/>
            <pc:sldMk cId="2506346966" sldId="262"/>
            <ac:spMk id="25" creationId="{0D153B68-5844-490D-8E67-F616D6D721CA}"/>
          </ac:spMkLst>
        </pc:spChg>
        <pc:spChg chg="add">
          <ac:chgData name="Iva Zhelyazkova" userId="3cd45f989e74abea" providerId="LiveId" clId="{43D6D8F4-4952-4292-8B44-305BA8B45F44}" dt="2022-04-24T17:44:20.443" v="985" actId="26606"/>
          <ac:spMkLst>
            <pc:docMk/>
            <pc:sldMk cId="2506346966" sldId="262"/>
            <ac:spMk id="26" creationId="{C64E267B-3F5A-4357-9E7F-C5FBE5D3B1E0}"/>
          </ac:spMkLst>
        </pc:spChg>
        <pc:picChg chg="add mod">
          <ac:chgData name="Iva Zhelyazkova" userId="3cd45f989e74abea" providerId="LiveId" clId="{43D6D8F4-4952-4292-8B44-305BA8B45F44}" dt="2022-04-24T17:44:20.443" v="985" actId="26606"/>
          <ac:picMkLst>
            <pc:docMk/>
            <pc:sldMk cId="2506346966" sldId="262"/>
            <ac:picMk id="5" creationId="{26150520-53E8-49CC-A839-2ACC8E19743E}"/>
          </ac:picMkLst>
        </pc:picChg>
      </pc:sldChg>
      <pc:sldChg chg="addSp delSp modSp new mod setBg modAnim">
        <pc:chgData name="Iva Zhelyazkova" userId="3cd45f989e74abea" providerId="LiveId" clId="{43D6D8F4-4952-4292-8B44-305BA8B45F44}" dt="2022-05-27T08:47:57.848" v="1175" actId="14100"/>
        <pc:sldMkLst>
          <pc:docMk/>
          <pc:sldMk cId="331892674" sldId="263"/>
        </pc:sldMkLst>
        <pc:spChg chg="add mod">
          <ac:chgData name="Iva Zhelyazkova" userId="3cd45f989e74abea" providerId="LiveId" clId="{43D6D8F4-4952-4292-8B44-305BA8B45F44}" dt="2022-05-27T08:47:57.848" v="1175" actId="14100"/>
          <ac:spMkLst>
            <pc:docMk/>
            <pc:sldMk cId="331892674" sldId="263"/>
            <ac:spMk id="2" creationId="{4C682172-37C6-45DF-1F04-08A4D5A3835D}"/>
          </ac:spMkLst>
        </pc:spChg>
        <pc:spChg chg="add del">
          <ac:chgData name="Iva Zhelyazkova" userId="3cd45f989e74abea" providerId="LiveId" clId="{43D6D8F4-4952-4292-8B44-305BA8B45F44}" dt="2022-04-24T17:49:43.516" v="1059" actId="478"/>
          <ac:spMkLst>
            <pc:docMk/>
            <pc:sldMk cId="331892674" sldId="263"/>
            <ac:spMk id="2" creationId="{E07B49E1-472F-4B98-AE31-26FA0D7D2340}"/>
          </ac:spMkLst>
        </pc:spChg>
        <pc:spChg chg="del">
          <ac:chgData name="Iva Zhelyazkova" userId="3cd45f989e74abea" providerId="LiveId" clId="{43D6D8F4-4952-4292-8B44-305BA8B45F44}" dt="2022-04-24T17:48:25.932" v="1024" actId="931"/>
          <ac:spMkLst>
            <pc:docMk/>
            <pc:sldMk cId="331892674" sldId="263"/>
            <ac:spMk id="3" creationId="{E052F2BA-5101-48C1-9BB6-38665A5AEA8D}"/>
          </ac:spMkLst>
        </pc:spChg>
        <pc:spChg chg="add del mod">
          <ac:chgData name="Iva Zhelyazkova" userId="3cd45f989e74abea" providerId="LiveId" clId="{43D6D8F4-4952-4292-8B44-305BA8B45F44}" dt="2022-04-24T17:51:51.514" v="1069" actId="931"/>
          <ac:spMkLst>
            <pc:docMk/>
            <pc:sldMk cId="331892674" sldId="263"/>
            <ac:spMk id="7" creationId="{431AA668-16A9-4F4B-A03F-CE52C0BD86C1}"/>
          </ac:spMkLst>
        </pc:spChg>
        <pc:spChg chg="add del">
          <ac:chgData name="Iva Zhelyazkova" userId="3cd45f989e74abea" providerId="LiveId" clId="{43D6D8F4-4952-4292-8B44-305BA8B45F44}" dt="2022-04-24T17:49:41.273" v="1057" actId="26606"/>
          <ac:spMkLst>
            <pc:docMk/>
            <pc:sldMk cId="331892674" sldId="263"/>
            <ac:spMk id="9" creationId="{B14557D9-1D57-E266-2800-8E92C1D37023}"/>
          </ac:spMkLst>
        </pc:spChg>
        <pc:spChg chg="add del">
          <ac:chgData name="Iva Zhelyazkova" userId="3cd45f989e74abea" providerId="LiveId" clId="{43D6D8F4-4952-4292-8B44-305BA8B45F44}" dt="2022-04-24T17:49:41.273" v="1057" actId="26606"/>
          <ac:spMkLst>
            <pc:docMk/>
            <pc:sldMk cId="331892674" sldId="263"/>
            <ac:spMk id="12" creationId="{23E547B5-89CF-4EC0-96DE-25771AED0799}"/>
          </ac:spMkLst>
        </pc:spChg>
        <pc:spChg chg="add del">
          <ac:chgData name="Iva Zhelyazkova" userId="3cd45f989e74abea" providerId="LiveId" clId="{43D6D8F4-4952-4292-8B44-305BA8B45F44}" dt="2022-04-24T17:51:22.806" v="1067" actId="26606"/>
          <ac:spMkLst>
            <pc:docMk/>
            <pc:sldMk cId="331892674" sldId="263"/>
            <ac:spMk id="13" creationId="{ABA4B6D2-67B7-4DDF-9D67-252A664A4E1C}"/>
          </ac:spMkLst>
        </pc:spChg>
        <pc:spChg chg="add del">
          <ac:chgData name="Iva Zhelyazkova" userId="3cd45f989e74abea" providerId="LiveId" clId="{43D6D8F4-4952-4292-8B44-305BA8B45F44}" dt="2022-04-24T17:49:41.273" v="1057" actId="26606"/>
          <ac:spMkLst>
            <pc:docMk/>
            <pc:sldMk cId="331892674" sldId="263"/>
            <ac:spMk id="14" creationId="{B3437C99-FC8E-4311-B48A-F0C4C329B154}"/>
          </ac:spMkLst>
        </pc:spChg>
        <pc:spChg chg="add del">
          <ac:chgData name="Iva Zhelyazkova" userId="3cd45f989e74abea" providerId="LiveId" clId="{43D6D8F4-4952-4292-8B44-305BA8B45F44}" dt="2022-04-24T17:48:56.805" v="1031" actId="26606"/>
          <ac:spMkLst>
            <pc:docMk/>
            <pc:sldMk cId="331892674" sldId="263"/>
            <ac:spMk id="23" creationId="{ABA4B6D2-67B7-4DDF-9D67-252A664A4E1C}"/>
          </ac:spMkLst>
        </pc:spChg>
        <pc:spChg chg="add del">
          <ac:chgData name="Iva Zhelyazkova" userId="3cd45f989e74abea" providerId="LiveId" clId="{43D6D8F4-4952-4292-8B44-305BA8B45F44}" dt="2022-04-24T17:48:58.247" v="1033" actId="26606"/>
          <ac:spMkLst>
            <pc:docMk/>
            <pc:sldMk cId="331892674" sldId="263"/>
            <ac:spMk id="25" creationId="{5D821C54-A14C-4A44-9271-1BA19D7150A3}"/>
          </ac:spMkLst>
        </pc:spChg>
        <pc:spChg chg="add del">
          <ac:chgData name="Iva Zhelyazkova" userId="3cd45f989e74abea" providerId="LiveId" clId="{43D6D8F4-4952-4292-8B44-305BA8B45F44}" dt="2022-04-24T17:48:58.247" v="1033" actId="26606"/>
          <ac:spMkLst>
            <pc:docMk/>
            <pc:sldMk cId="331892674" sldId="263"/>
            <ac:spMk id="28" creationId="{08C4A713-42F1-47D8-8179-9CCA92412308}"/>
          </ac:spMkLst>
        </pc:spChg>
        <pc:spChg chg="add del">
          <ac:chgData name="Iva Zhelyazkova" userId="3cd45f989e74abea" providerId="LiveId" clId="{43D6D8F4-4952-4292-8B44-305BA8B45F44}" dt="2022-04-24T17:48:59.061" v="1035" actId="26606"/>
          <ac:spMkLst>
            <pc:docMk/>
            <pc:sldMk cId="331892674" sldId="263"/>
            <ac:spMk id="32" creationId="{ABA4B6D2-67B7-4DDF-9D67-252A664A4E1C}"/>
          </ac:spMkLst>
        </pc:spChg>
        <pc:spChg chg="add del">
          <ac:chgData name="Iva Zhelyazkova" userId="3cd45f989e74abea" providerId="LiveId" clId="{43D6D8F4-4952-4292-8B44-305BA8B45F44}" dt="2022-04-24T17:49:00.854" v="1037" actId="26606"/>
          <ac:spMkLst>
            <pc:docMk/>
            <pc:sldMk cId="331892674" sldId="263"/>
            <ac:spMk id="36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00.854" v="1037" actId="26606"/>
          <ac:spMkLst>
            <pc:docMk/>
            <pc:sldMk cId="331892674" sldId="263"/>
            <ac:spMk id="37" creationId="{B1C78D58-7D60-41F3-9B50-C56B5D4A6454}"/>
          </ac:spMkLst>
        </pc:spChg>
        <pc:spChg chg="add del">
          <ac:chgData name="Iva Zhelyazkova" userId="3cd45f989e74abea" providerId="LiveId" clId="{43D6D8F4-4952-4292-8B44-305BA8B45F44}" dt="2022-04-24T17:49:00.854" v="1037" actId="26606"/>
          <ac:spMkLst>
            <pc:docMk/>
            <pc:sldMk cId="331892674" sldId="263"/>
            <ac:spMk id="38" creationId="{1F57F1B9-2D43-40E1-AF8B-7114F1A76D7E}"/>
          </ac:spMkLst>
        </pc:spChg>
        <pc:spChg chg="add del">
          <ac:chgData name="Iva Zhelyazkova" userId="3cd45f989e74abea" providerId="LiveId" clId="{43D6D8F4-4952-4292-8B44-305BA8B45F44}" dt="2022-04-24T17:49:40.281" v="1055" actId="26606"/>
          <ac:spMkLst>
            <pc:docMk/>
            <pc:sldMk cId="331892674" sldId="263"/>
            <ac:spMk id="42" creationId="{ABA4B6D2-67B7-4DDF-9D67-252A664A4E1C}"/>
          </ac:spMkLst>
        </pc:spChg>
        <pc:spChg chg="add del">
          <ac:chgData name="Iva Zhelyazkova" userId="3cd45f989e74abea" providerId="LiveId" clId="{43D6D8F4-4952-4292-8B44-305BA8B45F44}" dt="2022-04-24T17:49:13.324" v="1042" actId="26606"/>
          <ac:spMkLst>
            <pc:docMk/>
            <pc:sldMk cId="331892674" sldId="263"/>
            <ac:spMk id="51" creationId="{ABA4B6D2-67B7-4DDF-9D67-252A664A4E1C}"/>
          </ac:spMkLst>
        </pc:spChg>
        <pc:spChg chg="add del">
          <ac:chgData name="Iva Zhelyazkova" userId="3cd45f989e74abea" providerId="LiveId" clId="{43D6D8F4-4952-4292-8B44-305BA8B45F44}" dt="2022-04-24T17:49:30.210" v="1044" actId="26606"/>
          <ac:spMkLst>
            <pc:docMk/>
            <pc:sldMk cId="331892674" sldId="263"/>
            <ac:spMk id="53" creationId="{63C30B2F-D1D0-4298-AAAA-5CD7FAF7321F}"/>
          </ac:spMkLst>
        </pc:spChg>
        <pc:spChg chg="add del">
          <ac:chgData name="Iva Zhelyazkova" userId="3cd45f989e74abea" providerId="LiveId" clId="{43D6D8F4-4952-4292-8B44-305BA8B45F44}" dt="2022-04-24T17:49:30.210" v="1044" actId="26606"/>
          <ac:spMkLst>
            <pc:docMk/>
            <pc:sldMk cId="331892674" sldId="263"/>
            <ac:spMk id="55" creationId="{E9533D31-1769-4D2E-8948-546D7CB80A45}"/>
          </ac:spMkLst>
        </pc:spChg>
        <pc:spChg chg="add del">
          <ac:chgData name="Iva Zhelyazkova" userId="3cd45f989e74abea" providerId="LiveId" clId="{43D6D8F4-4952-4292-8B44-305BA8B45F44}" dt="2022-04-24T17:49:30.210" v="1044" actId="26606"/>
          <ac:spMkLst>
            <pc:docMk/>
            <pc:sldMk cId="331892674" sldId="263"/>
            <ac:spMk id="57" creationId="{EC7E64B5-F372-4994-9DA7-98448FE92CAA}"/>
          </ac:spMkLst>
        </pc:spChg>
        <pc:spChg chg="add del">
          <ac:chgData name="Iva Zhelyazkova" userId="3cd45f989e74abea" providerId="LiveId" clId="{43D6D8F4-4952-4292-8B44-305BA8B45F44}" dt="2022-04-24T17:49:30.210" v="1044" actId="26606"/>
          <ac:spMkLst>
            <pc:docMk/>
            <pc:sldMk cId="331892674" sldId="263"/>
            <ac:spMk id="58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31.708" v="1046" actId="26606"/>
          <ac:spMkLst>
            <pc:docMk/>
            <pc:sldMk cId="331892674" sldId="263"/>
            <ac:spMk id="62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31.708" v="1046" actId="26606"/>
          <ac:spMkLst>
            <pc:docMk/>
            <pc:sldMk cId="331892674" sldId="263"/>
            <ac:spMk id="63" creationId="{226841DE-FD80-4D74-9FF9-79BA5E9F1331}"/>
          </ac:spMkLst>
        </pc:spChg>
        <pc:spChg chg="add del">
          <ac:chgData name="Iva Zhelyazkova" userId="3cd45f989e74abea" providerId="LiveId" clId="{43D6D8F4-4952-4292-8B44-305BA8B45F44}" dt="2022-04-24T17:49:31.708" v="1046" actId="26606"/>
          <ac:spMkLst>
            <pc:docMk/>
            <pc:sldMk cId="331892674" sldId="263"/>
            <ac:spMk id="64" creationId="{D0C6C81A-990F-4154-A92D-3005C577249C}"/>
          </ac:spMkLst>
        </pc:spChg>
        <pc:spChg chg="add del">
          <ac:chgData name="Iva Zhelyazkova" userId="3cd45f989e74abea" providerId="LiveId" clId="{43D6D8F4-4952-4292-8B44-305BA8B45F44}" dt="2022-04-24T17:49:33.066" v="1048" actId="26606"/>
          <ac:spMkLst>
            <pc:docMk/>
            <pc:sldMk cId="331892674" sldId="263"/>
            <ac:spMk id="68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33.066" v="1048" actId="26606"/>
          <ac:spMkLst>
            <pc:docMk/>
            <pc:sldMk cId="331892674" sldId="263"/>
            <ac:spMk id="69" creationId="{592F7D7F-503A-47D8-AAFB-3F381F681AF6}"/>
          </ac:spMkLst>
        </pc:spChg>
        <pc:spChg chg="add del">
          <ac:chgData name="Iva Zhelyazkova" userId="3cd45f989e74abea" providerId="LiveId" clId="{43D6D8F4-4952-4292-8B44-305BA8B45F44}" dt="2022-04-24T17:49:33.066" v="1048" actId="26606"/>
          <ac:spMkLst>
            <pc:docMk/>
            <pc:sldMk cId="331892674" sldId="263"/>
            <ac:spMk id="70" creationId="{8C36BFE8-1F6C-4D6C-B87F-31E38B8BD8C5}"/>
          </ac:spMkLst>
        </pc:spChg>
        <pc:spChg chg="add del">
          <ac:chgData name="Iva Zhelyazkova" userId="3cd45f989e74abea" providerId="LiveId" clId="{43D6D8F4-4952-4292-8B44-305BA8B45F44}" dt="2022-04-24T17:49:33.066" v="1048" actId="26606"/>
          <ac:spMkLst>
            <pc:docMk/>
            <pc:sldMk cId="331892674" sldId="263"/>
            <ac:spMk id="71" creationId="{6F53135C-CA20-4AE8-9570-00EE3A839CF1}"/>
          </ac:spMkLst>
        </pc:spChg>
        <pc:spChg chg="add del">
          <ac:chgData name="Iva Zhelyazkova" userId="3cd45f989e74abea" providerId="LiveId" clId="{43D6D8F4-4952-4292-8B44-305BA8B45F44}" dt="2022-04-24T17:49:35.585" v="1050" actId="26606"/>
          <ac:spMkLst>
            <pc:docMk/>
            <pc:sldMk cId="331892674" sldId="263"/>
            <ac:spMk id="75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35.585" v="1050" actId="26606"/>
          <ac:spMkLst>
            <pc:docMk/>
            <pc:sldMk cId="331892674" sldId="263"/>
            <ac:spMk id="76" creationId="{63C30B2F-D1D0-4298-AAAA-5CD7FAF7321F}"/>
          </ac:spMkLst>
        </pc:spChg>
        <pc:spChg chg="add del">
          <ac:chgData name="Iva Zhelyazkova" userId="3cd45f989e74abea" providerId="LiveId" clId="{43D6D8F4-4952-4292-8B44-305BA8B45F44}" dt="2022-04-24T17:49:35.585" v="1050" actId="26606"/>
          <ac:spMkLst>
            <pc:docMk/>
            <pc:sldMk cId="331892674" sldId="263"/>
            <ac:spMk id="77" creationId="{E9533D31-1769-4D2E-8948-546D7CB80A45}"/>
          </ac:spMkLst>
        </pc:spChg>
        <pc:spChg chg="add del">
          <ac:chgData name="Iva Zhelyazkova" userId="3cd45f989e74abea" providerId="LiveId" clId="{43D6D8F4-4952-4292-8B44-305BA8B45F44}" dt="2022-04-24T17:49:35.585" v="1050" actId="26606"/>
          <ac:spMkLst>
            <pc:docMk/>
            <pc:sldMk cId="331892674" sldId="263"/>
            <ac:spMk id="78" creationId="{EC7E64B5-F372-4994-9DA7-98448FE92CAA}"/>
          </ac:spMkLst>
        </pc:spChg>
        <pc:spChg chg="add del">
          <ac:chgData name="Iva Zhelyazkova" userId="3cd45f989e74abea" providerId="LiveId" clId="{43D6D8F4-4952-4292-8B44-305BA8B45F44}" dt="2022-04-24T17:49:39.114" v="1052" actId="26606"/>
          <ac:spMkLst>
            <pc:docMk/>
            <pc:sldMk cId="331892674" sldId="263"/>
            <ac:spMk id="82" creationId="{748321A4-DDE5-4057-A34B-A19FC26C50B0}"/>
          </ac:spMkLst>
        </pc:spChg>
        <pc:spChg chg="add del">
          <ac:chgData name="Iva Zhelyazkova" userId="3cd45f989e74abea" providerId="LiveId" clId="{43D6D8F4-4952-4292-8B44-305BA8B45F44}" dt="2022-04-24T17:49:39.114" v="1052" actId="26606"/>
          <ac:spMkLst>
            <pc:docMk/>
            <pc:sldMk cId="331892674" sldId="263"/>
            <ac:spMk id="83" creationId="{226841DE-FD80-4D74-9FF9-79BA5E9F1331}"/>
          </ac:spMkLst>
        </pc:spChg>
        <pc:spChg chg="add del">
          <ac:chgData name="Iva Zhelyazkova" userId="3cd45f989e74abea" providerId="LiveId" clId="{43D6D8F4-4952-4292-8B44-305BA8B45F44}" dt="2022-04-24T17:49:39.114" v="1052" actId="26606"/>
          <ac:spMkLst>
            <pc:docMk/>
            <pc:sldMk cId="331892674" sldId="263"/>
            <ac:spMk id="84" creationId="{D0C6C81A-990F-4154-A92D-3005C577249C}"/>
          </ac:spMkLst>
        </pc:spChg>
        <pc:picChg chg="add del mod">
          <ac:chgData name="Iva Zhelyazkova" userId="3cd45f989e74abea" providerId="LiveId" clId="{43D6D8F4-4952-4292-8B44-305BA8B45F44}" dt="2022-04-24T17:50:07.295" v="1064" actId="478"/>
          <ac:picMkLst>
            <pc:docMk/>
            <pc:sldMk cId="331892674" sldId="263"/>
            <ac:picMk id="5" creationId="{2D980D3D-171E-4CAE-A058-C4DB6999F4E4}"/>
          </ac:picMkLst>
        </pc:picChg>
        <pc:picChg chg="add del mod">
          <ac:chgData name="Iva Zhelyazkova" userId="3cd45f989e74abea" providerId="LiveId" clId="{43D6D8F4-4952-4292-8B44-305BA8B45F44}" dt="2022-04-24T17:51:23.030" v="1068" actId="931"/>
          <ac:picMkLst>
            <pc:docMk/>
            <pc:sldMk cId="331892674" sldId="263"/>
            <ac:picMk id="10" creationId="{DE34868D-6972-4460-96C1-8F019BD22118}"/>
          </ac:picMkLst>
        </pc:picChg>
        <pc:picChg chg="add del">
          <ac:chgData name="Iva Zhelyazkova" userId="3cd45f989e74abea" providerId="LiveId" clId="{43D6D8F4-4952-4292-8B44-305BA8B45F44}" dt="2022-04-24T17:51:22.806" v="1067" actId="26606"/>
          <ac:picMkLst>
            <pc:docMk/>
            <pc:sldMk cId="331892674" sldId="263"/>
            <ac:picMk id="15" creationId="{DEB2E8C4-C3E7-4048-A43D-9859510CFA98}"/>
          </ac:picMkLst>
        </pc:picChg>
        <pc:picChg chg="add mod">
          <ac:chgData name="Iva Zhelyazkova" userId="3cd45f989e74abea" providerId="LiveId" clId="{43D6D8F4-4952-4292-8B44-305BA8B45F44}" dt="2022-04-24T17:51:55.128" v="1071" actId="962"/>
          <ac:picMkLst>
            <pc:docMk/>
            <pc:sldMk cId="331892674" sldId="263"/>
            <ac:picMk id="16" creationId="{A45BFB7D-0620-444D-A411-5CE5C464AB46}"/>
          </ac:picMkLst>
        </pc:picChg>
        <pc:picChg chg="add del">
          <ac:chgData name="Iva Zhelyazkova" userId="3cd45f989e74abea" providerId="LiveId" clId="{43D6D8F4-4952-4292-8B44-305BA8B45F44}" dt="2022-04-24T17:48:56.805" v="1031" actId="26606"/>
          <ac:picMkLst>
            <pc:docMk/>
            <pc:sldMk cId="331892674" sldId="263"/>
            <ac:picMk id="19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8:58.247" v="1033" actId="26606"/>
          <ac:picMkLst>
            <pc:docMk/>
            <pc:sldMk cId="331892674" sldId="263"/>
            <ac:picMk id="26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8:59.061" v="1035" actId="26606"/>
          <ac:picMkLst>
            <pc:docMk/>
            <pc:sldMk cId="331892674" sldId="263"/>
            <ac:picMk id="30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00.854" v="1037" actId="26606"/>
          <ac:picMkLst>
            <pc:docMk/>
            <pc:sldMk cId="331892674" sldId="263"/>
            <ac:picMk id="34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40.281" v="1055" actId="26606"/>
          <ac:picMkLst>
            <pc:docMk/>
            <pc:sldMk cId="331892674" sldId="263"/>
            <ac:picMk id="40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13.324" v="1042" actId="26606"/>
          <ac:picMkLst>
            <pc:docMk/>
            <pc:sldMk cId="331892674" sldId="263"/>
            <ac:picMk id="47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30.210" v="1044" actId="26606"/>
          <ac:picMkLst>
            <pc:docMk/>
            <pc:sldMk cId="331892674" sldId="263"/>
            <ac:picMk id="54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31.708" v="1046" actId="26606"/>
          <ac:picMkLst>
            <pc:docMk/>
            <pc:sldMk cId="331892674" sldId="263"/>
            <ac:picMk id="60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33.066" v="1048" actId="26606"/>
          <ac:picMkLst>
            <pc:docMk/>
            <pc:sldMk cId="331892674" sldId="263"/>
            <ac:picMk id="66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35.585" v="1050" actId="26606"/>
          <ac:picMkLst>
            <pc:docMk/>
            <pc:sldMk cId="331892674" sldId="263"/>
            <ac:picMk id="73" creationId="{DEB2E8C4-C3E7-4048-A43D-9859510CFA98}"/>
          </ac:picMkLst>
        </pc:picChg>
        <pc:picChg chg="add del">
          <ac:chgData name="Iva Zhelyazkova" userId="3cd45f989e74abea" providerId="LiveId" clId="{43D6D8F4-4952-4292-8B44-305BA8B45F44}" dt="2022-04-24T17:49:39.114" v="1052" actId="26606"/>
          <ac:picMkLst>
            <pc:docMk/>
            <pc:sldMk cId="331892674" sldId="263"/>
            <ac:picMk id="80" creationId="{DEB2E8C4-C3E7-4048-A43D-9859510CFA98}"/>
          </ac:picMkLst>
        </pc:picChg>
        <pc:inkChg chg="add del">
          <ac:chgData name="Iva Zhelyazkova" userId="3cd45f989e74abea" providerId="LiveId" clId="{43D6D8F4-4952-4292-8B44-305BA8B45F44}" dt="2022-04-24T17:51:22.806" v="1067" actId="26606"/>
          <ac:inkMkLst>
            <pc:docMk/>
            <pc:sldMk cId="331892674" sldId="263"/>
            <ac:inkMk id="17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8:56.805" v="1031" actId="26606"/>
          <ac:inkMkLst>
            <pc:docMk/>
            <pc:sldMk cId="331892674" sldId="263"/>
            <ac:inkMk id="21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8:58.247" v="1033" actId="26606"/>
          <ac:inkMkLst>
            <pc:docMk/>
            <pc:sldMk cId="331892674" sldId="263"/>
            <ac:inkMk id="27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8:59.061" v="1035" actId="26606"/>
          <ac:inkMkLst>
            <pc:docMk/>
            <pc:sldMk cId="331892674" sldId="263"/>
            <ac:inkMk id="31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00.854" v="1037" actId="26606"/>
          <ac:inkMkLst>
            <pc:docMk/>
            <pc:sldMk cId="331892674" sldId="263"/>
            <ac:inkMk id="35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40.281" v="1055" actId="26606"/>
          <ac:inkMkLst>
            <pc:docMk/>
            <pc:sldMk cId="331892674" sldId="263"/>
            <ac:inkMk id="41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13.324" v="1042" actId="26606"/>
          <ac:inkMkLst>
            <pc:docMk/>
            <pc:sldMk cId="331892674" sldId="263"/>
            <ac:inkMk id="49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30.210" v="1044" actId="26606"/>
          <ac:inkMkLst>
            <pc:docMk/>
            <pc:sldMk cId="331892674" sldId="263"/>
            <ac:inkMk id="56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31.708" v="1046" actId="26606"/>
          <ac:inkMkLst>
            <pc:docMk/>
            <pc:sldMk cId="331892674" sldId="263"/>
            <ac:inkMk id="61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33.066" v="1048" actId="26606"/>
          <ac:inkMkLst>
            <pc:docMk/>
            <pc:sldMk cId="331892674" sldId="263"/>
            <ac:inkMk id="67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35.585" v="1050" actId="26606"/>
          <ac:inkMkLst>
            <pc:docMk/>
            <pc:sldMk cId="331892674" sldId="263"/>
            <ac:inkMk id="74" creationId="{24D29CCB-7956-4E3E-8880-304085F04BF4}"/>
          </ac:inkMkLst>
        </pc:inkChg>
        <pc:inkChg chg="add del">
          <ac:chgData name="Iva Zhelyazkova" userId="3cd45f989e74abea" providerId="LiveId" clId="{43D6D8F4-4952-4292-8B44-305BA8B45F44}" dt="2022-04-24T17:49:39.114" v="1052" actId="26606"/>
          <ac:inkMkLst>
            <pc:docMk/>
            <pc:sldMk cId="331892674" sldId="263"/>
            <ac:inkMk id="81" creationId="{24D29CCB-7956-4E3E-8880-304085F04BF4}"/>
          </ac:inkMkLst>
        </pc:inkChg>
      </pc:sldChg>
      <pc:sldMasterChg chg="add del addSldLayout delSldLayout">
        <pc:chgData name="Iva Zhelyazkova" userId="3cd45f989e74abea" providerId="LiveId" clId="{43D6D8F4-4952-4292-8B44-305BA8B45F44}" dt="2022-04-24T14:15:59.238" v="33" actId="26606"/>
        <pc:sldMasterMkLst>
          <pc:docMk/>
          <pc:sldMasterMk cId="3947661640" sldId="2147483648"/>
        </pc:sldMasterMkLst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3494329044" sldId="2147483649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1820430662" sldId="2147483650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218444141" sldId="2147483651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3713848206" sldId="2147483652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1535745005" sldId="2147483653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2517887937" sldId="2147483654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2620006318" sldId="2147483655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3448835263" sldId="2147483656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1412701792" sldId="2147483657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1355194415" sldId="2147483658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3947661640" sldId="2147483648"/>
            <pc:sldLayoutMk cId="3260255022" sldId="2147483659"/>
          </pc:sldLayoutMkLst>
        </pc:sldLayoutChg>
      </pc:sldMasterChg>
      <pc:sldMasterChg chg="add del replId addSldLayout delSldLayout">
        <pc:chgData name="Iva Zhelyazkova" userId="3cd45f989e74abea" providerId="LiveId" clId="{43D6D8F4-4952-4292-8B44-305BA8B45F44}" dt="2022-04-24T14:15:50.590" v="28" actId="26606"/>
        <pc:sldMasterMkLst>
          <pc:docMk/>
          <pc:sldMasterMk cId="439070492" sldId="2147483660"/>
        </pc:sldMasterMkLst>
        <pc:sldLayoutChg chg="add del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2444658787" sldId="2147483661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4088553778" sldId="2147483662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2489031486" sldId="2147483663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1603000058" sldId="2147483664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3999121093" sldId="2147483665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3187742297" sldId="2147483666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3269990822" sldId="2147483667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608503735" sldId="2147483668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941643075" sldId="2147483669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162394973" sldId="2147483670"/>
          </pc:sldLayoutMkLst>
        </pc:sldLayoutChg>
        <pc:sldLayoutChg chg="add del replId">
          <pc:chgData name="Iva Zhelyazkova" userId="3cd45f989e74abea" providerId="LiveId" clId="{43D6D8F4-4952-4292-8B44-305BA8B45F44}" dt="2022-04-24T14:15:50.590" v="28" actId="26606"/>
          <pc:sldLayoutMkLst>
            <pc:docMk/>
            <pc:sldMasterMk cId="439070492" sldId="2147483660"/>
            <pc:sldLayoutMk cId="3483801832" sldId="2147483671"/>
          </pc:sldLayoutMkLst>
        </pc:sldLayoutChg>
      </pc:sldMasterChg>
      <pc:sldMasterChg chg="add del addSldLayout delSldLayout">
        <pc:chgData name="Iva Zhelyazkova" userId="3cd45f989e74abea" providerId="LiveId" clId="{43D6D8F4-4952-4292-8B44-305BA8B45F44}" dt="2022-04-24T14:15:59.238" v="33" actId="26606"/>
        <pc:sldMasterMkLst>
          <pc:docMk/>
          <pc:sldMasterMk cId="1819504837" sldId="2147483686"/>
        </pc:sldMasterMkLst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1557825252" sldId="2147483675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469062229" sldId="2147483676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1918201683" sldId="2147483677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3654150426" sldId="2147483678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2156748363" sldId="2147483679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808850683" sldId="2147483680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3317493007" sldId="2147483681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152134188" sldId="2147483682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1997685600" sldId="2147483683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2950104946" sldId="2147483684"/>
          </pc:sldLayoutMkLst>
        </pc:sldLayoutChg>
        <pc:sldLayoutChg chg="add del">
          <pc:chgData name="Iva Zhelyazkova" userId="3cd45f989e74abea" providerId="LiveId" clId="{43D6D8F4-4952-4292-8B44-305BA8B45F44}" dt="2022-04-24T14:15:59.238" v="33" actId="26606"/>
          <pc:sldLayoutMkLst>
            <pc:docMk/>
            <pc:sldMasterMk cId="1819504837" sldId="2147483686"/>
            <pc:sldLayoutMk cId="894041679" sldId="2147483685"/>
          </pc:sldLayoutMkLst>
        </pc:sldLayoutChg>
      </pc:sldMasterChg>
      <pc:sldMasterChg chg="add del addSldLayout delSldLayout">
        <pc:chgData name="Iva Zhelyazkova" userId="3cd45f989e74abea" providerId="LiveId" clId="{43D6D8F4-4952-4292-8B44-305BA8B45F44}" dt="2022-04-24T14:15:59.134" v="32" actId="26606"/>
        <pc:sldMasterMkLst>
          <pc:docMk/>
          <pc:sldMasterMk cId="4012623139" sldId="2147483725"/>
        </pc:sldMasterMkLst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2320485223" sldId="2147483714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3465649614" sldId="2147483715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3496049467" sldId="2147483716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2961598150" sldId="2147483717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1428125546" sldId="2147483718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1607144434" sldId="2147483719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3291518257" sldId="2147483720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1195696556" sldId="2147483721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3221550455" sldId="2147483722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2801215255" sldId="2147483723"/>
          </pc:sldLayoutMkLst>
        </pc:sldLayoutChg>
        <pc:sldLayoutChg chg="add del">
          <pc:chgData name="Iva Zhelyazkova" userId="3cd45f989e74abea" providerId="LiveId" clId="{43D6D8F4-4952-4292-8B44-305BA8B45F44}" dt="2022-04-24T14:15:59.134" v="32" actId="26606"/>
          <pc:sldLayoutMkLst>
            <pc:docMk/>
            <pc:sldMasterMk cId="4012623139" sldId="2147483725"/>
            <pc:sldLayoutMk cId="3678592890" sldId="214748372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6:46:5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4T17:23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2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68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27,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27,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27,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74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27,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27,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27,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27,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27,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5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nbaron.bg/elektronen-aparat-za-kryvno-naljagane-healthy-life-za-kitka-kutijka-za-syhranenie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issmedicines.com/everything-you-need-to-know-about-allergy-shots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withersdental.com.au/general-dentistry/emergency-dentist-toowoomba/" TargetMode="External"/><Relationship Id="rId9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lleideen.com/schoenere-haut-ideen-und-essenskombinationen/" TargetMode="External"/><Relationship Id="rId13" Type="http://schemas.openxmlformats.org/officeDocument/2006/relationships/hyperlink" Target="https://creativecommons.org/licenses/by-nd/3.0/" TargetMode="External"/><Relationship Id="rId3" Type="http://schemas.openxmlformats.org/officeDocument/2006/relationships/customXml" Target="../ink/ink2.xml"/><Relationship Id="rId7" Type="http://schemas.openxmlformats.org/officeDocument/2006/relationships/image" Target="../media/image8.jpg"/><Relationship Id="rId12" Type="http://schemas.openxmlformats.org/officeDocument/2006/relationships/hyperlink" Target="https://kaesekuchenland.de/das-sind-die-besten-quark-sorten-fuer-einen-kaesekuch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.de/news/panorama/wenn-der-schweizer-kaese-zur-bedrohung-wird_aid-53117963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7.jpeg"/><Relationship Id="rId10" Type="http://schemas.openxmlformats.org/officeDocument/2006/relationships/hyperlink" Target="https://www.24kitchen.bg/articles/tcherveno-tsveklo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customXml" Target="../ink/ink3.xml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op.gladen.bg/product/kiselo-mlyako-el-bi-bulgarikum-bds-36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arium.cpn.rs/u-centru/edge-imunite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jahn-delmenhorst.de/allgemein-dank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AB2C02-52E2-4CEB-8AF6-A8FD5CEF7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5755341"/>
            <a:ext cx="10160000" cy="884518"/>
          </a:xfrm>
        </p:spPr>
        <p:txBody>
          <a:bodyPr anchor="t">
            <a:normAutofit/>
          </a:bodyPr>
          <a:lstStyle/>
          <a:p>
            <a:r>
              <a:rPr lang="de-DE" sz="4000" b="1" dirty="0"/>
              <a:t>Probiotika</a:t>
            </a:r>
            <a:endParaRPr lang="en-US" sz="4000" b="1" dirty="0"/>
          </a:p>
        </p:txBody>
      </p:sp>
      <p:pic>
        <p:nvPicPr>
          <p:cNvPr id="5" name="Картина 4" descr="Картина, която съдържа безгръбначни, коелентерат&#10;&#10;Описанието е генерирано автоматично">
            <a:extLst>
              <a:ext uri="{FF2B5EF4-FFF2-40B4-BE49-F238E27FC236}">
                <a16:creationId xmlns:a16="http://schemas.microsoft.com/office/drawing/2014/main" id="{82A65DF4-ADC6-414C-81E8-88C788CD0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2814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42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: със заоблени ъгли 6">
            <a:extLst>
              <a:ext uri="{FF2B5EF4-FFF2-40B4-BE49-F238E27FC236}">
                <a16:creationId xmlns:a16="http://schemas.microsoft.com/office/drawing/2014/main" id="{BD923C43-8576-4F8B-A9FE-713E7F0D95EB}"/>
              </a:ext>
            </a:extLst>
          </p:cNvPr>
          <p:cNvSpPr/>
          <p:nvPr/>
        </p:nvSpPr>
        <p:spPr>
          <a:xfrm>
            <a:off x="720224" y="1825625"/>
            <a:ext cx="5010725" cy="2267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PRO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BIO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„FÜR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DAS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LEBEN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”</a:t>
            </a:r>
          </a:p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A381C5-0C1C-4674-9AAD-FCF9E1C2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</a:t>
            </a:r>
            <a:r>
              <a:rPr lang="de-DE" dirty="0" err="1"/>
              <a:t>probiotika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8" name="Правоъгълник: със заоблени ъгли 7">
            <a:extLst>
              <a:ext uri="{FF2B5EF4-FFF2-40B4-BE49-F238E27FC236}">
                <a16:creationId xmlns:a16="http://schemas.microsoft.com/office/drawing/2014/main" id="{86015111-D3EE-45DE-8957-A0109A9BD6BB}"/>
              </a:ext>
            </a:extLst>
          </p:cNvPr>
          <p:cNvSpPr/>
          <p:nvPr/>
        </p:nvSpPr>
        <p:spPr>
          <a:xfrm>
            <a:off x="5730949" y="4190878"/>
            <a:ext cx="5130534" cy="2237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Enthalten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lebensfähige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Mikroorganismen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89E0641-F6AC-4C12-B872-9701271C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657478-BE10-46AF-B4DE-F8BEECA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9601"/>
            <a:ext cx="5768435" cy="1216024"/>
          </a:xfrm>
        </p:spPr>
        <p:txBody>
          <a:bodyPr>
            <a:normAutofit/>
          </a:bodyPr>
          <a:lstStyle/>
          <a:p>
            <a:r>
              <a:rPr lang="de-DE" dirty="0"/>
              <a:t>Wie wirken die </a:t>
            </a:r>
            <a:r>
              <a:rPr lang="de-DE" dirty="0" err="1"/>
              <a:t>probiotika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374295E-2678-4FA6-A8E8-80B4B430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5"/>
            <a:ext cx="5606981" cy="4107021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gesunde Darmflora fördern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Durchfallerkrankungen verhindern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positiv bei Reizdarm einwirken</a:t>
            </a:r>
          </a:p>
          <a:p>
            <a:r>
              <a:rPr lang="de-DE" dirty="0">
                <a:latin typeface="Calibri" panose="020F0502020204030204" pitchFamily="34" charset="0"/>
              </a:rPr>
              <a:t>bei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Gastroenteritis (Magen-Darm-Grippe)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bei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Bluthochdruck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bei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leichten Infekten von bspw. Hals, Nase und Ohren, auch Harnwegsinfekte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bei 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Zahnkaries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bei der Vorbeugung von Allergien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765271-3581-4FF0-9F6E-B223D3DF0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3388" y="-1"/>
            <a:ext cx="4828612" cy="6857999"/>
          </a:xfrm>
          <a:custGeom>
            <a:avLst/>
            <a:gdLst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42486 w 4828612"/>
              <a:gd name="connsiteY35" fmla="*/ 5759302 h 6857999"/>
              <a:gd name="connsiteX36" fmla="*/ 42486 w 4828612"/>
              <a:gd name="connsiteY36" fmla="*/ 3561906 h 6857999"/>
              <a:gd name="connsiteX37" fmla="*/ 703974 w 4828612"/>
              <a:gd name="connsiteY37" fmla="*/ 3561906 h 6857999"/>
              <a:gd name="connsiteX38" fmla="*/ 704659 w 4828612"/>
              <a:gd name="connsiteY38" fmla="*/ 3559554 h 6857999"/>
              <a:gd name="connsiteX39" fmla="*/ 757442 w 4828612"/>
              <a:gd name="connsiteY39" fmla="*/ 3396500 h 6857999"/>
              <a:gd name="connsiteX40" fmla="*/ 845550 w 4828612"/>
              <a:gd name="connsiteY40" fmla="*/ 3227238 h 6857999"/>
              <a:gd name="connsiteX41" fmla="*/ 851302 w 4828612"/>
              <a:gd name="connsiteY41" fmla="*/ 3213065 h 6857999"/>
              <a:gd name="connsiteX42" fmla="*/ 811621 w 4828612"/>
              <a:gd name="connsiteY42" fmla="*/ 3213065 h 6857999"/>
              <a:gd name="connsiteX43" fmla="*/ 811621 w 4828612"/>
              <a:gd name="connsiteY43" fmla="*/ 1015669 h 6857999"/>
              <a:gd name="connsiteX44" fmla="*/ 936618 w 4828612"/>
              <a:gd name="connsiteY44" fmla="*/ 1015669 h 6857999"/>
              <a:gd name="connsiteX45" fmla="*/ 935299 w 4828612"/>
              <a:gd name="connsiteY45" fmla="*/ 1004288 h 6857999"/>
              <a:gd name="connsiteX46" fmla="*/ 934337 w 4828612"/>
              <a:gd name="connsiteY46" fmla="*/ 1002786 h 6857999"/>
              <a:gd name="connsiteX47" fmla="*/ 935483 w 4828612"/>
              <a:gd name="connsiteY47" fmla="*/ 987332 h 6857999"/>
              <a:gd name="connsiteX48" fmla="*/ 939775 w 4828612"/>
              <a:gd name="connsiteY48" fmla="*/ 972464 h 6857999"/>
              <a:gd name="connsiteX49" fmla="*/ 912796 w 4828612"/>
              <a:gd name="connsiteY49" fmla="*/ 835529 h 6857999"/>
              <a:gd name="connsiteX50" fmla="*/ 903070 w 4828612"/>
              <a:gd name="connsiteY50" fmla="*/ 626740 h 6857999"/>
              <a:gd name="connsiteX51" fmla="*/ 885619 w 4828612"/>
              <a:gd name="connsiteY51" fmla="*/ 455429 h 6857999"/>
              <a:gd name="connsiteX52" fmla="*/ 846917 w 4828612"/>
              <a:gd name="connsiteY52" fmla="*/ 373417 h 6857999"/>
              <a:gd name="connsiteX53" fmla="*/ 849403 w 4828612"/>
              <a:gd name="connsiteY53" fmla="*/ 325751 h 6857999"/>
              <a:gd name="connsiteX54" fmla="*/ 841507 w 4828612"/>
              <a:gd name="connsiteY54" fmla="*/ 311132 h 6857999"/>
              <a:gd name="connsiteX55" fmla="*/ 839994 w 4828612"/>
              <a:gd name="connsiteY55" fmla="*/ 308700 h 6857999"/>
              <a:gd name="connsiteX56" fmla="*/ 837236 w 4828612"/>
              <a:gd name="connsiteY56" fmla="*/ 297058 h 6857999"/>
              <a:gd name="connsiteX57" fmla="*/ 832339 w 4828612"/>
              <a:gd name="connsiteY57" fmla="*/ 296154 h 6857999"/>
              <a:gd name="connsiteX58" fmla="*/ 825234 w 4828612"/>
              <a:gd name="connsiteY58" fmla="*/ 280337 h 6857999"/>
              <a:gd name="connsiteX59" fmla="*/ 821303 w 4828612"/>
              <a:gd name="connsiteY59" fmla="*/ 258250 h 6857999"/>
              <a:gd name="connsiteX60" fmla="*/ 807244 w 4828612"/>
              <a:gd name="connsiteY60" fmla="*/ 150747 h 6857999"/>
              <a:gd name="connsiteX61" fmla="*/ 796195 w 4828612"/>
              <a:gd name="connsiteY61" fmla="*/ 87874 h 6857999"/>
              <a:gd name="connsiteX62" fmla="*/ 787858 w 4828612"/>
              <a:gd name="connsiteY62" fmla="*/ 66259 h 6857999"/>
              <a:gd name="connsiteX63" fmla="*/ 778998 w 4828612"/>
              <a:gd name="connsiteY63" fmla="*/ 34548 h 6857999"/>
              <a:gd name="connsiteX64" fmla="*/ 773936 w 4828612"/>
              <a:gd name="connsiteY64" fmla="*/ 4917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42486 w 4828612"/>
              <a:gd name="connsiteY35" fmla="*/ 5759302 h 6857999"/>
              <a:gd name="connsiteX36" fmla="*/ 42486 w 4828612"/>
              <a:gd name="connsiteY36" fmla="*/ 3561906 h 6857999"/>
              <a:gd name="connsiteX37" fmla="*/ 703974 w 4828612"/>
              <a:gd name="connsiteY37" fmla="*/ 3561906 h 6857999"/>
              <a:gd name="connsiteX38" fmla="*/ 704659 w 4828612"/>
              <a:gd name="connsiteY38" fmla="*/ 3559554 h 6857999"/>
              <a:gd name="connsiteX39" fmla="*/ 757442 w 4828612"/>
              <a:gd name="connsiteY39" fmla="*/ 3396500 h 6857999"/>
              <a:gd name="connsiteX40" fmla="*/ 845550 w 4828612"/>
              <a:gd name="connsiteY40" fmla="*/ 3227238 h 6857999"/>
              <a:gd name="connsiteX41" fmla="*/ 851302 w 4828612"/>
              <a:gd name="connsiteY41" fmla="*/ 3213065 h 6857999"/>
              <a:gd name="connsiteX42" fmla="*/ 811621 w 4828612"/>
              <a:gd name="connsiteY42" fmla="*/ 3213065 h 6857999"/>
              <a:gd name="connsiteX43" fmla="*/ 1070929 w 4828612"/>
              <a:gd name="connsiteY43" fmla="*/ 1698057 h 6857999"/>
              <a:gd name="connsiteX44" fmla="*/ 936618 w 4828612"/>
              <a:gd name="connsiteY44" fmla="*/ 1015669 h 6857999"/>
              <a:gd name="connsiteX45" fmla="*/ 935299 w 4828612"/>
              <a:gd name="connsiteY45" fmla="*/ 1004288 h 6857999"/>
              <a:gd name="connsiteX46" fmla="*/ 934337 w 4828612"/>
              <a:gd name="connsiteY46" fmla="*/ 1002786 h 6857999"/>
              <a:gd name="connsiteX47" fmla="*/ 935483 w 4828612"/>
              <a:gd name="connsiteY47" fmla="*/ 987332 h 6857999"/>
              <a:gd name="connsiteX48" fmla="*/ 939775 w 4828612"/>
              <a:gd name="connsiteY48" fmla="*/ 972464 h 6857999"/>
              <a:gd name="connsiteX49" fmla="*/ 912796 w 4828612"/>
              <a:gd name="connsiteY49" fmla="*/ 835529 h 6857999"/>
              <a:gd name="connsiteX50" fmla="*/ 903070 w 4828612"/>
              <a:gd name="connsiteY50" fmla="*/ 626740 h 6857999"/>
              <a:gd name="connsiteX51" fmla="*/ 885619 w 4828612"/>
              <a:gd name="connsiteY51" fmla="*/ 455429 h 6857999"/>
              <a:gd name="connsiteX52" fmla="*/ 846917 w 4828612"/>
              <a:gd name="connsiteY52" fmla="*/ 373417 h 6857999"/>
              <a:gd name="connsiteX53" fmla="*/ 849403 w 4828612"/>
              <a:gd name="connsiteY53" fmla="*/ 325751 h 6857999"/>
              <a:gd name="connsiteX54" fmla="*/ 841507 w 4828612"/>
              <a:gd name="connsiteY54" fmla="*/ 311132 h 6857999"/>
              <a:gd name="connsiteX55" fmla="*/ 839994 w 4828612"/>
              <a:gd name="connsiteY55" fmla="*/ 308700 h 6857999"/>
              <a:gd name="connsiteX56" fmla="*/ 837236 w 4828612"/>
              <a:gd name="connsiteY56" fmla="*/ 297058 h 6857999"/>
              <a:gd name="connsiteX57" fmla="*/ 832339 w 4828612"/>
              <a:gd name="connsiteY57" fmla="*/ 296154 h 6857999"/>
              <a:gd name="connsiteX58" fmla="*/ 825234 w 4828612"/>
              <a:gd name="connsiteY58" fmla="*/ 280337 h 6857999"/>
              <a:gd name="connsiteX59" fmla="*/ 821303 w 4828612"/>
              <a:gd name="connsiteY59" fmla="*/ 258250 h 6857999"/>
              <a:gd name="connsiteX60" fmla="*/ 807244 w 4828612"/>
              <a:gd name="connsiteY60" fmla="*/ 150747 h 6857999"/>
              <a:gd name="connsiteX61" fmla="*/ 796195 w 4828612"/>
              <a:gd name="connsiteY61" fmla="*/ 87874 h 6857999"/>
              <a:gd name="connsiteX62" fmla="*/ 787858 w 4828612"/>
              <a:gd name="connsiteY62" fmla="*/ 66259 h 6857999"/>
              <a:gd name="connsiteX63" fmla="*/ 778998 w 4828612"/>
              <a:gd name="connsiteY63" fmla="*/ 34548 h 6857999"/>
              <a:gd name="connsiteX64" fmla="*/ 773936 w 4828612"/>
              <a:gd name="connsiteY64" fmla="*/ 4917 h 6857999"/>
              <a:gd name="connsiteX65" fmla="*/ 771180 w 4828612"/>
              <a:gd name="connsiteY65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42486 w 4828612"/>
              <a:gd name="connsiteY35" fmla="*/ 5759302 h 6857999"/>
              <a:gd name="connsiteX36" fmla="*/ 738521 w 4828612"/>
              <a:gd name="connsiteY36" fmla="*/ 4244294 h 6857999"/>
              <a:gd name="connsiteX37" fmla="*/ 703974 w 4828612"/>
              <a:gd name="connsiteY37" fmla="*/ 3561906 h 6857999"/>
              <a:gd name="connsiteX38" fmla="*/ 704659 w 4828612"/>
              <a:gd name="connsiteY38" fmla="*/ 3559554 h 6857999"/>
              <a:gd name="connsiteX39" fmla="*/ 757442 w 4828612"/>
              <a:gd name="connsiteY39" fmla="*/ 3396500 h 6857999"/>
              <a:gd name="connsiteX40" fmla="*/ 845550 w 4828612"/>
              <a:gd name="connsiteY40" fmla="*/ 3227238 h 6857999"/>
              <a:gd name="connsiteX41" fmla="*/ 851302 w 4828612"/>
              <a:gd name="connsiteY41" fmla="*/ 3213065 h 6857999"/>
              <a:gd name="connsiteX42" fmla="*/ 811621 w 4828612"/>
              <a:gd name="connsiteY42" fmla="*/ 3213065 h 6857999"/>
              <a:gd name="connsiteX43" fmla="*/ 1070929 w 4828612"/>
              <a:gd name="connsiteY43" fmla="*/ 1698057 h 6857999"/>
              <a:gd name="connsiteX44" fmla="*/ 936618 w 4828612"/>
              <a:gd name="connsiteY44" fmla="*/ 1015669 h 6857999"/>
              <a:gd name="connsiteX45" fmla="*/ 935299 w 4828612"/>
              <a:gd name="connsiteY45" fmla="*/ 1004288 h 6857999"/>
              <a:gd name="connsiteX46" fmla="*/ 934337 w 4828612"/>
              <a:gd name="connsiteY46" fmla="*/ 1002786 h 6857999"/>
              <a:gd name="connsiteX47" fmla="*/ 935483 w 4828612"/>
              <a:gd name="connsiteY47" fmla="*/ 987332 h 6857999"/>
              <a:gd name="connsiteX48" fmla="*/ 939775 w 4828612"/>
              <a:gd name="connsiteY48" fmla="*/ 972464 h 6857999"/>
              <a:gd name="connsiteX49" fmla="*/ 912796 w 4828612"/>
              <a:gd name="connsiteY49" fmla="*/ 835529 h 6857999"/>
              <a:gd name="connsiteX50" fmla="*/ 903070 w 4828612"/>
              <a:gd name="connsiteY50" fmla="*/ 626740 h 6857999"/>
              <a:gd name="connsiteX51" fmla="*/ 885619 w 4828612"/>
              <a:gd name="connsiteY51" fmla="*/ 455429 h 6857999"/>
              <a:gd name="connsiteX52" fmla="*/ 846917 w 4828612"/>
              <a:gd name="connsiteY52" fmla="*/ 373417 h 6857999"/>
              <a:gd name="connsiteX53" fmla="*/ 849403 w 4828612"/>
              <a:gd name="connsiteY53" fmla="*/ 325751 h 6857999"/>
              <a:gd name="connsiteX54" fmla="*/ 841507 w 4828612"/>
              <a:gd name="connsiteY54" fmla="*/ 311132 h 6857999"/>
              <a:gd name="connsiteX55" fmla="*/ 839994 w 4828612"/>
              <a:gd name="connsiteY55" fmla="*/ 308700 h 6857999"/>
              <a:gd name="connsiteX56" fmla="*/ 837236 w 4828612"/>
              <a:gd name="connsiteY56" fmla="*/ 297058 h 6857999"/>
              <a:gd name="connsiteX57" fmla="*/ 832339 w 4828612"/>
              <a:gd name="connsiteY57" fmla="*/ 296154 h 6857999"/>
              <a:gd name="connsiteX58" fmla="*/ 825234 w 4828612"/>
              <a:gd name="connsiteY58" fmla="*/ 280337 h 6857999"/>
              <a:gd name="connsiteX59" fmla="*/ 821303 w 4828612"/>
              <a:gd name="connsiteY59" fmla="*/ 258250 h 6857999"/>
              <a:gd name="connsiteX60" fmla="*/ 807244 w 4828612"/>
              <a:gd name="connsiteY60" fmla="*/ 150747 h 6857999"/>
              <a:gd name="connsiteX61" fmla="*/ 796195 w 4828612"/>
              <a:gd name="connsiteY61" fmla="*/ 87874 h 6857999"/>
              <a:gd name="connsiteX62" fmla="*/ 787858 w 4828612"/>
              <a:gd name="connsiteY62" fmla="*/ 66259 h 6857999"/>
              <a:gd name="connsiteX63" fmla="*/ 778998 w 4828612"/>
              <a:gd name="connsiteY63" fmla="*/ 34548 h 6857999"/>
              <a:gd name="connsiteX64" fmla="*/ 773936 w 4828612"/>
              <a:gd name="connsiteY64" fmla="*/ 4917 h 6857999"/>
              <a:gd name="connsiteX65" fmla="*/ 771180 w 4828612"/>
              <a:gd name="connsiteY65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04659 w 4828612"/>
              <a:gd name="connsiteY37" fmla="*/ 3559554 h 6857999"/>
              <a:gd name="connsiteX38" fmla="*/ 757442 w 4828612"/>
              <a:gd name="connsiteY38" fmla="*/ 3396500 h 6857999"/>
              <a:gd name="connsiteX39" fmla="*/ 845550 w 4828612"/>
              <a:gd name="connsiteY39" fmla="*/ 3227238 h 6857999"/>
              <a:gd name="connsiteX40" fmla="*/ 851302 w 4828612"/>
              <a:gd name="connsiteY40" fmla="*/ 3213065 h 6857999"/>
              <a:gd name="connsiteX41" fmla="*/ 811621 w 4828612"/>
              <a:gd name="connsiteY41" fmla="*/ 3213065 h 6857999"/>
              <a:gd name="connsiteX42" fmla="*/ 1070929 w 4828612"/>
              <a:gd name="connsiteY42" fmla="*/ 1698057 h 6857999"/>
              <a:gd name="connsiteX43" fmla="*/ 936618 w 4828612"/>
              <a:gd name="connsiteY43" fmla="*/ 1015669 h 6857999"/>
              <a:gd name="connsiteX44" fmla="*/ 935299 w 4828612"/>
              <a:gd name="connsiteY44" fmla="*/ 1004288 h 6857999"/>
              <a:gd name="connsiteX45" fmla="*/ 934337 w 4828612"/>
              <a:gd name="connsiteY45" fmla="*/ 1002786 h 6857999"/>
              <a:gd name="connsiteX46" fmla="*/ 935483 w 4828612"/>
              <a:gd name="connsiteY46" fmla="*/ 987332 h 6857999"/>
              <a:gd name="connsiteX47" fmla="*/ 939775 w 4828612"/>
              <a:gd name="connsiteY47" fmla="*/ 972464 h 6857999"/>
              <a:gd name="connsiteX48" fmla="*/ 912796 w 4828612"/>
              <a:gd name="connsiteY48" fmla="*/ 835529 h 6857999"/>
              <a:gd name="connsiteX49" fmla="*/ 903070 w 4828612"/>
              <a:gd name="connsiteY49" fmla="*/ 626740 h 6857999"/>
              <a:gd name="connsiteX50" fmla="*/ 885619 w 4828612"/>
              <a:gd name="connsiteY50" fmla="*/ 455429 h 6857999"/>
              <a:gd name="connsiteX51" fmla="*/ 846917 w 4828612"/>
              <a:gd name="connsiteY51" fmla="*/ 373417 h 6857999"/>
              <a:gd name="connsiteX52" fmla="*/ 849403 w 4828612"/>
              <a:gd name="connsiteY52" fmla="*/ 325751 h 6857999"/>
              <a:gd name="connsiteX53" fmla="*/ 841507 w 4828612"/>
              <a:gd name="connsiteY53" fmla="*/ 311132 h 6857999"/>
              <a:gd name="connsiteX54" fmla="*/ 839994 w 4828612"/>
              <a:gd name="connsiteY54" fmla="*/ 308700 h 6857999"/>
              <a:gd name="connsiteX55" fmla="*/ 837236 w 4828612"/>
              <a:gd name="connsiteY55" fmla="*/ 297058 h 6857999"/>
              <a:gd name="connsiteX56" fmla="*/ 832339 w 4828612"/>
              <a:gd name="connsiteY56" fmla="*/ 296154 h 6857999"/>
              <a:gd name="connsiteX57" fmla="*/ 825234 w 4828612"/>
              <a:gd name="connsiteY57" fmla="*/ 280337 h 6857999"/>
              <a:gd name="connsiteX58" fmla="*/ 821303 w 4828612"/>
              <a:gd name="connsiteY58" fmla="*/ 258250 h 6857999"/>
              <a:gd name="connsiteX59" fmla="*/ 807244 w 4828612"/>
              <a:gd name="connsiteY59" fmla="*/ 150747 h 6857999"/>
              <a:gd name="connsiteX60" fmla="*/ 796195 w 4828612"/>
              <a:gd name="connsiteY60" fmla="*/ 87874 h 6857999"/>
              <a:gd name="connsiteX61" fmla="*/ 787858 w 4828612"/>
              <a:gd name="connsiteY61" fmla="*/ 66259 h 6857999"/>
              <a:gd name="connsiteX62" fmla="*/ 778998 w 4828612"/>
              <a:gd name="connsiteY62" fmla="*/ 34548 h 6857999"/>
              <a:gd name="connsiteX63" fmla="*/ 773936 w 4828612"/>
              <a:gd name="connsiteY63" fmla="*/ 4917 h 6857999"/>
              <a:gd name="connsiteX64" fmla="*/ 771180 w 4828612"/>
              <a:gd name="connsiteY64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57442 w 4828612"/>
              <a:gd name="connsiteY38" fmla="*/ 3396500 h 6857999"/>
              <a:gd name="connsiteX39" fmla="*/ 845550 w 4828612"/>
              <a:gd name="connsiteY39" fmla="*/ 3227238 h 6857999"/>
              <a:gd name="connsiteX40" fmla="*/ 851302 w 4828612"/>
              <a:gd name="connsiteY40" fmla="*/ 3213065 h 6857999"/>
              <a:gd name="connsiteX41" fmla="*/ 811621 w 4828612"/>
              <a:gd name="connsiteY41" fmla="*/ 3213065 h 6857999"/>
              <a:gd name="connsiteX42" fmla="*/ 1070929 w 4828612"/>
              <a:gd name="connsiteY42" fmla="*/ 1698057 h 6857999"/>
              <a:gd name="connsiteX43" fmla="*/ 936618 w 4828612"/>
              <a:gd name="connsiteY43" fmla="*/ 1015669 h 6857999"/>
              <a:gd name="connsiteX44" fmla="*/ 935299 w 4828612"/>
              <a:gd name="connsiteY44" fmla="*/ 1004288 h 6857999"/>
              <a:gd name="connsiteX45" fmla="*/ 934337 w 4828612"/>
              <a:gd name="connsiteY45" fmla="*/ 1002786 h 6857999"/>
              <a:gd name="connsiteX46" fmla="*/ 935483 w 4828612"/>
              <a:gd name="connsiteY46" fmla="*/ 987332 h 6857999"/>
              <a:gd name="connsiteX47" fmla="*/ 939775 w 4828612"/>
              <a:gd name="connsiteY47" fmla="*/ 972464 h 6857999"/>
              <a:gd name="connsiteX48" fmla="*/ 912796 w 4828612"/>
              <a:gd name="connsiteY48" fmla="*/ 835529 h 6857999"/>
              <a:gd name="connsiteX49" fmla="*/ 903070 w 4828612"/>
              <a:gd name="connsiteY49" fmla="*/ 626740 h 6857999"/>
              <a:gd name="connsiteX50" fmla="*/ 885619 w 4828612"/>
              <a:gd name="connsiteY50" fmla="*/ 455429 h 6857999"/>
              <a:gd name="connsiteX51" fmla="*/ 846917 w 4828612"/>
              <a:gd name="connsiteY51" fmla="*/ 373417 h 6857999"/>
              <a:gd name="connsiteX52" fmla="*/ 849403 w 4828612"/>
              <a:gd name="connsiteY52" fmla="*/ 325751 h 6857999"/>
              <a:gd name="connsiteX53" fmla="*/ 841507 w 4828612"/>
              <a:gd name="connsiteY53" fmla="*/ 311132 h 6857999"/>
              <a:gd name="connsiteX54" fmla="*/ 839994 w 4828612"/>
              <a:gd name="connsiteY54" fmla="*/ 308700 h 6857999"/>
              <a:gd name="connsiteX55" fmla="*/ 837236 w 4828612"/>
              <a:gd name="connsiteY55" fmla="*/ 297058 h 6857999"/>
              <a:gd name="connsiteX56" fmla="*/ 832339 w 4828612"/>
              <a:gd name="connsiteY56" fmla="*/ 296154 h 6857999"/>
              <a:gd name="connsiteX57" fmla="*/ 825234 w 4828612"/>
              <a:gd name="connsiteY57" fmla="*/ 280337 h 6857999"/>
              <a:gd name="connsiteX58" fmla="*/ 821303 w 4828612"/>
              <a:gd name="connsiteY58" fmla="*/ 258250 h 6857999"/>
              <a:gd name="connsiteX59" fmla="*/ 807244 w 4828612"/>
              <a:gd name="connsiteY59" fmla="*/ 150747 h 6857999"/>
              <a:gd name="connsiteX60" fmla="*/ 796195 w 4828612"/>
              <a:gd name="connsiteY60" fmla="*/ 87874 h 6857999"/>
              <a:gd name="connsiteX61" fmla="*/ 787858 w 4828612"/>
              <a:gd name="connsiteY61" fmla="*/ 66259 h 6857999"/>
              <a:gd name="connsiteX62" fmla="*/ 778998 w 4828612"/>
              <a:gd name="connsiteY62" fmla="*/ 34548 h 6857999"/>
              <a:gd name="connsiteX63" fmla="*/ 773936 w 4828612"/>
              <a:gd name="connsiteY63" fmla="*/ 4917 h 6857999"/>
              <a:gd name="connsiteX64" fmla="*/ 771180 w 4828612"/>
              <a:gd name="connsiteY64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84738 w 4828612"/>
              <a:gd name="connsiteY38" fmla="*/ 3437444 h 6857999"/>
              <a:gd name="connsiteX39" fmla="*/ 845550 w 4828612"/>
              <a:gd name="connsiteY39" fmla="*/ 3227238 h 6857999"/>
              <a:gd name="connsiteX40" fmla="*/ 851302 w 4828612"/>
              <a:gd name="connsiteY40" fmla="*/ 3213065 h 6857999"/>
              <a:gd name="connsiteX41" fmla="*/ 811621 w 4828612"/>
              <a:gd name="connsiteY41" fmla="*/ 3213065 h 6857999"/>
              <a:gd name="connsiteX42" fmla="*/ 1070929 w 4828612"/>
              <a:gd name="connsiteY42" fmla="*/ 1698057 h 6857999"/>
              <a:gd name="connsiteX43" fmla="*/ 936618 w 4828612"/>
              <a:gd name="connsiteY43" fmla="*/ 1015669 h 6857999"/>
              <a:gd name="connsiteX44" fmla="*/ 935299 w 4828612"/>
              <a:gd name="connsiteY44" fmla="*/ 1004288 h 6857999"/>
              <a:gd name="connsiteX45" fmla="*/ 934337 w 4828612"/>
              <a:gd name="connsiteY45" fmla="*/ 1002786 h 6857999"/>
              <a:gd name="connsiteX46" fmla="*/ 935483 w 4828612"/>
              <a:gd name="connsiteY46" fmla="*/ 987332 h 6857999"/>
              <a:gd name="connsiteX47" fmla="*/ 939775 w 4828612"/>
              <a:gd name="connsiteY47" fmla="*/ 972464 h 6857999"/>
              <a:gd name="connsiteX48" fmla="*/ 912796 w 4828612"/>
              <a:gd name="connsiteY48" fmla="*/ 835529 h 6857999"/>
              <a:gd name="connsiteX49" fmla="*/ 903070 w 4828612"/>
              <a:gd name="connsiteY49" fmla="*/ 626740 h 6857999"/>
              <a:gd name="connsiteX50" fmla="*/ 885619 w 4828612"/>
              <a:gd name="connsiteY50" fmla="*/ 455429 h 6857999"/>
              <a:gd name="connsiteX51" fmla="*/ 846917 w 4828612"/>
              <a:gd name="connsiteY51" fmla="*/ 373417 h 6857999"/>
              <a:gd name="connsiteX52" fmla="*/ 849403 w 4828612"/>
              <a:gd name="connsiteY52" fmla="*/ 325751 h 6857999"/>
              <a:gd name="connsiteX53" fmla="*/ 841507 w 4828612"/>
              <a:gd name="connsiteY53" fmla="*/ 311132 h 6857999"/>
              <a:gd name="connsiteX54" fmla="*/ 839994 w 4828612"/>
              <a:gd name="connsiteY54" fmla="*/ 308700 h 6857999"/>
              <a:gd name="connsiteX55" fmla="*/ 837236 w 4828612"/>
              <a:gd name="connsiteY55" fmla="*/ 297058 h 6857999"/>
              <a:gd name="connsiteX56" fmla="*/ 832339 w 4828612"/>
              <a:gd name="connsiteY56" fmla="*/ 296154 h 6857999"/>
              <a:gd name="connsiteX57" fmla="*/ 825234 w 4828612"/>
              <a:gd name="connsiteY57" fmla="*/ 280337 h 6857999"/>
              <a:gd name="connsiteX58" fmla="*/ 821303 w 4828612"/>
              <a:gd name="connsiteY58" fmla="*/ 258250 h 6857999"/>
              <a:gd name="connsiteX59" fmla="*/ 807244 w 4828612"/>
              <a:gd name="connsiteY59" fmla="*/ 150747 h 6857999"/>
              <a:gd name="connsiteX60" fmla="*/ 796195 w 4828612"/>
              <a:gd name="connsiteY60" fmla="*/ 87874 h 6857999"/>
              <a:gd name="connsiteX61" fmla="*/ 787858 w 4828612"/>
              <a:gd name="connsiteY61" fmla="*/ 66259 h 6857999"/>
              <a:gd name="connsiteX62" fmla="*/ 778998 w 4828612"/>
              <a:gd name="connsiteY62" fmla="*/ 34548 h 6857999"/>
              <a:gd name="connsiteX63" fmla="*/ 773936 w 4828612"/>
              <a:gd name="connsiteY63" fmla="*/ 4917 h 6857999"/>
              <a:gd name="connsiteX64" fmla="*/ 771180 w 4828612"/>
              <a:gd name="connsiteY64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84738 w 4828612"/>
              <a:gd name="connsiteY38" fmla="*/ 3437444 h 6857999"/>
              <a:gd name="connsiteX39" fmla="*/ 845550 w 4828612"/>
              <a:gd name="connsiteY39" fmla="*/ 3227238 h 6857999"/>
              <a:gd name="connsiteX40" fmla="*/ 851302 w 4828612"/>
              <a:gd name="connsiteY40" fmla="*/ 3213065 h 6857999"/>
              <a:gd name="connsiteX41" fmla="*/ 1016338 w 4828612"/>
              <a:gd name="connsiteY41" fmla="*/ 2749041 h 6857999"/>
              <a:gd name="connsiteX42" fmla="*/ 1070929 w 4828612"/>
              <a:gd name="connsiteY42" fmla="*/ 1698057 h 6857999"/>
              <a:gd name="connsiteX43" fmla="*/ 936618 w 4828612"/>
              <a:gd name="connsiteY43" fmla="*/ 1015669 h 6857999"/>
              <a:gd name="connsiteX44" fmla="*/ 935299 w 4828612"/>
              <a:gd name="connsiteY44" fmla="*/ 1004288 h 6857999"/>
              <a:gd name="connsiteX45" fmla="*/ 934337 w 4828612"/>
              <a:gd name="connsiteY45" fmla="*/ 1002786 h 6857999"/>
              <a:gd name="connsiteX46" fmla="*/ 935483 w 4828612"/>
              <a:gd name="connsiteY46" fmla="*/ 987332 h 6857999"/>
              <a:gd name="connsiteX47" fmla="*/ 939775 w 4828612"/>
              <a:gd name="connsiteY47" fmla="*/ 972464 h 6857999"/>
              <a:gd name="connsiteX48" fmla="*/ 912796 w 4828612"/>
              <a:gd name="connsiteY48" fmla="*/ 835529 h 6857999"/>
              <a:gd name="connsiteX49" fmla="*/ 903070 w 4828612"/>
              <a:gd name="connsiteY49" fmla="*/ 626740 h 6857999"/>
              <a:gd name="connsiteX50" fmla="*/ 885619 w 4828612"/>
              <a:gd name="connsiteY50" fmla="*/ 455429 h 6857999"/>
              <a:gd name="connsiteX51" fmla="*/ 846917 w 4828612"/>
              <a:gd name="connsiteY51" fmla="*/ 373417 h 6857999"/>
              <a:gd name="connsiteX52" fmla="*/ 849403 w 4828612"/>
              <a:gd name="connsiteY52" fmla="*/ 325751 h 6857999"/>
              <a:gd name="connsiteX53" fmla="*/ 841507 w 4828612"/>
              <a:gd name="connsiteY53" fmla="*/ 311132 h 6857999"/>
              <a:gd name="connsiteX54" fmla="*/ 839994 w 4828612"/>
              <a:gd name="connsiteY54" fmla="*/ 308700 h 6857999"/>
              <a:gd name="connsiteX55" fmla="*/ 837236 w 4828612"/>
              <a:gd name="connsiteY55" fmla="*/ 297058 h 6857999"/>
              <a:gd name="connsiteX56" fmla="*/ 832339 w 4828612"/>
              <a:gd name="connsiteY56" fmla="*/ 296154 h 6857999"/>
              <a:gd name="connsiteX57" fmla="*/ 825234 w 4828612"/>
              <a:gd name="connsiteY57" fmla="*/ 280337 h 6857999"/>
              <a:gd name="connsiteX58" fmla="*/ 821303 w 4828612"/>
              <a:gd name="connsiteY58" fmla="*/ 258250 h 6857999"/>
              <a:gd name="connsiteX59" fmla="*/ 807244 w 4828612"/>
              <a:gd name="connsiteY59" fmla="*/ 150747 h 6857999"/>
              <a:gd name="connsiteX60" fmla="*/ 796195 w 4828612"/>
              <a:gd name="connsiteY60" fmla="*/ 87874 h 6857999"/>
              <a:gd name="connsiteX61" fmla="*/ 787858 w 4828612"/>
              <a:gd name="connsiteY61" fmla="*/ 66259 h 6857999"/>
              <a:gd name="connsiteX62" fmla="*/ 778998 w 4828612"/>
              <a:gd name="connsiteY62" fmla="*/ 34548 h 6857999"/>
              <a:gd name="connsiteX63" fmla="*/ 773936 w 4828612"/>
              <a:gd name="connsiteY63" fmla="*/ 4917 h 6857999"/>
              <a:gd name="connsiteX64" fmla="*/ 771180 w 4828612"/>
              <a:gd name="connsiteY64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84738 w 4828612"/>
              <a:gd name="connsiteY38" fmla="*/ 3437444 h 6857999"/>
              <a:gd name="connsiteX39" fmla="*/ 845550 w 4828612"/>
              <a:gd name="connsiteY39" fmla="*/ 3227238 h 6857999"/>
              <a:gd name="connsiteX40" fmla="*/ 810359 w 4828612"/>
              <a:gd name="connsiteY40" fmla="*/ 3390486 h 6857999"/>
              <a:gd name="connsiteX41" fmla="*/ 1016338 w 4828612"/>
              <a:gd name="connsiteY41" fmla="*/ 2749041 h 6857999"/>
              <a:gd name="connsiteX42" fmla="*/ 1070929 w 4828612"/>
              <a:gd name="connsiteY42" fmla="*/ 1698057 h 6857999"/>
              <a:gd name="connsiteX43" fmla="*/ 936618 w 4828612"/>
              <a:gd name="connsiteY43" fmla="*/ 1015669 h 6857999"/>
              <a:gd name="connsiteX44" fmla="*/ 935299 w 4828612"/>
              <a:gd name="connsiteY44" fmla="*/ 1004288 h 6857999"/>
              <a:gd name="connsiteX45" fmla="*/ 934337 w 4828612"/>
              <a:gd name="connsiteY45" fmla="*/ 1002786 h 6857999"/>
              <a:gd name="connsiteX46" fmla="*/ 935483 w 4828612"/>
              <a:gd name="connsiteY46" fmla="*/ 987332 h 6857999"/>
              <a:gd name="connsiteX47" fmla="*/ 939775 w 4828612"/>
              <a:gd name="connsiteY47" fmla="*/ 972464 h 6857999"/>
              <a:gd name="connsiteX48" fmla="*/ 912796 w 4828612"/>
              <a:gd name="connsiteY48" fmla="*/ 835529 h 6857999"/>
              <a:gd name="connsiteX49" fmla="*/ 903070 w 4828612"/>
              <a:gd name="connsiteY49" fmla="*/ 626740 h 6857999"/>
              <a:gd name="connsiteX50" fmla="*/ 885619 w 4828612"/>
              <a:gd name="connsiteY50" fmla="*/ 455429 h 6857999"/>
              <a:gd name="connsiteX51" fmla="*/ 846917 w 4828612"/>
              <a:gd name="connsiteY51" fmla="*/ 373417 h 6857999"/>
              <a:gd name="connsiteX52" fmla="*/ 849403 w 4828612"/>
              <a:gd name="connsiteY52" fmla="*/ 325751 h 6857999"/>
              <a:gd name="connsiteX53" fmla="*/ 841507 w 4828612"/>
              <a:gd name="connsiteY53" fmla="*/ 311132 h 6857999"/>
              <a:gd name="connsiteX54" fmla="*/ 839994 w 4828612"/>
              <a:gd name="connsiteY54" fmla="*/ 308700 h 6857999"/>
              <a:gd name="connsiteX55" fmla="*/ 837236 w 4828612"/>
              <a:gd name="connsiteY55" fmla="*/ 297058 h 6857999"/>
              <a:gd name="connsiteX56" fmla="*/ 832339 w 4828612"/>
              <a:gd name="connsiteY56" fmla="*/ 296154 h 6857999"/>
              <a:gd name="connsiteX57" fmla="*/ 825234 w 4828612"/>
              <a:gd name="connsiteY57" fmla="*/ 280337 h 6857999"/>
              <a:gd name="connsiteX58" fmla="*/ 821303 w 4828612"/>
              <a:gd name="connsiteY58" fmla="*/ 258250 h 6857999"/>
              <a:gd name="connsiteX59" fmla="*/ 807244 w 4828612"/>
              <a:gd name="connsiteY59" fmla="*/ 150747 h 6857999"/>
              <a:gd name="connsiteX60" fmla="*/ 796195 w 4828612"/>
              <a:gd name="connsiteY60" fmla="*/ 87874 h 6857999"/>
              <a:gd name="connsiteX61" fmla="*/ 787858 w 4828612"/>
              <a:gd name="connsiteY61" fmla="*/ 66259 h 6857999"/>
              <a:gd name="connsiteX62" fmla="*/ 778998 w 4828612"/>
              <a:gd name="connsiteY62" fmla="*/ 34548 h 6857999"/>
              <a:gd name="connsiteX63" fmla="*/ 773936 w 4828612"/>
              <a:gd name="connsiteY63" fmla="*/ 4917 h 6857999"/>
              <a:gd name="connsiteX64" fmla="*/ 771180 w 4828612"/>
              <a:gd name="connsiteY64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84738 w 4828612"/>
              <a:gd name="connsiteY38" fmla="*/ 3437444 h 6857999"/>
              <a:gd name="connsiteX39" fmla="*/ 810359 w 4828612"/>
              <a:gd name="connsiteY39" fmla="*/ 3390486 h 6857999"/>
              <a:gd name="connsiteX40" fmla="*/ 1016338 w 4828612"/>
              <a:gd name="connsiteY40" fmla="*/ 2749041 h 6857999"/>
              <a:gd name="connsiteX41" fmla="*/ 1070929 w 4828612"/>
              <a:gd name="connsiteY41" fmla="*/ 1698057 h 6857999"/>
              <a:gd name="connsiteX42" fmla="*/ 936618 w 4828612"/>
              <a:gd name="connsiteY42" fmla="*/ 1015669 h 6857999"/>
              <a:gd name="connsiteX43" fmla="*/ 935299 w 4828612"/>
              <a:gd name="connsiteY43" fmla="*/ 1004288 h 6857999"/>
              <a:gd name="connsiteX44" fmla="*/ 934337 w 4828612"/>
              <a:gd name="connsiteY44" fmla="*/ 1002786 h 6857999"/>
              <a:gd name="connsiteX45" fmla="*/ 935483 w 4828612"/>
              <a:gd name="connsiteY45" fmla="*/ 987332 h 6857999"/>
              <a:gd name="connsiteX46" fmla="*/ 939775 w 4828612"/>
              <a:gd name="connsiteY46" fmla="*/ 972464 h 6857999"/>
              <a:gd name="connsiteX47" fmla="*/ 912796 w 4828612"/>
              <a:gd name="connsiteY47" fmla="*/ 835529 h 6857999"/>
              <a:gd name="connsiteX48" fmla="*/ 903070 w 4828612"/>
              <a:gd name="connsiteY48" fmla="*/ 626740 h 6857999"/>
              <a:gd name="connsiteX49" fmla="*/ 885619 w 4828612"/>
              <a:gd name="connsiteY49" fmla="*/ 455429 h 6857999"/>
              <a:gd name="connsiteX50" fmla="*/ 846917 w 4828612"/>
              <a:gd name="connsiteY50" fmla="*/ 373417 h 6857999"/>
              <a:gd name="connsiteX51" fmla="*/ 849403 w 4828612"/>
              <a:gd name="connsiteY51" fmla="*/ 325751 h 6857999"/>
              <a:gd name="connsiteX52" fmla="*/ 841507 w 4828612"/>
              <a:gd name="connsiteY52" fmla="*/ 311132 h 6857999"/>
              <a:gd name="connsiteX53" fmla="*/ 839994 w 4828612"/>
              <a:gd name="connsiteY53" fmla="*/ 308700 h 6857999"/>
              <a:gd name="connsiteX54" fmla="*/ 837236 w 4828612"/>
              <a:gd name="connsiteY54" fmla="*/ 297058 h 6857999"/>
              <a:gd name="connsiteX55" fmla="*/ 832339 w 4828612"/>
              <a:gd name="connsiteY55" fmla="*/ 296154 h 6857999"/>
              <a:gd name="connsiteX56" fmla="*/ 825234 w 4828612"/>
              <a:gd name="connsiteY56" fmla="*/ 280337 h 6857999"/>
              <a:gd name="connsiteX57" fmla="*/ 821303 w 4828612"/>
              <a:gd name="connsiteY57" fmla="*/ 258250 h 6857999"/>
              <a:gd name="connsiteX58" fmla="*/ 807244 w 4828612"/>
              <a:gd name="connsiteY58" fmla="*/ 150747 h 6857999"/>
              <a:gd name="connsiteX59" fmla="*/ 796195 w 4828612"/>
              <a:gd name="connsiteY59" fmla="*/ 87874 h 6857999"/>
              <a:gd name="connsiteX60" fmla="*/ 787858 w 4828612"/>
              <a:gd name="connsiteY60" fmla="*/ 66259 h 6857999"/>
              <a:gd name="connsiteX61" fmla="*/ 778998 w 4828612"/>
              <a:gd name="connsiteY61" fmla="*/ 34548 h 6857999"/>
              <a:gd name="connsiteX62" fmla="*/ 773936 w 4828612"/>
              <a:gd name="connsiteY62" fmla="*/ 4917 h 6857999"/>
              <a:gd name="connsiteX63" fmla="*/ 771180 w 4828612"/>
              <a:gd name="connsiteY63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84738 w 4828612"/>
              <a:gd name="connsiteY38" fmla="*/ 3437444 h 6857999"/>
              <a:gd name="connsiteX39" fmla="*/ 774056 w 4828612"/>
              <a:gd name="connsiteY39" fmla="*/ 3363258 h 6857999"/>
              <a:gd name="connsiteX40" fmla="*/ 1016338 w 4828612"/>
              <a:gd name="connsiteY40" fmla="*/ 2749041 h 6857999"/>
              <a:gd name="connsiteX41" fmla="*/ 1070929 w 4828612"/>
              <a:gd name="connsiteY41" fmla="*/ 1698057 h 6857999"/>
              <a:gd name="connsiteX42" fmla="*/ 936618 w 4828612"/>
              <a:gd name="connsiteY42" fmla="*/ 1015669 h 6857999"/>
              <a:gd name="connsiteX43" fmla="*/ 935299 w 4828612"/>
              <a:gd name="connsiteY43" fmla="*/ 1004288 h 6857999"/>
              <a:gd name="connsiteX44" fmla="*/ 934337 w 4828612"/>
              <a:gd name="connsiteY44" fmla="*/ 1002786 h 6857999"/>
              <a:gd name="connsiteX45" fmla="*/ 935483 w 4828612"/>
              <a:gd name="connsiteY45" fmla="*/ 987332 h 6857999"/>
              <a:gd name="connsiteX46" fmla="*/ 939775 w 4828612"/>
              <a:gd name="connsiteY46" fmla="*/ 972464 h 6857999"/>
              <a:gd name="connsiteX47" fmla="*/ 912796 w 4828612"/>
              <a:gd name="connsiteY47" fmla="*/ 835529 h 6857999"/>
              <a:gd name="connsiteX48" fmla="*/ 903070 w 4828612"/>
              <a:gd name="connsiteY48" fmla="*/ 626740 h 6857999"/>
              <a:gd name="connsiteX49" fmla="*/ 885619 w 4828612"/>
              <a:gd name="connsiteY49" fmla="*/ 455429 h 6857999"/>
              <a:gd name="connsiteX50" fmla="*/ 846917 w 4828612"/>
              <a:gd name="connsiteY50" fmla="*/ 373417 h 6857999"/>
              <a:gd name="connsiteX51" fmla="*/ 849403 w 4828612"/>
              <a:gd name="connsiteY51" fmla="*/ 325751 h 6857999"/>
              <a:gd name="connsiteX52" fmla="*/ 841507 w 4828612"/>
              <a:gd name="connsiteY52" fmla="*/ 311132 h 6857999"/>
              <a:gd name="connsiteX53" fmla="*/ 839994 w 4828612"/>
              <a:gd name="connsiteY53" fmla="*/ 308700 h 6857999"/>
              <a:gd name="connsiteX54" fmla="*/ 837236 w 4828612"/>
              <a:gd name="connsiteY54" fmla="*/ 297058 h 6857999"/>
              <a:gd name="connsiteX55" fmla="*/ 832339 w 4828612"/>
              <a:gd name="connsiteY55" fmla="*/ 296154 h 6857999"/>
              <a:gd name="connsiteX56" fmla="*/ 825234 w 4828612"/>
              <a:gd name="connsiteY56" fmla="*/ 280337 h 6857999"/>
              <a:gd name="connsiteX57" fmla="*/ 821303 w 4828612"/>
              <a:gd name="connsiteY57" fmla="*/ 258250 h 6857999"/>
              <a:gd name="connsiteX58" fmla="*/ 807244 w 4828612"/>
              <a:gd name="connsiteY58" fmla="*/ 150747 h 6857999"/>
              <a:gd name="connsiteX59" fmla="*/ 796195 w 4828612"/>
              <a:gd name="connsiteY59" fmla="*/ 87874 h 6857999"/>
              <a:gd name="connsiteX60" fmla="*/ 787858 w 4828612"/>
              <a:gd name="connsiteY60" fmla="*/ 66259 h 6857999"/>
              <a:gd name="connsiteX61" fmla="*/ 778998 w 4828612"/>
              <a:gd name="connsiteY61" fmla="*/ 34548 h 6857999"/>
              <a:gd name="connsiteX62" fmla="*/ 773936 w 4828612"/>
              <a:gd name="connsiteY62" fmla="*/ 4917 h 6857999"/>
              <a:gd name="connsiteX63" fmla="*/ 771180 w 4828612"/>
              <a:gd name="connsiteY63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45602 w 4828612"/>
              <a:gd name="connsiteY37" fmla="*/ 3600497 h 6857999"/>
              <a:gd name="connsiteX38" fmla="*/ 743896 w 4828612"/>
              <a:gd name="connsiteY38" fmla="*/ 3432906 h 6857999"/>
              <a:gd name="connsiteX39" fmla="*/ 774056 w 4828612"/>
              <a:gd name="connsiteY39" fmla="*/ 3363258 h 6857999"/>
              <a:gd name="connsiteX40" fmla="*/ 1016338 w 4828612"/>
              <a:gd name="connsiteY40" fmla="*/ 2749041 h 6857999"/>
              <a:gd name="connsiteX41" fmla="*/ 1070929 w 4828612"/>
              <a:gd name="connsiteY41" fmla="*/ 1698057 h 6857999"/>
              <a:gd name="connsiteX42" fmla="*/ 936618 w 4828612"/>
              <a:gd name="connsiteY42" fmla="*/ 1015669 h 6857999"/>
              <a:gd name="connsiteX43" fmla="*/ 935299 w 4828612"/>
              <a:gd name="connsiteY43" fmla="*/ 1004288 h 6857999"/>
              <a:gd name="connsiteX44" fmla="*/ 934337 w 4828612"/>
              <a:gd name="connsiteY44" fmla="*/ 1002786 h 6857999"/>
              <a:gd name="connsiteX45" fmla="*/ 935483 w 4828612"/>
              <a:gd name="connsiteY45" fmla="*/ 987332 h 6857999"/>
              <a:gd name="connsiteX46" fmla="*/ 939775 w 4828612"/>
              <a:gd name="connsiteY46" fmla="*/ 972464 h 6857999"/>
              <a:gd name="connsiteX47" fmla="*/ 912796 w 4828612"/>
              <a:gd name="connsiteY47" fmla="*/ 835529 h 6857999"/>
              <a:gd name="connsiteX48" fmla="*/ 903070 w 4828612"/>
              <a:gd name="connsiteY48" fmla="*/ 626740 h 6857999"/>
              <a:gd name="connsiteX49" fmla="*/ 885619 w 4828612"/>
              <a:gd name="connsiteY49" fmla="*/ 455429 h 6857999"/>
              <a:gd name="connsiteX50" fmla="*/ 846917 w 4828612"/>
              <a:gd name="connsiteY50" fmla="*/ 373417 h 6857999"/>
              <a:gd name="connsiteX51" fmla="*/ 849403 w 4828612"/>
              <a:gd name="connsiteY51" fmla="*/ 325751 h 6857999"/>
              <a:gd name="connsiteX52" fmla="*/ 841507 w 4828612"/>
              <a:gd name="connsiteY52" fmla="*/ 311132 h 6857999"/>
              <a:gd name="connsiteX53" fmla="*/ 839994 w 4828612"/>
              <a:gd name="connsiteY53" fmla="*/ 308700 h 6857999"/>
              <a:gd name="connsiteX54" fmla="*/ 837236 w 4828612"/>
              <a:gd name="connsiteY54" fmla="*/ 297058 h 6857999"/>
              <a:gd name="connsiteX55" fmla="*/ 832339 w 4828612"/>
              <a:gd name="connsiteY55" fmla="*/ 296154 h 6857999"/>
              <a:gd name="connsiteX56" fmla="*/ 825234 w 4828612"/>
              <a:gd name="connsiteY56" fmla="*/ 280337 h 6857999"/>
              <a:gd name="connsiteX57" fmla="*/ 821303 w 4828612"/>
              <a:gd name="connsiteY57" fmla="*/ 258250 h 6857999"/>
              <a:gd name="connsiteX58" fmla="*/ 807244 w 4828612"/>
              <a:gd name="connsiteY58" fmla="*/ 150747 h 6857999"/>
              <a:gd name="connsiteX59" fmla="*/ 796195 w 4828612"/>
              <a:gd name="connsiteY59" fmla="*/ 87874 h 6857999"/>
              <a:gd name="connsiteX60" fmla="*/ 787858 w 4828612"/>
              <a:gd name="connsiteY60" fmla="*/ 66259 h 6857999"/>
              <a:gd name="connsiteX61" fmla="*/ 778998 w 4828612"/>
              <a:gd name="connsiteY61" fmla="*/ 34548 h 6857999"/>
              <a:gd name="connsiteX62" fmla="*/ 773936 w 4828612"/>
              <a:gd name="connsiteY62" fmla="*/ 4917 h 6857999"/>
              <a:gd name="connsiteX63" fmla="*/ 771180 w 4828612"/>
              <a:gd name="connsiteY63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04760 w 4828612"/>
              <a:gd name="connsiteY37" fmla="*/ 3496123 h 6857999"/>
              <a:gd name="connsiteX38" fmla="*/ 743896 w 4828612"/>
              <a:gd name="connsiteY38" fmla="*/ 3432906 h 6857999"/>
              <a:gd name="connsiteX39" fmla="*/ 774056 w 4828612"/>
              <a:gd name="connsiteY39" fmla="*/ 3363258 h 6857999"/>
              <a:gd name="connsiteX40" fmla="*/ 1016338 w 4828612"/>
              <a:gd name="connsiteY40" fmla="*/ 2749041 h 6857999"/>
              <a:gd name="connsiteX41" fmla="*/ 1070929 w 4828612"/>
              <a:gd name="connsiteY41" fmla="*/ 1698057 h 6857999"/>
              <a:gd name="connsiteX42" fmla="*/ 936618 w 4828612"/>
              <a:gd name="connsiteY42" fmla="*/ 1015669 h 6857999"/>
              <a:gd name="connsiteX43" fmla="*/ 935299 w 4828612"/>
              <a:gd name="connsiteY43" fmla="*/ 1004288 h 6857999"/>
              <a:gd name="connsiteX44" fmla="*/ 934337 w 4828612"/>
              <a:gd name="connsiteY44" fmla="*/ 1002786 h 6857999"/>
              <a:gd name="connsiteX45" fmla="*/ 935483 w 4828612"/>
              <a:gd name="connsiteY45" fmla="*/ 987332 h 6857999"/>
              <a:gd name="connsiteX46" fmla="*/ 939775 w 4828612"/>
              <a:gd name="connsiteY46" fmla="*/ 972464 h 6857999"/>
              <a:gd name="connsiteX47" fmla="*/ 912796 w 4828612"/>
              <a:gd name="connsiteY47" fmla="*/ 835529 h 6857999"/>
              <a:gd name="connsiteX48" fmla="*/ 903070 w 4828612"/>
              <a:gd name="connsiteY48" fmla="*/ 626740 h 6857999"/>
              <a:gd name="connsiteX49" fmla="*/ 885619 w 4828612"/>
              <a:gd name="connsiteY49" fmla="*/ 455429 h 6857999"/>
              <a:gd name="connsiteX50" fmla="*/ 846917 w 4828612"/>
              <a:gd name="connsiteY50" fmla="*/ 373417 h 6857999"/>
              <a:gd name="connsiteX51" fmla="*/ 849403 w 4828612"/>
              <a:gd name="connsiteY51" fmla="*/ 325751 h 6857999"/>
              <a:gd name="connsiteX52" fmla="*/ 841507 w 4828612"/>
              <a:gd name="connsiteY52" fmla="*/ 311132 h 6857999"/>
              <a:gd name="connsiteX53" fmla="*/ 839994 w 4828612"/>
              <a:gd name="connsiteY53" fmla="*/ 308700 h 6857999"/>
              <a:gd name="connsiteX54" fmla="*/ 837236 w 4828612"/>
              <a:gd name="connsiteY54" fmla="*/ 297058 h 6857999"/>
              <a:gd name="connsiteX55" fmla="*/ 832339 w 4828612"/>
              <a:gd name="connsiteY55" fmla="*/ 296154 h 6857999"/>
              <a:gd name="connsiteX56" fmla="*/ 825234 w 4828612"/>
              <a:gd name="connsiteY56" fmla="*/ 280337 h 6857999"/>
              <a:gd name="connsiteX57" fmla="*/ 821303 w 4828612"/>
              <a:gd name="connsiteY57" fmla="*/ 258250 h 6857999"/>
              <a:gd name="connsiteX58" fmla="*/ 807244 w 4828612"/>
              <a:gd name="connsiteY58" fmla="*/ 150747 h 6857999"/>
              <a:gd name="connsiteX59" fmla="*/ 796195 w 4828612"/>
              <a:gd name="connsiteY59" fmla="*/ 87874 h 6857999"/>
              <a:gd name="connsiteX60" fmla="*/ 787858 w 4828612"/>
              <a:gd name="connsiteY60" fmla="*/ 66259 h 6857999"/>
              <a:gd name="connsiteX61" fmla="*/ 778998 w 4828612"/>
              <a:gd name="connsiteY61" fmla="*/ 34548 h 6857999"/>
              <a:gd name="connsiteX62" fmla="*/ 773936 w 4828612"/>
              <a:gd name="connsiteY62" fmla="*/ 4917 h 6857999"/>
              <a:gd name="connsiteX63" fmla="*/ 771180 w 4828612"/>
              <a:gd name="connsiteY63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38521 w 4828612"/>
              <a:gd name="connsiteY35" fmla="*/ 4244294 h 6857999"/>
              <a:gd name="connsiteX36" fmla="*/ 703974 w 4828612"/>
              <a:gd name="connsiteY36" fmla="*/ 3561906 h 6857999"/>
              <a:gd name="connsiteX37" fmla="*/ 704760 w 4828612"/>
              <a:gd name="connsiteY37" fmla="*/ 3496123 h 6857999"/>
              <a:gd name="connsiteX38" fmla="*/ 739358 w 4828612"/>
              <a:gd name="connsiteY38" fmla="*/ 3419292 h 6857999"/>
              <a:gd name="connsiteX39" fmla="*/ 774056 w 4828612"/>
              <a:gd name="connsiteY39" fmla="*/ 3363258 h 6857999"/>
              <a:gd name="connsiteX40" fmla="*/ 1016338 w 4828612"/>
              <a:gd name="connsiteY40" fmla="*/ 2749041 h 6857999"/>
              <a:gd name="connsiteX41" fmla="*/ 1070929 w 4828612"/>
              <a:gd name="connsiteY41" fmla="*/ 1698057 h 6857999"/>
              <a:gd name="connsiteX42" fmla="*/ 936618 w 4828612"/>
              <a:gd name="connsiteY42" fmla="*/ 1015669 h 6857999"/>
              <a:gd name="connsiteX43" fmla="*/ 935299 w 4828612"/>
              <a:gd name="connsiteY43" fmla="*/ 1004288 h 6857999"/>
              <a:gd name="connsiteX44" fmla="*/ 934337 w 4828612"/>
              <a:gd name="connsiteY44" fmla="*/ 1002786 h 6857999"/>
              <a:gd name="connsiteX45" fmla="*/ 935483 w 4828612"/>
              <a:gd name="connsiteY45" fmla="*/ 987332 h 6857999"/>
              <a:gd name="connsiteX46" fmla="*/ 939775 w 4828612"/>
              <a:gd name="connsiteY46" fmla="*/ 972464 h 6857999"/>
              <a:gd name="connsiteX47" fmla="*/ 912796 w 4828612"/>
              <a:gd name="connsiteY47" fmla="*/ 835529 h 6857999"/>
              <a:gd name="connsiteX48" fmla="*/ 903070 w 4828612"/>
              <a:gd name="connsiteY48" fmla="*/ 626740 h 6857999"/>
              <a:gd name="connsiteX49" fmla="*/ 885619 w 4828612"/>
              <a:gd name="connsiteY49" fmla="*/ 455429 h 6857999"/>
              <a:gd name="connsiteX50" fmla="*/ 846917 w 4828612"/>
              <a:gd name="connsiteY50" fmla="*/ 373417 h 6857999"/>
              <a:gd name="connsiteX51" fmla="*/ 849403 w 4828612"/>
              <a:gd name="connsiteY51" fmla="*/ 325751 h 6857999"/>
              <a:gd name="connsiteX52" fmla="*/ 841507 w 4828612"/>
              <a:gd name="connsiteY52" fmla="*/ 311132 h 6857999"/>
              <a:gd name="connsiteX53" fmla="*/ 839994 w 4828612"/>
              <a:gd name="connsiteY53" fmla="*/ 308700 h 6857999"/>
              <a:gd name="connsiteX54" fmla="*/ 837236 w 4828612"/>
              <a:gd name="connsiteY54" fmla="*/ 297058 h 6857999"/>
              <a:gd name="connsiteX55" fmla="*/ 832339 w 4828612"/>
              <a:gd name="connsiteY55" fmla="*/ 296154 h 6857999"/>
              <a:gd name="connsiteX56" fmla="*/ 825234 w 4828612"/>
              <a:gd name="connsiteY56" fmla="*/ 280337 h 6857999"/>
              <a:gd name="connsiteX57" fmla="*/ 821303 w 4828612"/>
              <a:gd name="connsiteY57" fmla="*/ 258250 h 6857999"/>
              <a:gd name="connsiteX58" fmla="*/ 807244 w 4828612"/>
              <a:gd name="connsiteY58" fmla="*/ 150747 h 6857999"/>
              <a:gd name="connsiteX59" fmla="*/ 796195 w 4828612"/>
              <a:gd name="connsiteY59" fmla="*/ 87874 h 6857999"/>
              <a:gd name="connsiteX60" fmla="*/ 787858 w 4828612"/>
              <a:gd name="connsiteY60" fmla="*/ 66259 h 6857999"/>
              <a:gd name="connsiteX61" fmla="*/ 778998 w 4828612"/>
              <a:gd name="connsiteY61" fmla="*/ 34548 h 6857999"/>
              <a:gd name="connsiteX62" fmla="*/ 773936 w 4828612"/>
              <a:gd name="connsiteY62" fmla="*/ 4917 h 6857999"/>
              <a:gd name="connsiteX63" fmla="*/ 771180 w 4828612"/>
              <a:gd name="connsiteY63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03974 w 4828612"/>
              <a:gd name="connsiteY35" fmla="*/ 3561906 h 6857999"/>
              <a:gd name="connsiteX36" fmla="*/ 704760 w 4828612"/>
              <a:gd name="connsiteY36" fmla="*/ 3496123 h 6857999"/>
              <a:gd name="connsiteX37" fmla="*/ 739358 w 4828612"/>
              <a:gd name="connsiteY37" fmla="*/ 3419292 h 6857999"/>
              <a:gd name="connsiteX38" fmla="*/ 774056 w 4828612"/>
              <a:gd name="connsiteY38" fmla="*/ 3363258 h 6857999"/>
              <a:gd name="connsiteX39" fmla="*/ 1016338 w 4828612"/>
              <a:gd name="connsiteY39" fmla="*/ 2749041 h 6857999"/>
              <a:gd name="connsiteX40" fmla="*/ 1070929 w 4828612"/>
              <a:gd name="connsiteY40" fmla="*/ 1698057 h 6857999"/>
              <a:gd name="connsiteX41" fmla="*/ 936618 w 4828612"/>
              <a:gd name="connsiteY41" fmla="*/ 1015669 h 6857999"/>
              <a:gd name="connsiteX42" fmla="*/ 935299 w 4828612"/>
              <a:gd name="connsiteY42" fmla="*/ 1004288 h 6857999"/>
              <a:gd name="connsiteX43" fmla="*/ 934337 w 4828612"/>
              <a:gd name="connsiteY43" fmla="*/ 1002786 h 6857999"/>
              <a:gd name="connsiteX44" fmla="*/ 935483 w 4828612"/>
              <a:gd name="connsiteY44" fmla="*/ 987332 h 6857999"/>
              <a:gd name="connsiteX45" fmla="*/ 939775 w 4828612"/>
              <a:gd name="connsiteY45" fmla="*/ 972464 h 6857999"/>
              <a:gd name="connsiteX46" fmla="*/ 912796 w 4828612"/>
              <a:gd name="connsiteY46" fmla="*/ 835529 h 6857999"/>
              <a:gd name="connsiteX47" fmla="*/ 903070 w 4828612"/>
              <a:gd name="connsiteY47" fmla="*/ 626740 h 6857999"/>
              <a:gd name="connsiteX48" fmla="*/ 885619 w 4828612"/>
              <a:gd name="connsiteY48" fmla="*/ 455429 h 6857999"/>
              <a:gd name="connsiteX49" fmla="*/ 846917 w 4828612"/>
              <a:gd name="connsiteY49" fmla="*/ 373417 h 6857999"/>
              <a:gd name="connsiteX50" fmla="*/ 849403 w 4828612"/>
              <a:gd name="connsiteY50" fmla="*/ 325751 h 6857999"/>
              <a:gd name="connsiteX51" fmla="*/ 841507 w 4828612"/>
              <a:gd name="connsiteY51" fmla="*/ 311132 h 6857999"/>
              <a:gd name="connsiteX52" fmla="*/ 839994 w 4828612"/>
              <a:gd name="connsiteY52" fmla="*/ 308700 h 6857999"/>
              <a:gd name="connsiteX53" fmla="*/ 837236 w 4828612"/>
              <a:gd name="connsiteY53" fmla="*/ 297058 h 6857999"/>
              <a:gd name="connsiteX54" fmla="*/ 832339 w 4828612"/>
              <a:gd name="connsiteY54" fmla="*/ 296154 h 6857999"/>
              <a:gd name="connsiteX55" fmla="*/ 825234 w 4828612"/>
              <a:gd name="connsiteY55" fmla="*/ 280337 h 6857999"/>
              <a:gd name="connsiteX56" fmla="*/ 821303 w 4828612"/>
              <a:gd name="connsiteY56" fmla="*/ 258250 h 6857999"/>
              <a:gd name="connsiteX57" fmla="*/ 807244 w 4828612"/>
              <a:gd name="connsiteY57" fmla="*/ 150747 h 6857999"/>
              <a:gd name="connsiteX58" fmla="*/ 796195 w 4828612"/>
              <a:gd name="connsiteY58" fmla="*/ 87874 h 6857999"/>
              <a:gd name="connsiteX59" fmla="*/ 787858 w 4828612"/>
              <a:gd name="connsiteY59" fmla="*/ 66259 h 6857999"/>
              <a:gd name="connsiteX60" fmla="*/ 778998 w 4828612"/>
              <a:gd name="connsiteY60" fmla="*/ 34548 h 6857999"/>
              <a:gd name="connsiteX61" fmla="*/ 773936 w 4828612"/>
              <a:gd name="connsiteY61" fmla="*/ 4917 h 6857999"/>
              <a:gd name="connsiteX62" fmla="*/ 771180 w 4828612"/>
              <a:gd name="connsiteY62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59471 w 4828612"/>
              <a:gd name="connsiteY8" fmla="*/ 6670585 h 6857999"/>
              <a:gd name="connsiteX9" fmla="*/ 131287 w 4828612"/>
              <a:gd name="connsiteY9" fmla="*/ 6634219 h 6857999"/>
              <a:gd name="connsiteX10" fmla="*/ 174636 w 4828612"/>
              <a:gd name="connsiteY10" fmla="*/ 6540833 h 6857999"/>
              <a:gd name="connsiteX11" fmla="*/ 199043 w 4828612"/>
              <a:gd name="connsiteY11" fmla="*/ 6467805 h 6857999"/>
              <a:gd name="connsiteX12" fmla="*/ 203633 w 4828612"/>
              <a:gd name="connsiteY12" fmla="*/ 6403195 h 6857999"/>
              <a:gd name="connsiteX13" fmla="*/ 213797 w 4828612"/>
              <a:gd name="connsiteY13" fmla="*/ 6338463 h 6857999"/>
              <a:gd name="connsiteX14" fmla="*/ 242262 w 4828612"/>
              <a:gd name="connsiteY14" fmla="*/ 6292385 h 6857999"/>
              <a:gd name="connsiteX15" fmla="*/ 280067 w 4828612"/>
              <a:gd name="connsiteY15" fmla="*/ 6001075 h 6857999"/>
              <a:gd name="connsiteX16" fmla="*/ 279982 w 4828612"/>
              <a:gd name="connsiteY16" fmla="*/ 5998938 h 6857999"/>
              <a:gd name="connsiteX17" fmla="*/ 285576 w 4828612"/>
              <a:gd name="connsiteY17" fmla="*/ 5983619 h 6857999"/>
              <a:gd name="connsiteX18" fmla="*/ 288765 w 4828612"/>
              <a:gd name="connsiteY18" fmla="*/ 5981786 h 6857999"/>
              <a:gd name="connsiteX19" fmla="*/ 293219 w 4828612"/>
              <a:gd name="connsiteY19" fmla="*/ 5971755 h 6857999"/>
              <a:gd name="connsiteX20" fmla="*/ 303656 w 4828612"/>
              <a:gd name="connsiteY20" fmla="*/ 5953276 h 6857999"/>
              <a:gd name="connsiteX21" fmla="*/ 304050 w 4828612"/>
              <a:gd name="connsiteY21" fmla="*/ 5948614 h 6857999"/>
              <a:gd name="connsiteX22" fmla="*/ 317363 w 4828612"/>
              <a:gd name="connsiteY22" fmla="*/ 5918868 h 6857999"/>
              <a:gd name="connsiteX23" fmla="*/ 316808 w 4828612"/>
              <a:gd name="connsiteY23" fmla="*/ 5917885 h 6857999"/>
              <a:gd name="connsiteX24" fmla="*/ 317333 w 4828612"/>
              <a:gd name="connsiteY24" fmla="*/ 5907003 h 6857999"/>
              <a:gd name="connsiteX25" fmla="*/ 320019 w 4828612"/>
              <a:gd name="connsiteY25" fmla="*/ 5887510 h 6857999"/>
              <a:gd name="connsiteX26" fmla="*/ 317072 w 4828612"/>
              <a:gd name="connsiteY26" fmla="*/ 5835482 h 6857999"/>
              <a:gd name="connsiteX27" fmla="*/ 330872 w 4828612"/>
              <a:gd name="connsiteY27" fmla="*/ 5804406 h 6857999"/>
              <a:gd name="connsiteX28" fmla="*/ 333252 w 4828612"/>
              <a:gd name="connsiteY28" fmla="*/ 5797826 h 6857999"/>
              <a:gd name="connsiteX29" fmla="*/ 333136 w 4828612"/>
              <a:gd name="connsiteY29" fmla="*/ 5797558 h 6857999"/>
              <a:gd name="connsiteX30" fmla="*/ 335320 w 4828612"/>
              <a:gd name="connsiteY30" fmla="*/ 5790349 h 6857999"/>
              <a:gd name="connsiteX31" fmla="*/ 337593 w 4828612"/>
              <a:gd name="connsiteY31" fmla="*/ 5785826 h 6857999"/>
              <a:gd name="connsiteX32" fmla="*/ 342208 w 4828612"/>
              <a:gd name="connsiteY32" fmla="*/ 5773060 h 6857999"/>
              <a:gd name="connsiteX33" fmla="*/ 342709 w 4828612"/>
              <a:gd name="connsiteY33" fmla="*/ 5767770 h 6857999"/>
              <a:gd name="connsiteX34" fmla="*/ 339288 w 4828612"/>
              <a:gd name="connsiteY34" fmla="*/ 5759302 h 6857999"/>
              <a:gd name="connsiteX35" fmla="*/ 703974 w 4828612"/>
              <a:gd name="connsiteY35" fmla="*/ 3561906 h 6857999"/>
              <a:gd name="connsiteX36" fmla="*/ 704760 w 4828612"/>
              <a:gd name="connsiteY36" fmla="*/ 3496123 h 6857999"/>
              <a:gd name="connsiteX37" fmla="*/ 739358 w 4828612"/>
              <a:gd name="connsiteY37" fmla="*/ 3419292 h 6857999"/>
              <a:gd name="connsiteX38" fmla="*/ 774056 w 4828612"/>
              <a:gd name="connsiteY38" fmla="*/ 3363258 h 6857999"/>
              <a:gd name="connsiteX39" fmla="*/ 1016338 w 4828612"/>
              <a:gd name="connsiteY39" fmla="*/ 2749041 h 6857999"/>
              <a:gd name="connsiteX40" fmla="*/ 1070929 w 4828612"/>
              <a:gd name="connsiteY40" fmla="*/ 1698057 h 6857999"/>
              <a:gd name="connsiteX41" fmla="*/ 936618 w 4828612"/>
              <a:gd name="connsiteY41" fmla="*/ 1015669 h 6857999"/>
              <a:gd name="connsiteX42" fmla="*/ 935299 w 4828612"/>
              <a:gd name="connsiteY42" fmla="*/ 1004288 h 6857999"/>
              <a:gd name="connsiteX43" fmla="*/ 934337 w 4828612"/>
              <a:gd name="connsiteY43" fmla="*/ 1002786 h 6857999"/>
              <a:gd name="connsiteX44" fmla="*/ 935483 w 4828612"/>
              <a:gd name="connsiteY44" fmla="*/ 987332 h 6857999"/>
              <a:gd name="connsiteX45" fmla="*/ 939775 w 4828612"/>
              <a:gd name="connsiteY45" fmla="*/ 972464 h 6857999"/>
              <a:gd name="connsiteX46" fmla="*/ 912796 w 4828612"/>
              <a:gd name="connsiteY46" fmla="*/ 835529 h 6857999"/>
              <a:gd name="connsiteX47" fmla="*/ 903070 w 4828612"/>
              <a:gd name="connsiteY47" fmla="*/ 626740 h 6857999"/>
              <a:gd name="connsiteX48" fmla="*/ 885619 w 4828612"/>
              <a:gd name="connsiteY48" fmla="*/ 455429 h 6857999"/>
              <a:gd name="connsiteX49" fmla="*/ 846917 w 4828612"/>
              <a:gd name="connsiteY49" fmla="*/ 373417 h 6857999"/>
              <a:gd name="connsiteX50" fmla="*/ 849403 w 4828612"/>
              <a:gd name="connsiteY50" fmla="*/ 325751 h 6857999"/>
              <a:gd name="connsiteX51" fmla="*/ 841507 w 4828612"/>
              <a:gd name="connsiteY51" fmla="*/ 311132 h 6857999"/>
              <a:gd name="connsiteX52" fmla="*/ 839994 w 4828612"/>
              <a:gd name="connsiteY52" fmla="*/ 308700 h 6857999"/>
              <a:gd name="connsiteX53" fmla="*/ 837236 w 4828612"/>
              <a:gd name="connsiteY53" fmla="*/ 297058 h 6857999"/>
              <a:gd name="connsiteX54" fmla="*/ 832339 w 4828612"/>
              <a:gd name="connsiteY54" fmla="*/ 296154 h 6857999"/>
              <a:gd name="connsiteX55" fmla="*/ 825234 w 4828612"/>
              <a:gd name="connsiteY55" fmla="*/ 280337 h 6857999"/>
              <a:gd name="connsiteX56" fmla="*/ 821303 w 4828612"/>
              <a:gd name="connsiteY56" fmla="*/ 258250 h 6857999"/>
              <a:gd name="connsiteX57" fmla="*/ 807244 w 4828612"/>
              <a:gd name="connsiteY57" fmla="*/ 150747 h 6857999"/>
              <a:gd name="connsiteX58" fmla="*/ 796195 w 4828612"/>
              <a:gd name="connsiteY58" fmla="*/ 87874 h 6857999"/>
              <a:gd name="connsiteX59" fmla="*/ 787858 w 4828612"/>
              <a:gd name="connsiteY59" fmla="*/ 66259 h 6857999"/>
              <a:gd name="connsiteX60" fmla="*/ 778998 w 4828612"/>
              <a:gd name="connsiteY60" fmla="*/ 34548 h 6857999"/>
              <a:gd name="connsiteX61" fmla="*/ 773936 w 4828612"/>
              <a:gd name="connsiteY61" fmla="*/ 4917 h 6857999"/>
              <a:gd name="connsiteX62" fmla="*/ 771180 w 4828612"/>
              <a:gd name="connsiteY62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80067 w 4828612"/>
              <a:gd name="connsiteY14" fmla="*/ 6001075 h 6857999"/>
              <a:gd name="connsiteX15" fmla="*/ 279982 w 4828612"/>
              <a:gd name="connsiteY15" fmla="*/ 5998938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04050 w 4828612"/>
              <a:gd name="connsiteY20" fmla="*/ 5948614 h 6857999"/>
              <a:gd name="connsiteX21" fmla="*/ 317363 w 4828612"/>
              <a:gd name="connsiteY21" fmla="*/ 5918868 h 6857999"/>
              <a:gd name="connsiteX22" fmla="*/ 316808 w 4828612"/>
              <a:gd name="connsiteY22" fmla="*/ 5917885 h 6857999"/>
              <a:gd name="connsiteX23" fmla="*/ 317333 w 4828612"/>
              <a:gd name="connsiteY23" fmla="*/ 5907003 h 6857999"/>
              <a:gd name="connsiteX24" fmla="*/ 320019 w 4828612"/>
              <a:gd name="connsiteY24" fmla="*/ 5887510 h 6857999"/>
              <a:gd name="connsiteX25" fmla="*/ 317072 w 4828612"/>
              <a:gd name="connsiteY25" fmla="*/ 5835482 h 6857999"/>
              <a:gd name="connsiteX26" fmla="*/ 330872 w 4828612"/>
              <a:gd name="connsiteY26" fmla="*/ 5804406 h 6857999"/>
              <a:gd name="connsiteX27" fmla="*/ 333252 w 4828612"/>
              <a:gd name="connsiteY27" fmla="*/ 5797826 h 6857999"/>
              <a:gd name="connsiteX28" fmla="*/ 333136 w 4828612"/>
              <a:gd name="connsiteY28" fmla="*/ 5797558 h 6857999"/>
              <a:gd name="connsiteX29" fmla="*/ 335320 w 4828612"/>
              <a:gd name="connsiteY29" fmla="*/ 5790349 h 6857999"/>
              <a:gd name="connsiteX30" fmla="*/ 337593 w 4828612"/>
              <a:gd name="connsiteY30" fmla="*/ 5785826 h 6857999"/>
              <a:gd name="connsiteX31" fmla="*/ 342208 w 4828612"/>
              <a:gd name="connsiteY31" fmla="*/ 5773060 h 6857999"/>
              <a:gd name="connsiteX32" fmla="*/ 342709 w 4828612"/>
              <a:gd name="connsiteY32" fmla="*/ 5767770 h 6857999"/>
              <a:gd name="connsiteX33" fmla="*/ 339288 w 4828612"/>
              <a:gd name="connsiteY33" fmla="*/ 5759302 h 6857999"/>
              <a:gd name="connsiteX34" fmla="*/ 703974 w 4828612"/>
              <a:gd name="connsiteY34" fmla="*/ 3561906 h 6857999"/>
              <a:gd name="connsiteX35" fmla="*/ 704760 w 4828612"/>
              <a:gd name="connsiteY35" fmla="*/ 3496123 h 6857999"/>
              <a:gd name="connsiteX36" fmla="*/ 739358 w 4828612"/>
              <a:gd name="connsiteY36" fmla="*/ 3419292 h 6857999"/>
              <a:gd name="connsiteX37" fmla="*/ 774056 w 4828612"/>
              <a:gd name="connsiteY37" fmla="*/ 3363258 h 6857999"/>
              <a:gd name="connsiteX38" fmla="*/ 1016338 w 4828612"/>
              <a:gd name="connsiteY38" fmla="*/ 2749041 h 6857999"/>
              <a:gd name="connsiteX39" fmla="*/ 1070929 w 4828612"/>
              <a:gd name="connsiteY39" fmla="*/ 1698057 h 6857999"/>
              <a:gd name="connsiteX40" fmla="*/ 936618 w 4828612"/>
              <a:gd name="connsiteY40" fmla="*/ 1015669 h 6857999"/>
              <a:gd name="connsiteX41" fmla="*/ 935299 w 4828612"/>
              <a:gd name="connsiteY41" fmla="*/ 1004288 h 6857999"/>
              <a:gd name="connsiteX42" fmla="*/ 934337 w 4828612"/>
              <a:gd name="connsiteY42" fmla="*/ 1002786 h 6857999"/>
              <a:gd name="connsiteX43" fmla="*/ 935483 w 4828612"/>
              <a:gd name="connsiteY43" fmla="*/ 987332 h 6857999"/>
              <a:gd name="connsiteX44" fmla="*/ 939775 w 4828612"/>
              <a:gd name="connsiteY44" fmla="*/ 972464 h 6857999"/>
              <a:gd name="connsiteX45" fmla="*/ 912796 w 4828612"/>
              <a:gd name="connsiteY45" fmla="*/ 835529 h 6857999"/>
              <a:gd name="connsiteX46" fmla="*/ 903070 w 4828612"/>
              <a:gd name="connsiteY46" fmla="*/ 626740 h 6857999"/>
              <a:gd name="connsiteX47" fmla="*/ 885619 w 4828612"/>
              <a:gd name="connsiteY47" fmla="*/ 455429 h 6857999"/>
              <a:gd name="connsiteX48" fmla="*/ 846917 w 4828612"/>
              <a:gd name="connsiteY48" fmla="*/ 373417 h 6857999"/>
              <a:gd name="connsiteX49" fmla="*/ 849403 w 4828612"/>
              <a:gd name="connsiteY49" fmla="*/ 325751 h 6857999"/>
              <a:gd name="connsiteX50" fmla="*/ 841507 w 4828612"/>
              <a:gd name="connsiteY50" fmla="*/ 311132 h 6857999"/>
              <a:gd name="connsiteX51" fmla="*/ 839994 w 4828612"/>
              <a:gd name="connsiteY51" fmla="*/ 308700 h 6857999"/>
              <a:gd name="connsiteX52" fmla="*/ 837236 w 4828612"/>
              <a:gd name="connsiteY52" fmla="*/ 297058 h 6857999"/>
              <a:gd name="connsiteX53" fmla="*/ 832339 w 4828612"/>
              <a:gd name="connsiteY53" fmla="*/ 296154 h 6857999"/>
              <a:gd name="connsiteX54" fmla="*/ 825234 w 4828612"/>
              <a:gd name="connsiteY54" fmla="*/ 280337 h 6857999"/>
              <a:gd name="connsiteX55" fmla="*/ 821303 w 4828612"/>
              <a:gd name="connsiteY55" fmla="*/ 258250 h 6857999"/>
              <a:gd name="connsiteX56" fmla="*/ 807244 w 4828612"/>
              <a:gd name="connsiteY56" fmla="*/ 150747 h 6857999"/>
              <a:gd name="connsiteX57" fmla="*/ 796195 w 4828612"/>
              <a:gd name="connsiteY57" fmla="*/ 87874 h 6857999"/>
              <a:gd name="connsiteX58" fmla="*/ 787858 w 4828612"/>
              <a:gd name="connsiteY58" fmla="*/ 66259 h 6857999"/>
              <a:gd name="connsiteX59" fmla="*/ 778998 w 4828612"/>
              <a:gd name="connsiteY59" fmla="*/ 34548 h 6857999"/>
              <a:gd name="connsiteX60" fmla="*/ 773936 w 4828612"/>
              <a:gd name="connsiteY60" fmla="*/ 4917 h 6857999"/>
              <a:gd name="connsiteX61" fmla="*/ 771180 w 4828612"/>
              <a:gd name="connsiteY61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80067 w 4828612"/>
              <a:gd name="connsiteY14" fmla="*/ 6001075 h 6857999"/>
              <a:gd name="connsiteX15" fmla="*/ 384356 w 4828612"/>
              <a:gd name="connsiteY15" fmla="*/ 6048856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04050 w 4828612"/>
              <a:gd name="connsiteY20" fmla="*/ 5948614 h 6857999"/>
              <a:gd name="connsiteX21" fmla="*/ 317363 w 4828612"/>
              <a:gd name="connsiteY21" fmla="*/ 5918868 h 6857999"/>
              <a:gd name="connsiteX22" fmla="*/ 316808 w 4828612"/>
              <a:gd name="connsiteY22" fmla="*/ 5917885 h 6857999"/>
              <a:gd name="connsiteX23" fmla="*/ 317333 w 4828612"/>
              <a:gd name="connsiteY23" fmla="*/ 5907003 h 6857999"/>
              <a:gd name="connsiteX24" fmla="*/ 320019 w 4828612"/>
              <a:gd name="connsiteY24" fmla="*/ 5887510 h 6857999"/>
              <a:gd name="connsiteX25" fmla="*/ 317072 w 4828612"/>
              <a:gd name="connsiteY25" fmla="*/ 5835482 h 6857999"/>
              <a:gd name="connsiteX26" fmla="*/ 330872 w 4828612"/>
              <a:gd name="connsiteY26" fmla="*/ 5804406 h 6857999"/>
              <a:gd name="connsiteX27" fmla="*/ 333252 w 4828612"/>
              <a:gd name="connsiteY27" fmla="*/ 5797826 h 6857999"/>
              <a:gd name="connsiteX28" fmla="*/ 333136 w 4828612"/>
              <a:gd name="connsiteY28" fmla="*/ 5797558 h 6857999"/>
              <a:gd name="connsiteX29" fmla="*/ 335320 w 4828612"/>
              <a:gd name="connsiteY29" fmla="*/ 5790349 h 6857999"/>
              <a:gd name="connsiteX30" fmla="*/ 337593 w 4828612"/>
              <a:gd name="connsiteY30" fmla="*/ 5785826 h 6857999"/>
              <a:gd name="connsiteX31" fmla="*/ 342208 w 4828612"/>
              <a:gd name="connsiteY31" fmla="*/ 5773060 h 6857999"/>
              <a:gd name="connsiteX32" fmla="*/ 342709 w 4828612"/>
              <a:gd name="connsiteY32" fmla="*/ 5767770 h 6857999"/>
              <a:gd name="connsiteX33" fmla="*/ 339288 w 4828612"/>
              <a:gd name="connsiteY33" fmla="*/ 5759302 h 6857999"/>
              <a:gd name="connsiteX34" fmla="*/ 703974 w 4828612"/>
              <a:gd name="connsiteY34" fmla="*/ 3561906 h 6857999"/>
              <a:gd name="connsiteX35" fmla="*/ 704760 w 4828612"/>
              <a:gd name="connsiteY35" fmla="*/ 3496123 h 6857999"/>
              <a:gd name="connsiteX36" fmla="*/ 739358 w 4828612"/>
              <a:gd name="connsiteY36" fmla="*/ 3419292 h 6857999"/>
              <a:gd name="connsiteX37" fmla="*/ 774056 w 4828612"/>
              <a:gd name="connsiteY37" fmla="*/ 3363258 h 6857999"/>
              <a:gd name="connsiteX38" fmla="*/ 1016338 w 4828612"/>
              <a:gd name="connsiteY38" fmla="*/ 2749041 h 6857999"/>
              <a:gd name="connsiteX39" fmla="*/ 1070929 w 4828612"/>
              <a:gd name="connsiteY39" fmla="*/ 1698057 h 6857999"/>
              <a:gd name="connsiteX40" fmla="*/ 936618 w 4828612"/>
              <a:gd name="connsiteY40" fmla="*/ 1015669 h 6857999"/>
              <a:gd name="connsiteX41" fmla="*/ 935299 w 4828612"/>
              <a:gd name="connsiteY41" fmla="*/ 1004288 h 6857999"/>
              <a:gd name="connsiteX42" fmla="*/ 934337 w 4828612"/>
              <a:gd name="connsiteY42" fmla="*/ 1002786 h 6857999"/>
              <a:gd name="connsiteX43" fmla="*/ 935483 w 4828612"/>
              <a:gd name="connsiteY43" fmla="*/ 987332 h 6857999"/>
              <a:gd name="connsiteX44" fmla="*/ 939775 w 4828612"/>
              <a:gd name="connsiteY44" fmla="*/ 972464 h 6857999"/>
              <a:gd name="connsiteX45" fmla="*/ 912796 w 4828612"/>
              <a:gd name="connsiteY45" fmla="*/ 835529 h 6857999"/>
              <a:gd name="connsiteX46" fmla="*/ 903070 w 4828612"/>
              <a:gd name="connsiteY46" fmla="*/ 626740 h 6857999"/>
              <a:gd name="connsiteX47" fmla="*/ 885619 w 4828612"/>
              <a:gd name="connsiteY47" fmla="*/ 455429 h 6857999"/>
              <a:gd name="connsiteX48" fmla="*/ 846917 w 4828612"/>
              <a:gd name="connsiteY48" fmla="*/ 373417 h 6857999"/>
              <a:gd name="connsiteX49" fmla="*/ 849403 w 4828612"/>
              <a:gd name="connsiteY49" fmla="*/ 325751 h 6857999"/>
              <a:gd name="connsiteX50" fmla="*/ 841507 w 4828612"/>
              <a:gd name="connsiteY50" fmla="*/ 311132 h 6857999"/>
              <a:gd name="connsiteX51" fmla="*/ 839994 w 4828612"/>
              <a:gd name="connsiteY51" fmla="*/ 308700 h 6857999"/>
              <a:gd name="connsiteX52" fmla="*/ 837236 w 4828612"/>
              <a:gd name="connsiteY52" fmla="*/ 297058 h 6857999"/>
              <a:gd name="connsiteX53" fmla="*/ 832339 w 4828612"/>
              <a:gd name="connsiteY53" fmla="*/ 296154 h 6857999"/>
              <a:gd name="connsiteX54" fmla="*/ 825234 w 4828612"/>
              <a:gd name="connsiteY54" fmla="*/ 280337 h 6857999"/>
              <a:gd name="connsiteX55" fmla="*/ 821303 w 4828612"/>
              <a:gd name="connsiteY55" fmla="*/ 258250 h 6857999"/>
              <a:gd name="connsiteX56" fmla="*/ 807244 w 4828612"/>
              <a:gd name="connsiteY56" fmla="*/ 150747 h 6857999"/>
              <a:gd name="connsiteX57" fmla="*/ 796195 w 4828612"/>
              <a:gd name="connsiteY57" fmla="*/ 87874 h 6857999"/>
              <a:gd name="connsiteX58" fmla="*/ 787858 w 4828612"/>
              <a:gd name="connsiteY58" fmla="*/ 66259 h 6857999"/>
              <a:gd name="connsiteX59" fmla="*/ 778998 w 4828612"/>
              <a:gd name="connsiteY59" fmla="*/ 34548 h 6857999"/>
              <a:gd name="connsiteX60" fmla="*/ 773936 w 4828612"/>
              <a:gd name="connsiteY60" fmla="*/ 4917 h 6857999"/>
              <a:gd name="connsiteX61" fmla="*/ 771180 w 4828612"/>
              <a:gd name="connsiteY61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334523 w 4828612"/>
              <a:gd name="connsiteY14" fmla="*/ 6159904 h 6857999"/>
              <a:gd name="connsiteX15" fmla="*/ 384356 w 4828612"/>
              <a:gd name="connsiteY15" fmla="*/ 6048856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04050 w 4828612"/>
              <a:gd name="connsiteY20" fmla="*/ 5948614 h 6857999"/>
              <a:gd name="connsiteX21" fmla="*/ 317363 w 4828612"/>
              <a:gd name="connsiteY21" fmla="*/ 5918868 h 6857999"/>
              <a:gd name="connsiteX22" fmla="*/ 316808 w 4828612"/>
              <a:gd name="connsiteY22" fmla="*/ 5917885 h 6857999"/>
              <a:gd name="connsiteX23" fmla="*/ 317333 w 4828612"/>
              <a:gd name="connsiteY23" fmla="*/ 5907003 h 6857999"/>
              <a:gd name="connsiteX24" fmla="*/ 320019 w 4828612"/>
              <a:gd name="connsiteY24" fmla="*/ 5887510 h 6857999"/>
              <a:gd name="connsiteX25" fmla="*/ 317072 w 4828612"/>
              <a:gd name="connsiteY25" fmla="*/ 5835482 h 6857999"/>
              <a:gd name="connsiteX26" fmla="*/ 330872 w 4828612"/>
              <a:gd name="connsiteY26" fmla="*/ 5804406 h 6857999"/>
              <a:gd name="connsiteX27" fmla="*/ 333252 w 4828612"/>
              <a:gd name="connsiteY27" fmla="*/ 5797826 h 6857999"/>
              <a:gd name="connsiteX28" fmla="*/ 333136 w 4828612"/>
              <a:gd name="connsiteY28" fmla="*/ 5797558 h 6857999"/>
              <a:gd name="connsiteX29" fmla="*/ 335320 w 4828612"/>
              <a:gd name="connsiteY29" fmla="*/ 5790349 h 6857999"/>
              <a:gd name="connsiteX30" fmla="*/ 337593 w 4828612"/>
              <a:gd name="connsiteY30" fmla="*/ 5785826 h 6857999"/>
              <a:gd name="connsiteX31" fmla="*/ 342208 w 4828612"/>
              <a:gd name="connsiteY31" fmla="*/ 5773060 h 6857999"/>
              <a:gd name="connsiteX32" fmla="*/ 342709 w 4828612"/>
              <a:gd name="connsiteY32" fmla="*/ 5767770 h 6857999"/>
              <a:gd name="connsiteX33" fmla="*/ 339288 w 4828612"/>
              <a:gd name="connsiteY33" fmla="*/ 5759302 h 6857999"/>
              <a:gd name="connsiteX34" fmla="*/ 703974 w 4828612"/>
              <a:gd name="connsiteY34" fmla="*/ 3561906 h 6857999"/>
              <a:gd name="connsiteX35" fmla="*/ 704760 w 4828612"/>
              <a:gd name="connsiteY35" fmla="*/ 3496123 h 6857999"/>
              <a:gd name="connsiteX36" fmla="*/ 739358 w 4828612"/>
              <a:gd name="connsiteY36" fmla="*/ 3419292 h 6857999"/>
              <a:gd name="connsiteX37" fmla="*/ 774056 w 4828612"/>
              <a:gd name="connsiteY37" fmla="*/ 3363258 h 6857999"/>
              <a:gd name="connsiteX38" fmla="*/ 1016338 w 4828612"/>
              <a:gd name="connsiteY38" fmla="*/ 2749041 h 6857999"/>
              <a:gd name="connsiteX39" fmla="*/ 1070929 w 4828612"/>
              <a:gd name="connsiteY39" fmla="*/ 1698057 h 6857999"/>
              <a:gd name="connsiteX40" fmla="*/ 936618 w 4828612"/>
              <a:gd name="connsiteY40" fmla="*/ 1015669 h 6857999"/>
              <a:gd name="connsiteX41" fmla="*/ 935299 w 4828612"/>
              <a:gd name="connsiteY41" fmla="*/ 1004288 h 6857999"/>
              <a:gd name="connsiteX42" fmla="*/ 934337 w 4828612"/>
              <a:gd name="connsiteY42" fmla="*/ 1002786 h 6857999"/>
              <a:gd name="connsiteX43" fmla="*/ 935483 w 4828612"/>
              <a:gd name="connsiteY43" fmla="*/ 987332 h 6857999"/>
              <a:gd name="connsiteX44" fmla="*/ 939775 w 4828612"/>
              <a:gd name="connsiteY44" fmla="*/ 972464 h 6857999"/>
              <a:gd name="connsiteX45" fmla="*/ 912796 w 4828612"/>
              <a:gd name="connsiteY45" fmla="*/ 835529 h 6857999"/>
              <a:gd name="connsiteX46" fmla="*/ 903070 w 4828612"/>
              <a:gd name="connsiteY46" fmla="*/ 626740 h 6857999"/>
              <a:gd name="connsiteX47" fmla="*/ 885619 w 4828612"/>
              <a:gd name="connsiteY47" fmla="*/ 455429 h 6857999"/>
              <a:gd name="connsiteX48" fmla="*/ 846917 w 4828612"/>
              <a:gd name="connsiteY48" fmla="*/ 373417 h 6857999"/>
              <a:gd name="connsiteX49" fmla="*/ 849403 w 4828612"/>
              <a:gd name="connsiteY49" fmla="*/ 325751 h 6857999"/>
              <a:gd name="connsiteX50" fmla="*/ 841507 w 4828612"/>
              <a:gd name="connsiteY50" fmla="*/ 311132 h 6857999"/>
              <a:gd name="connsiteX51" fmla="*/ 839994 w 4828612"/>
              <a:gd name="connsiteY51" fmla="*/ 308700 h 6857999"/>
              <a:gd name="connsiteX52" fmla="*/ 837236 w 4828612"/>
              <a:gd name="connsiteY52" fmla="*/ 297058 h 6857999"/>
              <a:gd name="connsiteX53" fmla="*/ 832339 w 4828612"/>
              <a:gd name="connsiteY53" fmla="*/ 296154 h 6857999"/>
              <a:gd name="connsiteX54" fmla="*/ 825234 w 4828612"/>
              <a:gd name="connsiteY54" fmla="*/ 280337 h 6857999"/>
              <a:gd name="connsiteX55" fmla="*/ 821303 w 4828612"/>
              <a:gd name="connsiteY55" fmla="*/ 258250 h 6857999"/>
              <a:gd name="connsiteX56" fmla="*/ 807244 w 4828612"/>
              <a:gd name="connsiteY56" fmla="*/ 150747 h 6857999"/>
              <a:gd name="connsiteX57" fmla="*/ 796195 w 4828612"/>
              <a:gd name="connsiteY57" fmla="*/ 87874 h 6857999"/>
              <a:gd name="connsiteX58" fmla="*/ 787858 w 4828612"/>
              <a:gd name="connsiteY58" fmla="*/ 66259 h 6857999"/>
              <a:gd name="connsiteX59" fmla="*/ 778998 w 4828612"/>
              <a:gd name="connsiteY59" fmla="*/ 34548 h 6857999"/>
              <a:gd name="connsiteX60" fmla="*/ 773936 w 4828612"/>
              <a:gd name="connsiteY60" fmla="*/ 4917 h 6857999"/>
              <a:gd name="connsiteX61" fmla="*/ 771180 w 4828612"/>
              <a:gd name="connsiteY61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384356 w 4828612"/>
              <a:gd name="connsiteY15" fmla="*/ 6048856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04050 w 4828612"/>
              <a:gd name="connsiteY20" fmla="*/ 5948614 h 6857999"/>
              <a:gd name="connsiteX21" fmla="*/ 317363 w 4828612"/>
              <a:gd name="connsiteY21" fmla="*/ 5918868 h 6857999"/>
              <a:gd name="connsiteX22" fmla="*/ 316808 w 4828612"/>
              <a:gd name="connsiteY22" fmla="*/ 5917885 h 6857999"/>
              <a:gd name="connsiteX23" fmla="*/ 317333 w 4828612"/>
              <a:gd name="connsiteY23" fmla="*/ 5907003 h 6857999"/>
              <a:gd name="connsiteX24" fmla="*/ 320019 w 4828612"/>
              <a:gd name="connsiteY24" fmla="*/ 5887510 h 6857999"/>
              <a:gd name="connsiteX25" fmla="*/ 317072 w 4828612"/>
              <a:gd name="connsiteY25" fmla="*/ 5835482 h 6857999"/>
              <a:gd name="connsiteX26" fmla="*/ 330872 w 4828612"/>
              <a:gd name="connsiteY26" fmla="*/ 5804406 h 6857999"/>
              <a:gd name="connsiteX27" fmla="*/ 333252 w 4828612"/>
              <a:gd name="connsiteY27" fmla="*/ 5797826 h 6857999"/>
              <a:gd name="connsiteX28" fmla="*/ 333136 w 4828612"/>
              <a:gd name="connsiteY28" fmla="*/ 5797558 h 6857999"/>
              <a:gd name="connsiteX29" fmla="*/ 335320 w 4828612"/>
              <a:gd name="connsiteY29" fmla="*/ 5790349 h 6857999"/>
              <a:gd name="connsiteX30" fmla="*/ 337593 w 4828612"/>
              <a:gd name="connsiteY30" fmla="*/ 5785826 h 6857999"/>
              <a:gd name="connsiteX31" fmla="*/ 342208 w 4828612"/>
              <a:gd name="connsiteY31" fmla="*/ 5773060 h 6857999"/>
              <a:gd name="connsiteX32" fmla="*/ 342709 w 4828612"/>
              <a:gd name="connsiteY32" fmla="*/ 5767770 h 6857999"/>
              <a:gd name="connsiteX33" fmla="*/ 339288 w 4828612"/>
              <a:gd name="connsiteY33" fmla="*/ 5759302 h 6857999"/>
              <a:gd name="connsiteX34" fmla="*/ 703974 w 4828612"/>
              <a:gd name="connsiteY34" fmla="*/ 3561906 h 6857999"/>
              <a:gd name="connsiteX35" fmla="*/ 704760 w 4828612"/>
              <a:gd name="connsiteY35" fmla="*/ 3496123 h 6857999"/>
              <a:gd name="connsiteX36" fmla="*/ 739358 w 4828612"/>
              <a:gd name="connsiteY36" fmla="*/ 3419292 h 6857999"/>
              <a:gd name="connsiteX37" fmla="*/ 774056 w 4828612"/>
              <a:gd name="connsiteY37" fmla="*/ 3363258 h 6857999"/>
              <a:gd name="connsiteX38" fmla="*/ 1016338 w 4828612"/>
              <a:gd name="connsiteY38" fmla="*/ 2749041 h 6857999"/>
              <a:gd name="connsiteX39" fmla="*/ 1070929 w 4828612"/>
              <a:gd name="connsiteY39" fmla="*/ 1698057 h 6857999"/>
              <a:gd name="connsiteX40" fmla="*/ 936618 w 4828612"/>
              <a:gd name="connsiteY40" fmla="*/ 1015669 h 6857999"/>
              <a:gd name="connsiteX41" fmla="*/ 935299 w 4828612"/>
              <a:gd name="connsiteY41" fmla="*/ 1004288 h 6857999"/>
              <a:gd name="connsiteX42" fmla="*/ 934337 w 4828612"/>
              <a:gd name="connsiteY42" fmla="*/ 1002786 h 6857999"/>
              <a:gd name="connsiteX43" fmla="*/ 935483 w 4828612"/>
              <a:gd name="connsiteY43" fmla="*/ 987332 h 6857999"/>
              <a:gd name="connsiteX44" fmla="*/ 939775 w 4828612"/>
              <a:gd name="connsiteY44" fmla="*/ 972464 h 6857999"/>
              <a:gd name="connsiteX45" fmla="*/ 912796 w 4828612"/>
              <a:gd name="connsiteY45" fmla="*/ 835529 h 6857999"/>
              <a:gd name="connsiteX46" fmla="*/ 903070 w 4828612"/>
              <a:gd name="connsiteY46" fmla="*/ 626740 h 6857999"/>
              <a:gd name="connsiteX47" fmla="*/ 885619 w 4828612"/>
              <a:gd name="connsiteY47" fmla="*/ 455429 h 6857999"/>
              <a:gd name="connsiteX48" fmla="*/ 846917 w 4828612"/>
              <a:gd name="connsiteY48" fmla="*/ 373417 h 6857999"/>
              <a:gd name="connsiteX49" fmla="*/ 849403 w 4828612"/>
              <a:gd name="connsiteY49" fmla="*/ 325751 h 6857999"/>
              <a:gd name="connsiteX50" fmla="*/ 841507 w 4828612"/>
              <a:gd name="connsiteY50" fmla="*/ 311132 h 6857999"/>
              <a:gd name="connsiteX51" fmla="*/ 839994 w 4828612"/>
              <a:gd name="connsiteY51" fmla="*/ 308700 h 6857999"/>
              <a:gd name="connsiteX52" fmla="*/ 837236 w 4828612"/>
              <a:gd name="connsiteY52" fmla="*/ 297058 h 6857999"/>
              <a:gd name="connsiteX53" fmla="*/ 832339 w 4828612"/>
              <a:gd name="connsiteY53" fmla="*/ 296154 h 6857999"/>
              <a:gd name="connsiteX54" fmla="*/ 825234 w 4828612"/>
              <a:gd name="connsiteY54" fmla="*/ 280337 h 6857999"/>
              <a:gd name="connsiteX55" fmla="*/ 821303 w 4828612"/>
              <a:gd name="connsiteY55" fmla="*/ 258250 h 6857999"/>
              <a:gd name="connsiteX56" fmla="*/ 807244 w 4828612"/>
              <a:gd name="connsiteY56" fmla="*/ 150747 h 6857999"/>
              <a:gd name="connsiteX57" fmla="*/ 796195 w 4828612"/>
              <a:gd name="connsiteY57" fmla="*/ 87874 h 6857999"/>
              <a:gd name="connsiteX58" fmla="*/ 787858 w 4828612"/>
              <a:gd name="connsiteY58" fmla="*/ 66259 h 6857999"/>
              <a:gd name="connsiteX59" fmla="*/ 778998 w 4828612"/>
              <a:gd name="connsiteY59" fmla="*/ 34548 h 6857999"/>
              <a:gd name="connsiteX60" fmla="*/ 773936 w 4828612"/>
              <a:gd name="connsiteY60" fmla="*/ 4917 h 6857999"/>
              <a:gd name="connsiteX61" fmla="*/ 771180 w 4828612"/>
              <a:gd name="connsiteY61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270906 w 4828612"/>
              <a:gd name="connsiteY15" fmla="*/ 6126001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04050 w 4828612"/>
              <a:gd name="connsiteY20" fmla="*/ 5948614 h 6857999"/>
              <a:gd name="connsiteX21" fmla="*/ 317363 w 4828612"/>
              <a:gd name="connsiteY21" fmla="*/ 5918868 h 6857999"/>
              <a:gd name="connsiteX22" fmla="*/ 316808 w 4828612"/>
              <a:gd name="connsiteY22" fmla="*/ 5917885 h 6857999"/>
              <a:gd name="connsiteX23" fmla="*/ 317333 w 4828612"/>
              <a:gd name="connsiteY23" fmla="*/ 5907003 h 6857999"/>
              <a:gd name="connsiteX24" fmla="*/ 320019 w 4828612"/>
              <a:gd name="connsiteY24" fmla="*/ 5887510 h 6857999"/>
              <a:gd name="connsiteX25" fmla="*/ 317072 w 4828612"/>
              <a:gd name="connsiteY25" fmla="*/ 5835482 h 6857999"/>
              <a:gd name="connsiteX26" fmla="*/ 330872 w 4828612"/>
              <a:gd name="connsiteY26" fmla="*/ 5804406 h 6857999"/>
              <a:gd name="connsiteX27" fmla="*/ 333252 w 4828612"/>
              <a:gd name="connsiteY27" fmla="*/ 5797826 h 6857999"/>
              <a:gd name="connsiteX28" fmla="*/ 333136 w 4828612"/>
              <a:gd name="connsiteY28" fmla="*/ 5797558 h 6857999"/>
              <a:gd name="connsiteX29" fmla="*/ 335320 w 4828612"/>
              <a:gd name="connsiteY29" fmla="*/ 5790349 h 6857999"/>
              <a:gd name="connsiteX30" fmla="*/ 337593 w 4828612"/>
              <a:gd name="connsiteY30" fmla="*/ 5785826 h 6857999"/>
              <a:gd name="connsiteX31" fmla="*/ 342208 w 4828612"/>
              <a:gd name="connsiteY31" fmla="*/ 5773060 h 6857999"/>
              <a:gd name="connsiteX32" fmla="*/ 342709 w 4828612"/>
              <a:gd name="connsiteY32" fmla="*/ 5767770 h 6857999"/>
              <a:gd name="connsiteX33" fmla="*/ 339288 w 4828612"/>
              <a:gd name="connsiteY33" fmla="*/ 5759302 h 6857999"/>
              <a:gd name="connsiteX34" fmla="*/ 703974 w 4828612"/>
              <a:gd name="connsiteY34" fmla="*/ 3561906 h 6857999"/>
              <a:gd name="connsiteX35" fmla="*/ 704760 w 4828612"/>
              <a:gd name="connsiteY35" fmla="*/ 3496123 h 6857999"/>
              <a:gd name="connsiteX36" fmla="*/ 739358 w 4828612"/>
              <a:gd name="connsiteY36" fmla="*/ 3419292 h 6857999"/>
              <a:gd name="connsiteX37" fmla="*/ 774056 w 4828612"/>
              <a:gd name="connsiteY37" fmla="*/ 3363258 h 6857999"/>
              <a:gd name="connsiteX38" fmla="*/ 1016338 w 4828612"/>
              <a:gd name="connsiteY38" fmla="*/ 2749041 h 6857999"/>
              <a:gd name="connsiteX39" fmla="*/ 1070929 w 4828612"/>
              <a:gd name="connsiteY39" fmla="*/ 1698057 h 6857999"/>
              <a:gd name="connsiteX40" fmla="*/ 936618 w 4828612"/>
              <a:gd name="connsiteY40" fmla="*/ 1015669 h 6857999"/>
              <a:gd name="connsiteX41" fmla="*/ 935299 w 4828612"/>
              <a:gd name="connsiteY41" fmla="*/ 1004288 h 6857999"/>
              <a:gd name="connsiteX42" fmla="*/ 934337 w 4828612"/>
              <a:gd name="connsiteY42" fmla="*/ 1002786 h 6857999"/>
              <a:gd name="connsiteX43" fmla="*/ 935483 w 4828612"/>
              <a:gd name="connsiteY43" fmla="*/ 987332 h 6857999"/>
              <a:gd name="connsiteX44" fmla="*/ 939775 w 4828612"/>
              <a:gd name="connsiteY44" fmla="*/ 972464 h 6857999"/>
              <a:gd name="connsiteX45" fmla="*/ 912796 w 4828612"/>
              <a:gd name="connsiteY45" fmla="*/ 835529 h 6857999"/>
              <a:gd name="connsiteX46" fmla="*/ 903070 w 4828612"/>
              <a:gd name="connsiteY46" fmla="*/ 626740 h 6857999"/>
              <a:gd name="connsiteX47" fmla="*/ 885619 w 4828612"/>
              <a:gd name="connsiteY47" fmla="*/ 455429 h 6857999"/>
              <a:gd name="connsiteX48" fmla="*/ 846917 w 4828612"/>
              <a:gd name="connsiteY48" fmla="*/ 373417 h 6857999"/>
              <a:gd name="connsiteX49" fmla="*/ 849403 w 4828612"/>
              <a:gd name="connsiteY49" fmla="*/ 325751 h 6857999"/>
              <a:gd name="connsiteX50" fmla="*/ 841507 w 4828612"/>
              <a:gd name="connsiteY50" fmla="*/ 311132 h 6857999"/>
              <a:gd name="connsiteX51" fmla="*/ 839994 w 4828612"/>
              <a:gd name="connsiteY51" fmla="*/ 308700 h 6857999"/>
              <a:gd name="connsiteX52" fmla="*/ 837236 w 4828612"/>
              <a:gd name="connsiteY52" fmla="*/ 297058 h 6857999"/>
              <a:gd name="connsiteX53" fmla="*/ 832339 w 4828612"/>
              <a:gd name="connsiteY53" fmla="*/ 296154 h 6857999"/>
              <a:gd name="connsiteX54" fmla="*/ 825234 w 4828612"/>
              <a:gd name="connsiteY54" fmla="*/ 280337 h 6857999"/>
              <a:gd name="connsiteX55" fmla="*/ 821303 w 4828612"/>
              <a:gd name="connsiteY55" fmla="*/ 258250 h 6857999"/>
              <a:gd name="connsiteX56" fmla="*/ 807244 w 4828612"/>
              <a:gd name="connsiteY56" fmla="*/ 150747 h 6857999"/>
              <a:gd name="connsiteX57" fmla="*/ 796195 w 4828612"/>
              <a:gd name="connsiteY57" fmla="*/ 87874 h 6857999"/>
              <a:gd name="connsiteX58" fmla="*/ 787858 w 4828612"/>
              <a:gd name="connsiteY58" fmla="*/ 66259 h 6857999"/>
              <a:gd name="connsiteX59" fmla="*/ 778998 w 4828612"/>
              <a:gd name="connsiteY59" fmla="*/ 34548 h 6857999"/>
              <a:gd name="connsiteX60" fmla="*/ 773936 w 4828612"/>
              <a:gd name="connsiteY60" fmla="*/ 4917 h 6857999"/>
              <a:gd name="connsiteX61" fmla="*/ 771180 w 4828612"/>
              <a:gd name="connsiteY61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270906 w 4828612"/>
              <a:gd name="connsiteY15" fmla="*/ 6126001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03656 w 4828612"/>
              <a:gd name="connsiteY19" fmla="*/ 5953276 h 6857999"/>
              <a:gd name="connsiteX20" fmla="*/ 317363 w 4828612"/>
              <a:gd name="connsiteY20" fmla="*/ 5918868 h 6857999"/>
              <a:gd name="connsiteX21" fmla="*/ 316808 w 4828612"/>
              <a:gd name="connsiteY21" fmla="*/ 5917885 h 6857999"/>
              <a:gd name="connsiteX22" fmla="*/ 317333 w 4828612"/>
              <a:gd name="connsiteY22" fmla="*/ 5907003 h 6857999"/>
              <a:gd name="connsiteX23" fmla="*/ 320019 w 4828612"/>
              <a:gd name="connsiteY23" fmla="*/ 5887510 h 6857999"/>
              <a:gd name="connsiteX24" fmla="*/ 317072 w 4828612"/>
              <a:gd name="connsiteY24" fmla="*/ 5835482 h 6857999"/>
              <a:gd name="connsiteX25" fmla="*/ 330872 w 4828612"/>
              <a:gd name="connsiteY25" fmla="*/ 5804406 h 6857999"/>
              <a:gd name="connsiteX26" fmla="*/ 333252 w 4828612"/>
              <a:gd name="connsiteY26" fmla="*/ 5797826 h 6857999"/>
              <a:gd name="connsiteX27" fmla="*/ 333136 w 4828612"/>
              <a:gd name="connsiteY27" fmla="*/ 5797558 h 6857999"/>
              <a:gd name="connsiteX28" fmla="*/ 335320 w 4828612"/>
              <a:gd name="connsiteY28" fmla="*/ 5790349 h 6857999"/>
              <a:gd name="connsiteX29" fmla="*/ 337593 w 4828612"/>
              <a:gd name="connsiteY29" fmla="*/ 5785826 h 6857999"/>
              <a:gd name="connsiteX30" fmla="*/ 342208 w 4828612"/>
              <a:gd name="connsiteY30" fmla="*/ 5773060 h 6857999"/>
              <a:gd name="connsiteX31" fmla="*/ 342709 w 4828612"/>
              <a:gd name="connsiteY31" fmla="*/ 5767770 h 6857999"/>
              <a:gd name="connsiteX32" fmla="*/ 339288 w 4828612"/>
              <a:gd name="connsiteY32" fmla="*/ 5759302 h 6857999"/>
              <a:gd name="connsiteX33" fmla="*/ 703974 w 4828612"/>
              <a:gd name="connsiteY33" fmla="*/ 3561906 h 6857999"/>
              <a:gd name="connsiteX34" fmla="*/ 704760 w 4828612"/>
              <a:gd name="connsiteY34" fmla="*/ 3496123 h 6857999"/>
              <a:gd name="connsiteX35" fmla="*/ 739358 w 4828612"/>
              <a:gd name="connsiteY35" fmla="*/ 3419292 h 6857999"/>
              <a:gd name="connsiteX36" fmla="*/ 774056 w 4828612"/>
              <a:gd name="connsiteY36" fmla="*/ 3363258 h 6857999"/>
              <a:gd name="connsiteX37" fmla="*/ 1016338 w 4828612"/>
              <a:gd name="connsiteY37" fmla="*/ 2749041 h 6857999"/>
              <a:gd name="connsiteX38" fmla="*/ 1070929 w 4828612"/>
              <a:gd name="connsiteY38" fmla="*/ 1698057 h 6857999"/>
              <a:gd name="connsiteX39" fmla="*/ 936618 w 4828612"/>
              <a:gd name="connsiteY39" fmla="*/ 1015669 h 6857999"/>
              <a:gd name="connsiteX40" fmla="*/ 935299 w 4828612"/>
              <a:gd name="connsiteY40" fmla="*/ 1004288 h 6857999"/>
              <a:gd name="connsiteX41" fmla="*/ 934337 w 4828612"/>
              <a:gd name="connsiteY41" fmla="*/ 1002786 h 6857999"/>
              <a:gd name="connsiteX42" fmla="*/ 935483 w 4828612"/>
              <a:gd name="connsiteY42" fmla="*/ 987332 h 6857999"/>
              <a:gd name="connsiteX43" fmla="*/ 939775 w 4828612"/>
              <a:gd name="connsiteY43" fmla="*/ 972464 h 6857999"/>
              <a:gd name="connsiteX44" fmla="*/ 912796 w 4828612"/>
              <a:gd name="connsiteY44" fmla="*/ 835529 h 6857999"/>
              <a:gd name="connsiteX45" fmla="*/ 903070 w 4828612"/>
              <a:gd name="connsiteY45" fmla="*/ 626740 h 6857999"/>
              <a:gd name="connsiteX46" fmla="*/ 885619 w 4828612"/>
              <a:gd name="connsiteY46" fmla="*/ 455429 h 6857999"/>
              <a:gd name="connsiteX47" fmla="*/ 846917 w 4828612"/>
              <a:gd name="connsiteY47" fmla="*/ 373417 h 6857999"/>
              <a:gd name="connsiteX48" fmla="*/ 849403 w 4828612"/>
              <a:gd name="connsiteY48" fmla="*/ 325751 h 6857999"/>
              <a:gd name="connsiteX49" fmla="*/ 841507 w 4828612"/>
              <a:gd name="connsiteY49" fmla="*/ 311132 h 6857999"/>
              <a:gd name="connsiteX50" fmla="*/ 839994 w 4828612"/>
              <a:gd name="connsiteY50" fmla="*/ 308700 h 6857999"/>
              <a:gd name="connsiteX51" fmla="*/ 837236 w 4828612"/>
              <a:gd name="connsiteY51" fmla="*/ 297058 h 6857999"/>
              <a:gd name="connsiteX52" fmla="*/ 832339 w 4828612"/>
              <a:gd name="connsiteY52" fmla="*/ 296154 h 6857999"/>
              <a:gd name="connsiteX53" fmla="*/ 825234 w 4828612"/>
              <a:gd name="connsiteY53" fmla="*/ 280337 h 6857999"/>
              <a:gd name="connsiteX54" fmla="*/ 821303 w 4828612"/>
              <a:gd name="connsiteY54" fmla="*/ 258250 h 6857999"/>
              <a:gd name="connsiteX55" fmla="*/ 807244 w 4828612"/>
              <a:gd name="connsiteY55" fmla="*/ 150747 h 6857999"/>
              <a:gd name="connsiteX56" fmla="*/ 796195 w 4828612"/>
              <a:gd name="connsiteY56" fmla="*/ 87874 h 6857999"/>
              <a:gd name="connsiteX57" fmla="*/ 787858 w 4828612"/>
              <a:gd name="connsiteY57" fmla="*/ 66259 h 6857999"/>
              <a:gd name="connsiteX58" fmla="*/ 778998 w 4828612"/>
              <a:gd name="connsiteY58" fmla="*/ 34548 h 6857999"/>
              <a:gd name="connsiteX59" fmla="*/ 773936 w 4828612"/>
              <a:gd name="connsiteY59" fmla="*/ 4917 h 6857999"/>
              <a:gd name="connsiteX60" fmla="*/ 771180 w 4828612"/>
              <a:gd name="connsiteY60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270906 w 4828612"/>
              <a:gd name="connsiteY15" fmla="*/ 6126001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17363 w 4828612"/>
              <a:gd name="connsiteY19" fmla="*/ 5918868 h 6857999"/>
              <a:gd name="connsiteX20" fmla="*/ 316808 w 4828612"/>
              <a:gd name="connsiteY20" fmla="*/ 5917885 h 6857999"/>
              <a:gd name="connsiteX21" fmla="*/ 317333 w 4828612"/>
              <a:gd name="connsiteY21" fmla="*/ 5907003 h 6857999"/>
              <a:gd name="connsiteX22" fmla="*/ 320019 w 4828612"/>
              <a:gd name="connsiteY22" fmla="*/ 5887510 h 6857999"/>
              <a:gd name="connsiteX23" fmla="*/ 317072 w 4828612"/>
              <a:gd name="connsiteY23" fmla="*/ 5835482 h 6857999"/>
              <a:gd name="connsiteX24" fmla="*/ 330872 w 4828612"/>
              <a:gd name="connsiteY24" fmla="*/ 5804406 h 6857999"/>
              <a:gd name="connsiteX25" fmla="*/ 333252 w 4828612"/>
              <a:gd name="connsiteY25" fmla="*/ 5797826 h 6857999"/>
              <a:gd name="connsiteX26" fmla="*/ 333136 w 4828612"/>
              <a:gd name="connsiteY26" fmla="*/ 5797558 h 6857999"/>
              <a:gd name="connsiteX27" fmla="*/ 335320 w 4828612"/>
              <a:gd name="connsiteY27" fmla="*/ 5790349 h 6857999"/>
              <a:gd name="connsiteX28" fmla="*/ 337593 w 4828612"/>
              <a:gd name="connsiteY28" fmla="*/ 5785826 h 6857999"/>
              <a:gd name="connsiteX29" fmla="*/ 342208 w 4828612"/>
              <a:gd name="connsiteY29" fmla="*/ 5773060 h 6857999"/>
              <a:gd name="connsiteX30" fmla="*/ 342709 w 4828612"/>
              <a:gd name="connsiteY30" fmla="*/ 5767770 h 6857999"/>
              <a:gd name="connsiteX31" fmla="*/ 339288 w 4828612"/>
              <a:gd name="connsiteY31" fmla="*/ 5759302 h 6857999"/>
              <a:gd name="connsiteX32" fmla="*/ 703974 w 4828612"/>
              <a:gd name="connsiteY32" fmla="*/ 3561906 h 6857999"/>
              <a:gd name="connsiteX33" fmla="*/ 704760 w 4828612"/>
              <a:gd name="connsiteY33" fmla="*/ 3496123 h 6857999"/>
              <a:gd name="connsiteX34" fmla="*/ 739358 w 4828612"/>
              <a:gd name="connsiteY34" fmla="*/ 3419292 h 6857999"/>
              <a:gd name="connsiteX35" fmla="*/ 774056 w 4828612"/>
              <a:gd name="connsiteY35" fmla="*/ 3363258 h 6857999"/>
              <a:gd name="connsiteX36" fmla="*/ 1016338 w 4828612"/>
              <a:gd name="connsiteY36" fmla="*/ 2749041 h 6857999"/>
              <a:gd name="connsiteX37" fmla="*/ 1070929 w 4828612"/>
              <a:gd name="connsiteY37" fmla="*/ 1698057 h 6857999"/>
              <a:gd name="connsiteX38" fmla="*/ 936618 w 4828612"/>
              <a:gd name="connsiteY38" fmla="*/ 1015669 h 6857999"/>
              <a:gd name="connsiteX39" fmla="*/ 935299 w 4828612"/>
              <a:gd name="connsiteY39" fmla="*/ 1004288 h 6857999"/>
              <a:gd name="connsiteX40" fmla="*/ 934337 w 4828612"/>
              <a:gd name="connsiteY40" fmla="*/ 1002786 h 6857999"/>
              <a:gd name="connsiteX41" fmla="*/ 935483 w 4828612"/>
              <a:gd name="connsiteY41" fmla="*/ 987332 h 6857999"/>
              <a:gd name="connsiteX42" fmla="*/ 939775 w 4828612"/>
              <a:gd name="connsiteY42" fmla="*/ 972464 h 6857999"/>
              <a:gd name="connsiteX43" fmla="*/ 912796 w 4828612"/>
              <a:gd name="connsiteY43" fmla="*/ 835529 h 6857999"/>
              <a:gd name="connsiteX44" fmla="*/ 903070 w 4828612"/>
              <a:gd name="connsiteY44" fmla="*/ 626740 h 6857999"/>
              <a:gd name="connsiteX45" fmla="*/ 885619 w 4828612"/>
              <a:gd name="connsiteY45" fmla="*/ 455429 h 6857999"/>
              <a:gd name="connsiteX46" fmla="*/ 846917 w 4828612"/>
              <a:gd name="connsiteY46" fmla="*/ 373417 h 6857999"/>
              <a:gd name="connsiteX47" fmla="*/ 849403 w 4828612"/>
              <a:gd name="connsiteY47" fmla="*/ 325751 h 6857999"/>
              <a:gd name="connsiteX48" fmla="*/ 841507 w 4828612"/>
              <a:gd name="connsiteY48" fmla="*/ 311132 h 6857999"/>
              <a:gd name="connsiteX49" fmla="*/ 839994 w 4828612"/>
              <a:gd name="connsiteY49" fmla="*/ 308700 h 6857999"/>
              <a:gd name="connsiteX50" fmla="*/ 837236 w 4828612"/>
              <a:gd name="connsiteY50" fmla="*/ 297058 h 6857999"/>
              <a:gd name="connsiteX51" fmla="*/ 832339 w 4828612"/>
              <a:gd name="connsiteY51" fmla="*/ 296154 h 6857999"/>
              <a:gd name="connsiteX52" fmla="*/ 825234 w 4828612"/>
              <a:gd name="connsiteY52" fmla="*/ 280337 h 6857999"/>
              <a:gd name="connsiteX53" fmla="*/ 821303 w 4828612"/>
              <a:gd name="connsiteY53" fmla="*/ 258250 h 6857999"/>
              <a:gd name="connsiteX54" fmla="*/ 807244 w 4828612"/>
              <a:gd name="connsiteY54" fmla="*/ 150747 h 6857999"/>
              <a:gd name="connsiteX55" fmla="*/ 796195 w 4828612"/>
              <a:gd name="connsiteY55" fmla="*/ 87874 h 6857999"/>
              <a:gd name="connsiteX56" fmla="*/ 787858 w 4828612"/>
              <a:gd name="connsiteY56" fmla="*/ 66259 h 6857999"/>
              <a:gd name="connsiteX57" fmla="*/ 778998 w 4828612"/>
              <a:gd name="connsiteY57" fmla="*/ 34548 h 6857999"/>
              <a:gd name="connsiteX58" fmla="*/ 773936 w 4828612"/>
              <a:gd name="connsiteY58" fmla="*/ 4917 h 6857999"/>
              <a:gd name="connsiteX59" fmla="*/ 771180 w 4828612"/>
              <a:gd name="connsiteY59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270906 w 4828612"/>
              <a:gd name="connsiteY15" fmla="*/ 6126001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293219 w 4828612"/>
              <a:gd name="connsiteY18" fmla="*/ 5971755 h 6857999"/>
              <a:gd name="connsiteX19" fmla="*/ 317363 w 4828612"/>
              <a:gd name="connsiteY19" fmla="*/ 5918868 h 6857999"/>
              <a:gd name="connsiteX20" fmla="*/ 316808 w 4828612"/>
              <a:gd name="connsiteY20" fmla="*/ 5917885 h 6857999"/>
              <a:gd name="connsiteX21" fmla="*/ 317333 w 4828612"/>
              <a:gd name="connsiteY21" fmla="*/ 5907003 h 6857999"/>
              <a:gd name="connsiteX22" fmla="*/ 320019 w 4828612"/>
              <a:gd name="connsiteY22" fmla="*/ 5887510 h 6857999"/>
              <a:gd name="connsiteX23" fmla="*/ 317072 w 4828612"/>
              <a:gd name="connsiteY23" fmla="*/ 5835482 h 6857999"/>
              <a:gd name="connsiteX24" fmla="*/ 330872 w 4828612"/>
              <a:gd name="connsiteY24" fmla="*/ 5804406 h 6857999"/>
              <a:gd name="connsiteX25" fmla="*/ 333252 w 4828612"/>
              <a:gd name="connsiteY25" fmla="*/ 5797826 h 6857999"/>
              <a:gd name="connsiteX26" fmla="*/ 335320 w 4828612"/>
              <a:gd name="connsiteY26" fmla="*/ 5790349 h 6857999"/>
              <a:gd name="connsiteX27" fmla="*/ 337593 w 4828612"/>
              <a:gd name="connsiteY27" fmla="*/ 5785826 h 6857999"/>
              <a:gd name="connsiteX28" fmla="*/ 342208 w 4828612"/>
              <a:gd name="connsiteY28" fmla="*/ 5773060 h 6857999"/>
              <a:gd name="connsiteX29" fmla="*/ 342709 w 4828612"/>
              <a:gd name="connsiteY29" fmla="*/ 5767770 h 6857999"/>
              <a:gd name="connsiteX30" fmla="*/ 339288 w 4828612"/>
              <a:gd name="connsiteY30" fmla="*/ 5759302 h 6857999"/>
              <a:gd name="connsiteX31" fmla="*/ 703974 w 4828612"/>
              <a:gd name="connsiteY31" fmla="*/ 3561906 h 6857999"/>
              <a:gd name="connsiteX32" fmla="*/ 704760 w 4828612"/>
              <a:gd name="connsiteY32" fmla="*/ 3496123 h 6857999"/>
              <a:gd name="connsiteX33" fmla="*/ 739358 w 4828612"/>
              <a:gd name="connsiteY33" fmla="*/ 3419292 h 6857999"/>
              <a:gd name="connsiteX34" fmla="*/ 774056 w 4828612"/>
              <a:gd name="connsiteY34" fmla="*/ 3363258 h 6857999"/>
              <a:gd name="connsiteX35" fmla="*/ 1016338 w 4828612"/>
              <a:gd name="connsiteY35" fmla="*/ 2749041 h 6857999"/>
              <a:gd name="connsiteX36" fmla="*/ 1070929 w 4828612"/>
              <a:gd name="connsiteY36" fmla="*/ 1698057 h 6857999"/>
              <a:gd name="connsiteX37" fmla="*/ 936618 w 4828612"/>
              <a:gd name="connsiteY37" fmla="*/ 1015669 h 6857999"/>
              <a:gd name="connsiteX38" fmla="*/ 935299 w 4828612"/>
              <a:gd name="connsiteY38" fmla="*/ 1004288 h 6857999"/>
              <a:gd name="connsiteX39" fmla="*/ 934337 w 4828612"/>
              <a:gd name="connsiteY39" fmla="*/ 1002786 h 6857999"/>
              <a:gd name="connsiteX40" fmla="*/ 935483 w 4828612"/>
              <a:gd name="connsiteY40" fmla="*/ 987332 h 6857999"/>
              <a:gd name="connsiteX41" fmla="*/ 939775 w 4828612"/>
              <a:gd name="connsiteY41" fmla="*/ 972464 h 6857999"/>
              <a:gd name="connsiteX42" fmla="*/ 912796 w 4828612"/>
              <a:gd name="connsiteY42" fmla="*/ 835529 h 6857999"/>
              <a:gd name="connsiteX43" fmla="*/ 903070 w 4828612"/>
              <a:gd name="connsiteY43" fmla="*/ 626740 h 6857999"/>
              <a:gd name="connsiteX44" fmla="*/ 885619 w 4828612"/>
              <a:gd name="connsiteY44" fmla="*/ 455429 h 6857999"/>
              <a:gd name="connsiteX45" fmla="*/ 846917 w 4828612"/>
              <a:gd name="connsiteY45" fmla="*/ 373417 h 6857999"/>
              <a:gd name="connsiteX46" fmla="*/ 849403 w 4828612"/>
              <a:gd name="connsiteY46" fmla="*/ 325751 h 6857999"/>
              <a:gd name="connsiteX47" fmla="*/ 841507 w 4828612"/>
              <a:gd name="connsiteY47" fmla="*/ 311132 h 6857999"/>
              <a:gd name="connsiteX48" fmla="*/ 839994 w 4828612"/>
              <a:gd name="connsiteY48" fmla="*/ 308700 h 6857999"/>
              <a:gd name="connsiteX49" fmla="*/ 837236 w 4828612"/>
              <a:gd name="connsiteY49" fmla="*/ 297058 h 6857999"/>
              <a:gd name="connsiteX50" fmla="*/ 832339 w 4828612"/>
              <a:gd name="connsiteY50" fmla="*/ 296154 h 6857999"/>
              <a:gd name="connsiteX51" fmla="*/ 825234 w 4828612"/>
              <a:gd name="connsiteY51" fmla="*/ 280337 h 6857999"/>
              <a:gd name="connsiteX52" fmla="*/ 821303 w 4828612"/>
              <a:gd name="connsiteY52" fmla="*/ 258250 h 6857999"/>
              <a:gd name="connsiteX53" fmla="*/ 807244 w 4828612"/>
              <a:gd name="connsiteY53" fmla="*/ 150747 h 6857999"/>
              <a:gd name="connsiteX54" fmla="*/ 796195 w 4828612"/>
              <a:gd name="connsiteY54" fmla="*/ 87874 h 6857999"/>
              <a:gd name="connsiteX55" fmla="*/ 787858 w 4828612"/>
              <a:gd name="connsiteY55" fmla="*/ 66259 h 6857999"/>
              <a:gd name="connsiteX56" fmla="*/ 778998 w 4828612"/>
              <a:gd name="connsiteY56" fmla="*/ 34548 h 6857999"/>
              <a:gd name="connsiteX57" fmla="*/ 773936 w 4828612"/>
              <a:gd name="connsiteY57" fmla="*/ 4917 h 6857999"/>
              <a:gd name="connsiteX58" fmla="*/ 771180 w 4828612"/>
              <a:gd name="connsiteY58" fmla="*/ 0 h 6857999"/>
              <a:gd name="connsiteX0" fmla="*/ 771180 w 4828612"/>
              <a:gd name="connsiteY0" fmla="*/ 0 h 6857999"/>
              <a:gd name="connsiteX1" fmla="*/ 4828612 w 4828612"/>
              <a:gd name="connsiteY1" fmla="*/ 0 h 6857999"/>
              <a:gd name="connsiteX2" fmla="*/ 4828612 w 4828612"/>
              <a:gd name="connsiteY2" fmla="*/ 6857999 h 6857999"/>
              <a:gd name="connsiteX3" fmla="*/ 0 w 4828612"/>
              <a:gd name="connsiteY3" fmla="*/ 6857999 h 6857999"/>
              <a:gd name="connsiteX4" fmla="*/ 312 w 4828612"/>
              <a:gd name="connsiteY4" fmla="*/ 6852939 h 6857999"/>
              <a:gd name="connsiteX5" fmla="*/ 17630 w 4828612"/>
              <a:gd name="connsiteY5" fmla="*/ 6805049 h 6857999"/>
              <a:gd name="connsiteX6" fmla="*/ 52209 w 4828612"/>
              <a:gd name="connsiteY6" fmla="*/ 6720880 h 6857999"/>
              <a:gd name="connsiteX7" fmla="*/ 89021 w 4828612"/>
              <a:gd name="connsiteY7" fmla="*/ 6657216 h 6857999"/>
              <a:gd name="connsiteX8" fmla="*/ 131287 w 4828612"/>
              <a:gd name="connsiteY8" fmla="*/ 6634219 h 6857999"/>
              <a:gd name="connsiteX9" fmla="*/ 174636 w 4828612"/>
              <a:gd name="connsiteY9" fmla="*/ 6540833 h 6857999"/>
              <a:gd name="connsiteX10" fmla="*/ 199043 w 4828612"/>
              <a:gd name="connsiteY10" fmla="*/ 6467805 h 6857999"/>
              <a:gd name="connsiteX11" fmla="*/ 203633 w 4828612"/>
              <a:gd name="connsiteY11" fmla="*/ 6403195 h 6857999"/>
              <a:gd name="connsiteX12" fmla="*/ 213797 w 4828612"/>
              <a:gd name="connsiteY12" fmla="*/ 6338463 h 6857999"/>
              <a:gd name="connsiteX13" fmla="*/ 242262 w 4828612"/>
              <a:gd name="connsiteY13" fmla="*/ 6292385 h 6857999"/>
              <a:gd name="connsiteX14" fmla="*/ 248302 w 4828612"/>
              <a:gd name="connsiteY14" fmla="*/ 6191670 h 6857999"/>
              <a:gd name="connsiteX15" fmla="*/ 270906 w 4828612"/>
              <a:gd name="connsiteY15" fmla="*/ 6126001 h 6857999"/>
              <a:gd name="connsiteX16" fmla="*/ 285576 w 4828612"/>
              <a:gd name="connsiteY16" fmla="*/ 5983619 h 6857999"/>
              <a:gd name="connsiteX17" fmla="*/ 288765 w 4828612"/>
              <a:gd name="connsiteY17" fmla="*/ 5981786 h 6857999"/>
              <a:gd name="connsiteX18" fmla="*/ 317363 w 4828612"/>
              <a:gd name="connsiteY18" fmla="*/ 5918868 h 6857999"/>
              <a:gd name="connsiteX19" fmla="*/ 316808 w 4828612"/>
              <a:gd name="connsiteY19" fmla="*/ 5917885 h 6857999"/>
              <a:gd name="connsiteX20" fmla="*/ 317333 w 4828612"/>
              <a:gd name="connsiteY20" fmla="*/ 5907003 h 6857999"/>
              <a:gd name="connsiteX21" fmla="*/ 320019 w 4828612"/>
              <a:gd name="connsiteY21" fmla="*/ 5887510 h 6857999"/>
              <a:gd name="connsiteX22" fmla="*/ 317072 w 4828612"/>
              <a:gd name="connsiteY22" fmla="*/ 5835482 h 6857999"/>
              <a:gd name="connsiteX23" fmla="*/ 330872 w 4828612"/>
              <a:gd name="connsiteY23" fmla="*/ 5804406 h 6857999"/>
              <a:gd name="connsiteX24" fmla="*/ 333252 w 4828612"/>
              <a:gd name="connsiteY24" fmla="*/ 5797826 h 6857999"/>
              <a:gd name="connsiteX25" fmla="*/ 335320 w 4828612"/>
              <a:gd name="connsiteY25" fmla="*/ 5790349 h 6857999"/>
              <a:gd name="connsiteX26" fmla="*/ 337593 w 4828612"/>
              <a:gd name="connsiteY26" fmla="*/ 5785826 h 6857999"/>
              <a:gd name="connsiteX27" fmla="*/ 342208 w 4828612"/>
              <a:gd name="connsiteY27" fmla="*/ 5773060 h 6857999"/>
              <a:gd name="connsiteX28" fmla="*/ 342709 w 4828612"/>
              <a:gd name="connsiteY28" fmla="*/ 5767770 h 6857999"/>
              <a:gd name="connsiteX29" fmla="*/ 339288 w 4828612"/>
              <a:gd name="connsiteY29" fmla="*/ 5759302 h 6857999"/>
              <a:gd name="connsiteX30" fmla="*/ 703974 w 4828612"/>
              <a:gd name="connsiteY30" fmla="*/ 3561906 h 6857999"/>
              <a:gd name="connsiteX31" fmla="*/ 704760 w 4828612"/>
              <a:gd name="connsiteY31" fmla="*/ 3496123 h 6857999"/>
              <a:gd name="connsiteX32" fmla="*/ 739358 w 4828612"/>
              <a:gd name="connsiteY32" fmla="*/ 3419292 h 6857999"/>
              <a:gd name="connsiteX33" fmla="*/ 774056 w 4828612"/>
              <a:gd name="connsiteY33" fmla="*/ 3363258 h 6857999"/>
              <a:gd name="connsiteX34" fmla="*/ 1016338 w 4828612"/>
              <a:gd name="connsiteY34" fmla="*/ 2749041 h 6857999"/>
              <a:gd name="connsiteX35" fmla="*/ 1070929 w 4828612"/>
              <a:gd name="connsiteY35" fmla="*/ 1698057 h 6857999"/>
              <a:gd name="connsiteX36" fmla="*/ 936618 w 4828612"/>
              <a:gd name="connsiteY36" fmla="*/ 1015669 h 6857999"/>
              <a:gd name="connsiteX37" fmla="*/ 935299 w 4828612"/>
              <a:gd name="connsiteY37" fmla="*/ 1004288 h 6857999"/>
              <a:gd name="connsiteX38" fmla="*/ 934337 w 4828612"/>
              <a:gd name="connsiteY38" fmla="*/ 1002786 h 6857999"/>
              <a:gd name="connsiteX39" fmla="*/ 935483 w 4828612"/>
              <a:gd name="connsiteY39" fmla="*/ 987332 h 6857999"/>
              <a:gd name="connsiteX40" fmla="*/ 939775 w 4828612"/>
              <a:gd name="connsiteY40" fmla="*/ 972464 h 6857999"/>
              <a:gd name="connsiteX41" fmla="*/ 912796 w 4828612"/>
              <a:gd name="connsiteY41" fmla="*/ 835529 h 6857999"/>
              <a:gd name="connsiteX42" fmla="*/ 903070 w 4828612"/>
              <a:gd name="connsiteY42" fmla="*/ 626740 h 6857999"/>
              <a:gd name="connsiteX43" fmla="*/ 885619 w 4828612"/>
              <a:gd name="connsiteY43" fmla="*/ 455429 h 6857999"/>
              <a:gd name="connsiteX44" fmla="*/ 846917 w 4828612"/>
              <a:gd name="connsiteY44" fmla="*/ 373417 h 6857999"/>
              <a:gd name="connsiteX45" fmla="*/ 849403 w 4828612"/>
              <a:gd name="connsiteY45" fmla="*/ 325751 h 6857999"/>
              <a:gd name="connsiteX46" fmla="*/ 841507 w 4828612"/>
              <a:gd name="connsiteY46" fmla="*/ 311132 h 6857999"/>
              <a:gd name="connsiteX47" fmla="*/ 839994 w 4828612"/>
              <a:gd name="connsiteY47" fmla="*/ 308700 h 6857999"/>
              <a:gd name="connsiteX48" fmla="*/ 837236 w 4828612"/>
              <a:gd name="connsiteY48" fmla="*/ 297058 h 6857999"/>
              <a:gd name="connsiteX49" fmla="*/ 832339 w 4828612"/>
              <a:gd name="connsiteY49" fmla="*/ 296154 h 6857999"/>
              <a:gd name="connsiteX50" fmla="*/ 825234 w 4828612"/>
              <a:gd name="connsiteY50" fmla="*/ 280337 h 6857999"/>
              <a:gd name="connsiteX51" fmla="*/ 821303 w 4828612"/>
              <a:gd name="connsiteY51" fmla="*/ 258250 h 6857999"/>
              <a:gd name="connsiteX52" fmla="*/ 807244 w 4828612"/>
              <a:gd name="connsiteY52" fmla="*/ 150747 h 6857999"/>
              <a:gd name="connsiteX53" fmla="*/ 796195 w 4828612"/>
              <a:gd name="connsiteY53" fmla="*/ 87874 h 6857999"/>
              <a:gd name="connsiteX54" fmla="*/ 787858 w 4828612"/>
              <a:gd name="connsiteY54" fmla="*/ 66259 h 6857999"/>
              <a:gd name="connsiteX55" fmla="*/ 778998 w 4828612"/>
              <a:gd name="connsiteY55" fmla="*/ 34548 h 6857999"/>
              <a:gd name="connsiteX56" fmla="*/ 773936 w 4828612"/>
              <a:gd name="connsiteY56" fmla="*/ 4917 h 6857999"/>
              <a:gd name="connsiteX57" fmla="*/ 771180 w 4828612"/>
              <a:gd name="connsiteY5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828612" h="6857999">
                <a:moveTo>
                  <a:pt x="771180" y="0"/>
                </a:moveTo>
                <a:lnTo>
                  <a:pt x="4828612" y="0"/>
                </a:lnTo>
                <a:lnTo>
                  <a:pt x="4828612" y="6857999"/>
                </a:lnTo>
                <a:lnTo>
                  <a:pt x="0" y="6857999"/>
                </a:lnTo>
                <a:lnTo>
                  <a:pt x="312" y="6852939"/>
                </a:lnTo>
                <a:cubicBezTo>
                  <a:pt x="3416" y="6836535"/>
                  <a:pt x="12353" y="6812719"/>
                  <a:pt x="17630" y="6805049"/>
                </a:cubicBezTo>
                <a:cubicBezTo>
                  <a:pt x="40420" y="6780481"/>
                  <a:pt x="34511" y="6741265"/>
                  <a:pt x="52209" y="6720880"/>
                </a:cubicBezTo>
                <a:cubicBezTo>
                  <a:pt x="55461" y="6713552"/>
                  <a:pt x="87889" y="6664204"/>
                  <a:pt x="89021" y="6657216"/>
                </a:cubicBezTo>
                <a:cubicBezTo>
                  <a:pt x="102201" y="6642773"/>
                  <a:pt x="117018" y="6653616"/>
                  <a:pt x="131287" y="6634219"/>
                </a:cubicBezTo>
                <a:cubicBezTo>
                  <a:pt x="165357" y="6580818"/>
                  <a:pt x="144245" y="6620560"/>
                  <a:pt x="174636" y="6540833"/>
                </a:cubicBezTo>
                <a:cubicBezTo>
                  <a:pt x="178962" y="6501144"/>
                  <a:pt x="194718" y="6507495"/>
                  <a:pt x="199043" y="6467805"/>
                </a:cubicBezTo>
                <a:lnTo>
                  <a:pt x="203633" y="6403195"/>
                </a:lnTo>
                <a:cubicBezTo>
                  <a:pt x="211455" y="6381853"/>
                  <a:pt x="213905" y="6364084"/>
                  <a:pt x="213797" y="6338463"/>
                </a:cubicBezTo>
                <a:cubicBezTo>
                  <a:pt x="217276" y="6336795"/>
                  <a:pt x="239432" y="6295752"/>
                  <a:pt x="242262" y="6292385"/>
                </a:cubicBezTo>
                <a:lnTo>
                  <a:pt x="248302" y="6191670"/>
                </a:lnTo>
                <a:cubicBezTo>
                  <a:pt x="248274" y="6190958"/>
                  <a:pt x="270934" y="6126713"/>
                  <a:pt x="270906" y="6126001"/>
                </a:cubicBezTo>
                <a:cubicBezTo>
                  <a:pt x="272108" y="6117571"/>
                  <a:pt x="283202" y="5986157"/>
                  <a:pt x="285576" y="5983619"/>
                </a:cubicBezTo>
                <a:lnTo>
                  <a:pt x="288765" y="5981786"/>
                </a:lnTo>
                <a:lnTo>
                  <a:pt x="317363" y="5918868"/>
                </a:lnTo>
                <a:lnTo>
                  <a:pt x="316808" y="5917885"/>
                </a:lnTo>
                <a:cubicBezTo>
                  <a:pt x="315867" y="5915006"/>
                  <a:pt x="315743" y="5911601"/>
                  <a:pt x="317333" y="5907003"/>
                </a:cubicBezTo>
                <a:cubicBezTo>
                  <a:pt x="304068" y="5905680"/>
                  <a:pt x="314165" y="5900950"/>
                  <a:pt x="320019" y="5887510"/>
                </a:cubicBezTo>
                <a:cubicBezTo>
                  <a:pt x="300723" y="5882454"/>
                  <a:pt x="323896" y="5849335"/>
                  <a:pt x="317072" y="5835482"/>
                </a:cubicBezTo>
                <a:cubicBezTo>
                  <a:pt x="321810" y="5825720"/>
                  <a:pt x="326466" y="5815308"/>
                  <a:pt x="330872" y="5804406"/>
                </a:cubicBezTo>
                <a:lnTo>
                  <a:pt x="333252" y="5797826"/>
                </a:lnTo>
                <a:cubicBezTo>
                  <a:pt x="333993" y="5795483"/>
                  <a:pt x="334597" y="5792349"/>
                  <a:pt x="335320" y="5790349"/>
                </a:cubicBezTo>
                <a:lnTo>
                  <a:pt x="337593" y="5785826"/>
                </a:lnTo>
                <a:lnTo>
                  <a:pt x="342208" y="5773060"/>
                </a:lnTo>
                <a:lnTo>
                  <a:pt x="342709" y="5767770"/>
                </a:lnTo>
                <a:lnTo>
                  <a:pt x="339288" y="5759302"/>
                </a:lnTo>
                <a:lnTo>
                  <a:pt x="703974" y="3561906"/>
                </a:lnTo>
                <a:lnTo>
                  <a:pt x="704760" y="3496123"/>
                </a:lnTo>
                <a:cubicBezTo>
                  <a:pt x="718769" y="3447466"/>
                  <a:pt x="688495" y="3447781"/>
                  <a:pt x="739358" y="3419292"/>
                </a:cubicBezTo>
                <a:cubicBezTo>
                  <a:pt x="750151" y="3384290"/>
                  <a:pt x="735456" y="3477992"/>
                  <a:pt x="774056" y="3363258"/>
                </a:cubicBezTo>
                <a:lnTo>
                  <a:pt x="1016338" y="2749041"/>
                </a:lnTo>
                <a:lnTo>
                  <a:pt x="1070929" y="1698057"/>
                </a:lnTo>
                <a:lnTo>
                  <a:pt x="936618" y="1015669"/>
                </a:lnTo>
                <a:lnTo>
                  <a:pt x="935299" y="1004288"/>
                </a:lnTo>
                <a:lnTo>
                  <a:pt x="934337" y="1002786"/>
                </a:lnTo>
                <a:lnTo>
                  <a:pt x="935483" y="987332"/>
                </a:lnTo>
                <a:cubicBezTo>
                  <a:pt x="936331" y="982080"/>
                  <a:pt x="937694" y="977079"/>
                  <a:pt x="939775" y="972464"/>
                </a:cubicBezTo>
                <a:cubicBezTo>
                  <a:pt x="918138" y="934604"/>
                  <a:pt x="923582" y="883953"/>
                  <a:pt x="912796" y="835529"/>
                </a:cubicBezTo>
                <a:cubicBezTo>
                  <a:pt x="906679" y="777908"/>
                  <a:pt x="907931" y="664265"/>
                  <a:pt x="903070" y="626740"/>
                </a:cubicBezTo>
                <a:cubicBezTo>
                  <a:pt x="894233" y="557239"/>
                  <a:pt x="894978" y="497650"/>
                  <a:pt x="885619" y="455429"/>
                </a:cubicBezTo>
                <a:cubicBezTo>
                  <a:pt x="861904" y="433983"/>
                  <a:pt x="855935" y="404648"/>
                  <a:pt x="846917" y="373417"/>
                </a:cubicBezTo>
                <a:cubicBezTo>
                  <a:pt x="865318" y="372763"/>
                  <a:pt x="830667" y="338557"/>
                  <a:pt x="849403" y="325751"/>
                </a:cubicBezTo>
                <a:cubicBezTo>
                  <a:pt x="847169" y="320472"/>
                  <a:pt x="844413" y="315763"/>
                  <a:pt x="841507" y="311132"/>
                </a:cubicBezTo>
                <a:lnTo>
                  <a:pt x="839994" y="308700"/>
                </a:lnTo>
                <a:lnTo>
                  <a:pt x="837236" y="297058"/>
                </a:lnTo>
                <a:lnTo>
                  <a:pt x="832339" y="296154"/>
                </a:lnTo>
                <a:lnTo>
                  <a:pt x="825234" y="280337"/>
                </a:lnTo>
                <a:cubicBezTo>
                  <a:pt x="823209" y="274047"/>
                  <a:pt x="821775" y="266846"/>
                  <a:pt x="821303" y="258250"/>
                </a:cubicBezTo>
                <a:cubicBezTo>
                  <a:pt x="826902" y="225920"/>
                  <a:pt x="799329" y="191122"/>
                  <a:pt x="807244" y="150747"/>
                </a:cubicBezTo>
                <a:cubicBezTo>
                  <a:pt x="808581" y="136323"/>
                  <a:pt x="803094" y="94253"/>
                  <a:pt x="796195" y="87874"/>
                </a:cubicBezTo>
                <a:cubicBezTo>
                  <a:pt x="793843" y="79427"/>
                  <a:pt x="794702" y="68605"/>
                  <a:pt x="787858" y="66259"/>
                </a:cubicBezTo>
                <a:cubicBezTo>
                  <a:pt x="779400" y="61610"/>
                  <a:pt x="787488" y="27737"/>
                  <a:pt x="778998" y="34548"/>
                </a:cubicBezTo>
                <a:cubicBezTo>
                  <a:pt x="781722" y="22559"/>
                  <a:pt x="778555" y="13317"/>
                  <a:pt x="773936" y="4917"/>
                </a:cubicBezTo>
                <a:lnTo>
                  <a:pt x="77118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734E6B2-1FCA-4F01-97EB-BCCAA2E29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1983" y="875913"/>
            <a:ext cx="2026066" cy="247731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Картина 4" descr="Картина, която съдържа текст, лице, закрито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D555D39C-2A12-47DD-AEF5-70023B03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20132" b="3"/>
          <a:stretch/>
        </p:blipFill>
        <p:spPr>
          <a:xfrm>
            <a:off x="7279367" y="1015670"/>
            <a:ext cx="1731298" cy="2197396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C111F73-4F51-4364-BB49-1F52BBC5C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97659" y="875913"/>
            <a:ext cx="2026066" cy="247731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Картина 19" descr="Картина, която съдържа лице, син&#10;&#10;Описанието е генерирано автоматично">
            <a:extLst>
              <a:ext uri="{FF2B5EF4-FFF2-40B4-BE49-F238E27FC236}">
                <a16:creationId xmlns:a16="http://schemas.microsoft.com/office/drawing/2014/main" id="{EF41994E-D044-45B0-A20B-EA32DA11A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164" r="27245" b="1"/>
          <a:stretch/>
        </p:blipFill>
        <p:spPr>
          <a:xfrm>
            <a:off x="9445043" y="1015670"/>
            <a:ext cx="1731298" cy="2197396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B2B1E55-3403-40CE-8156-6F24291D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1983" y="3493272"/>
            <a:ext cx="2026066" cy="247731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Картина 21" descr="Картина, която съдържа лице, открито, ядящ&#10;&#10;Описанието е генерирано автоматично">
            <a:extLst>
              <a:ext uri="{FF2B5EF4-FFF2-40B4-BE49-F238E27FC236}">
                <a16:creationId xmlns:a16="http://schemas.microsoft.com/office/drawing/2014/main" id="{B242DB84-C2A2-40F0-B6EB-62EE9F065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7711" r="9717" b="4"/>
          <a:stretch/>
        </p:blipFill>
        <p:spPr>
          <a:xfrm>
            <a:off x="7279367" y="3639727"/>
            <a:ext cx="1731298" cy="2198134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3B381CD-C8D9-49F1-9783-89F1AA016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97659" y="3493272"/>
            <a:ext cx="2026066" cy="247731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F7D9C6F9-57C0-427D-8BF5-DDC658F840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6254" r="4979" b="-6"/>
          <a:stretch/>
        </p:blipFill>
        <p:spPr>
          <a:xfrm>
            <a:off x="9445043" y="3639727"/>
            <a:ext cx="1731298" cy="2198134"/>
          </a:xfrm>
          <a:prstGeom prst="rect">
            <a:avLst/>
          </a:prstGeom>
        </p:spPr>
      </p:pic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00BAB29D-C178-404D-93B3-645858B62AB8}"/>
              </a:ext>
            </a:extLst>
          </p:cNvPr>
          <p:cNvSpPr txBox="1"/>
          <p:nvPr/>
        </p:nvSpPr>
        <p:spPr>
          <a:xfrm>
            <a:off x="9303069" y="6657945"/>
            <a:ext cx="28889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www.donbaron.bg/elektronen-aparat-za-kryvno-naljagane-healthy-life-za-kitka-kutijka-za-syhrane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Тази снимка</a:t>
            </a:r>
            <a:r>
              <a:rPr lang="en-US" sz="700">
                <a:solidFill>
                  <a:srgbClr val="FFFFFF"/>
                </a:solidFill>
              </a:rPr>
              <a:t> от Неизвестен автор е лицензирана с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9B7516-A8FC-4349-9031-F1AA99A2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empfehl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Ärzte Probiotika bei einer Antibiotika-Behandlung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BACDCCF-4F1F-4DAB-B3F1-C5F091FFF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86CD589F-300A-48F1-A6FF-5B84E6E60033}"/>
              </a:ext>
            </a:extLst>
          </p:cNvPr>
          <p:cNvSpPr/>
          <p:nvPr/>
        </p:nvSpPr>
        <p:spPr>
          <a:xfrm>
            <a:off x="1643974" y="2782111"/>
            <a:ext cx="2490283" cy="1138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Antibiotika</a:t>
            </a:r>
            <a:endParaRPr lang="en-US" sz="2200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9660D753-7318-435D-AB85-9CC0B0BF7F24}"/>
              </a:ext>
            </a:extLst>
          </p:cNvPr>
          <p:cNvSpPr/>
          <p:nvPr/>
        </p:nvSpPr>
        <p:spPr>
          <a:xfrm>
            <a:off x="5236721" y="2782111"/>
            <a:ext cx="2490283" cy="1138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Krankmachende</a:t>
            </a:r>
            <a:r>
              <a:rPr lang="en-US" sz="2200" dirty="0"/>
              <a:t> </a:t>
            </a:r>
            <a:r>
              <a:rPr lang="en-US" sz="2200" dirty="0" err="1"/>
              <a:t>Bakterien</a:t>
            </a:r>
            <a:endParaRPr lang="en-US" sz="2200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7862F770-AC3D-4BF4-B29B-DC5CCFF41C3A}"/>
              </a:ext>
            </a:extLst>
          </p:cNvPr>
          <p:cNvSpPr/>
          <p:nvPr/>
        </p:nvSpPr>
        <p:spPr>
          <a:xfrm>
            <a:off x="5236721" y="4518244"/>
            <a:ext cx="2490283" cy="1138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Gesunde</a:t>
            </a:r>
            <a:r>
              <a:rPr lang="en-US" sz="2200" dirty="0"/>
              <a:t> </a:t>
            </a:r>
            <a:r>
              <a:rPr lang="en-US" sz="2200" dirty="0" err="1"/>
              <a:t>Bakterien</a:t>
            </a:r>
            <a:endParaRPr lang="en-US" sz="2200" dirty="0"/>
          </a:p>
        </p:txBody>
      </p:sp>
      <p:sp>
        <p:nvSpPr>
          <p:cNvPr id="12" name="Знак за умножение 11">
            <a:extLst>
              <a:ext uri="{FF2B5EF4-FFF2-40B4-BE49-F238E27FC236}">
                <a16:creationId xmlns:a16="http://schemas.microsoft.com/office/drawing/2014/main" id="{271C85DC-769C-4E04-ADA5-20AC6857D872}"/>
              </a:ext>
            </a:extLst>
          </p:cNvPr>
          <p:cNvSpPr/>
          <p:nvPr/>
        </p:nvSpPr>
        <p:spPr>
          <a:xfrm>
            <a:off x="5667985" y="2704223"/>
            <a:ext cx="1793130" cy="13910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нак за умножение 12">
            <a:extLst>
              <a:ext uri="{FF2B5EF4-FFF2-40B4-BE49-F238E27FC236}">
                <a16:creationId xmlns:a16="http://schemas.microsoft.com/office/drawing/2014/main" id="{36C3C8EA-036F-4F2C-9E06-40A2278FDE4B}"/>
              </a:ext>
            </a:extLst>
          </p:cNvPr>
          <p:cNvSpPr/>
          <p:nvPr/>
        </p:nvSpPr>
        <p:spPr>
          <a:xfrm>
            <a:off x="5515584" y="4377447"/>
            <a:ext cx="1945531" cy="13910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F848CA96-13DC-4E06-A3EC-B3B312E8579C}"/>
              </a:ext>
            </a:extLst>
          </p:cNvPr>
          <p:cNvSpPr/>
          <p:nvPr/>
        </p:nvSpPr>
        <p:spPr>
          <a:xfrm>
            <a:off x="1640728" y="4518244"/>
            <a:ext cx="2490283" cy="113813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Probiotika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47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2" grpId="0" animBg="1"/>
      <p:bldP spid="13" grpId="0" animBg="1"/>
      <p:bldP spid="13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9E0641-F6AC-4C12-B872-9701271C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CFAD6C-D9D9-45A3-86CF-B98315872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173735-CA2E-4726-B360-8C0FC1E0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6086">
            <a:off x="-291249" y="3562258"/>
            <a:ext cx="12547487" cy="4609730"/>
          </a:xfrm>
          <a:custGeom>
            <a:avLst/>
            <a:gdLst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364871 w 12547487"/>
              <a:gd name="connsiteY3" fmla="*/ 1046219 h 4609730"/>
              <a:gd name="connsiteX4" fmla="*/ 1389985 w 12547487"/>
              <a:gd name="connsiteY4" fmla="*/ 1041184 h 4609730"/>
              <a:gd name="connsiteX5" fmla="*/ 1855056 w 12547487"/>
              <a:gd name="connsiteY5" fmla="*/ 1015146 h 4609730"/>
              <a:gd name="connsiteX6" fmla="*/ 2461080 w 12547487"/>
              <a:gd name="connsiteY6" fmla="*/ 1069442 h 4609730"/>
              <a:gd name="connsiteX7" fmla="*/ 2480769 w 12547487"/>
              <a:gd name="connsiteY7" fmla="*/ 1082624 h 4609730"/>
              <a:gd name="connsiteX8" fmla="*/ 2513615 w 12547487"/>
              <a:gd name="connsiteY8" fmla="*/ 1079209 h 4609730"/>
              <a:gd name="connsiteX9" fmla="*/ 2883110 w 12547487"/>
              <a:gd name="connsiteY9" fmla="*/ 1082703 h 4609730"/>
              <a:gd name="connsiteX10" fmla="*/ 3067466 w 12547487"/>
              <a:gd name="connsiteY10" fmla="*/ 1017777 h 4609730"/>
              <a:gd name="connsiteX11" fmla="*/ 3142515 w 12547487"/>
              <a:gd name="connsiteY11" fmla="*/ 1004553 h 4609730"/>
              <a:gd name="connsiteX12" fmla="*/ 3153472 w 12547487"/>
              <a:gd name="connsiteY12" fmla="*/ 1011470 h 4609730"/>
              <a:gd name="connsiteX13" fmla="*/ 3256916 w 12547487"/>
              <a:gd name="connsiteY13" fmla="*/ 958732 h 4609730"/>
              <a:gd name="connsiteX14" fmla="*/ 3409231 w 12547487"/>
              <a:gd name="connsiteY14" fmla="*/ 951564 h 4609730"/>
              <a:gd name="connsiteX15" fmla="*/ 3524347 w 12547487"/>
              <a:gd name="connsiteY15" fmla="*/ 957376 h 4609730"/>
              <a:gd name="connsiteX16" fmla="*/ 3588810 w 12547487"/>
              <a:gd name="connsiteY16" fmla="*/ 955789 h 4609730"/>
              <a:gd name="connsiteX17" fmla="*/ 3635816 w 12547487"/>
              <a:gd name="connsiteY17" fmla="*/ 960010 h 4609730"/>
              <a:gd name="connsiteX18" fmla="*/ 3754941 w 12547487"/>
              <a:gd name="connsiteY18" fmla="*/ 941825 h 4609730"/>
              <a:gd name="connsiteX19" fmla="*/ 3952184 w 12547487"/>
              <a:gd name="connsiteY19" fmla="*/ 899594 h 4609730"/>
              <a:gd name="connsiteX20" fmla="*/ 4101714 w 12547487"/>
              <a:gd name="connsiteY20" fmla="*/ 917531 h 4609730"/>
              <a:gd name="connsiteX21" fmla="*/ 4177560 w 12547487"/>
              <a:gd name="connsiteY21" fmla="*/ 878696 h 4609730"/>
              <a:gd name="connsiteX22" fmla="*/ 4269581 w 12547487"/>
              <a:gd name="connsiteY22" fmla="*/ 877016 h 4609730"/>
              <a:gd name="connsiteX23" fmla="*/ 4619969 w 12547487"/>
              <a:gd name="connsiteY23" fmla="*/ 798815 h 4609730"/>
              <a:gd name="connsiteX24" fmla="*/ 4808566 w 12547487"/>
              <a:gd name="connsiteY24" fmla="*/ 781686 h 4609730"/>
              <a:gd name="connsiteX25" fmla="*/ 4875311 w 12547487"/>
              <a:gd name="connsiteY25" fmla="*/ 729496 h 4609730"/>
              <a:gd name="connsiteX26" fmla="*/ 4875123 w 12547487"/>
              <a:gd name="connsiteY26" fmla="*/ 726137 h 4609730"/>
              <a:gd name="connsiteX27" fmla="*/ 4879961 w 12547487"/>
              <a:gd name="connsiteY27" fmla="*/ 724303 h 4609730"/>
              <a:gd name="connsiteX28" fmla="*/ 4884283 w 12547487"/>
              <a:gd name="connsiteY28" fmla="*/ 726177 h 4609730"/>
              <a:gd name="connsiteX29" fmla="*/ 4890066 w 12547487"/>
              <a:gd name="connsiteY29" fmla="*/ 724037 h 4609730"/>
              <a:gd name="connsiteX30" fmla="*/ 4905872 w 12547487"/>
              <a:gd name="connsiteY30" fmla="*/ 719096 h 4609730"/>
              <a:gd name="connsiteX31" fmla="*/ 4911186 w 12547487"/>
              <a:gd name="connsiteY31" fmla="*/ 711907 h 4609730"/>
              <a:gd name="connsiteX32" fmla="*/ 4991897 w 12547487"/>
              <a:gd name="connsiteY32" fmla="*/ 697771 h 4609730"/>
              <a:gd name="connsiteX33" fmla="*/ 5024303 w 12547487"/>
              <a:gd name="connsiteY33" fmla="*/ 701951 h 4609730"/>
              <a:gd name="connsiteX34" fmla="*/ 5084207 w 12547487"/>
              <a:gd name="connsiteY34" fmla="*/ 682157 h 4609730"/>
              <a:gd name="connsiteX35" fmla="*/ 5184351 w 12547487"/>
              <a:gd name="connsiteY35" fmla="*/ 683463 h 4609730"/>
              <a:gd name="connsiteX36" fmla="*/ 5321507 w 12547487"/>
              <a:gd name="connsiteY36" fmla="*/ 719959 h 4609730"/>
              <a:gd name="connsiteX37" fmla="*/ 5391160 w 12547487"/>
              <a:gd name="connsiteY37" fmla="*/ 750959 h 4609730"/>
              <a:gd name="connsiteX38" fmla="*/ 5487125 w 12547487"/>
              <a:gd name="connsiteY38" fmla="*/ 772309 h 4609730"/>
              <a:gd name="connsiteX39" fmla="*/ 5643542 w 12547487"/>
              <a:gd name="connsiteY39" fmla="*/ 765979 h 4609730"/>
              <a:gd name="connsiteX40" fmla="*/ 5706451 w 12547487"/>
              <a:gd name="connsiteY40" fmla="*/ 766820 h 4609730"/>
              <a:gd name="connsiteX41" fmla="*/ 5762858 w 12547487"/>
              <a:gd name="connsiteY41" fmla="*/ 755247 h 4609730"/>
              <a:gd name="connsiteX42" fmla="*/ 5767471 w 12547487"/>
              <a:gd name="connsiteY42" fmla="*/ 796958 h 4609730"/>
              <a:gd name="connsiteX43" fmla="*/ 5824432 w 12547487"/>
              <a:gd name="connsiteY43" fmla="*/ 807810 h 4609730"/>
              <a:gd name="connsiteX44" fmla="*/ 5891463 w 12547487"/>
              <a:gd name="connsiteY44" fmla="*/ 836999 h 4609730"/>
              <a:gd name="connsiteX45" fmla="*/ 6056609 w 12547487"/>
              <a:gd name="connsiteY45" fmla="*/ 867466 h 4609730"/>
              <a:gd name="connsiteX46" fmla="*/ 6083954 w 12547487"/>
              <a:gd name="connsiteY46" fmla="*/ 886737 h 4609730"/>
              <a:gd name="connsiteX47" fmla="*/ 6123446 w 12547487"/>
              <a:gd name="connsiteY47" fmla="*/ 906272 h 4609730"/>
              <a:gd name="connsiteX48" fmla="*/ 6279213 w 12547487"/>
              <a:gd name="connsiteY48" fmla="*/ 941922 h 4609730"/>
              <a:gd name="connsiteX49" fmla="*/ 6417146 w 12547487"/>
              <a:gd name="connsiteY49" fmla="*/ 928318 h 4609730"/>
              <a:gd name="connsiteX50" fmla="*/ 6634850 w 12547487"/>
              <a:gd name="connsiteY50" fmla="*/ 900508 h 4609730"/>
              <a:gd name="connsiteX51" fmla="*/ 6671363 w 12547487"/>
              <a:gd name="connsiteY51" fmla="*/ 894080 h 4609730"/>
              <a:gd name="connsiteX52" fmla="*/ 6703400 w 12547487"/>
              <a:gd name="connsiteY52" fmla="*/ 902889 h 4609730"/>
              <a:gd name="connsiteX53" fmla="*/ 6711400 w 12547487"/>
              <a:gd name="connsiteY53" fmla="*/ 917430 h 4609730"/>
              <a:gd name="connsiteX54" fmla="*/ 6731586 w 12547487"/>
              <a:gd name="connsiteY54" fmla="*/ 916196 h 4609730"/>
              <a:gd name="connsiteX55" fmla="*/ 6737090 w 12547487"/>
              <a:gd name="connsiteY55" fmla="*/ 918862 h 4609730"/>
              <a:gd name="connsiteX56" fmla="*/ 6832245 w 12547487"/>
              <a:gd name="connsiteY56" fmla="*/ 882994 h 4609730"/>
              <a:gd name="connsiteX57" fmla="*/ 6913429 w 12547487"/>
              <a:gd name="connsiteY57" fmla="*/ 884954 h 4609730"/>
              <a:gd name="connsiteX58" fmla="*/ 7216421 w 12547487"/>
              <a:gd name="connsiteY58" fmla="*/ 796969 h 4609730"/>
              <a:gd name="connsiteX59" fmla="*/ 7376080 w 12547487"/>
              <a:gd name="connsiteY59" fmla="*/ 746472 h 4609730"/>
              <a:gd name="connsiteX60" fmla="*/ 7625639 w 12547487"/>
              <a:gd name="connsiteY60" fmla="*/ 716373 h 4609730"/>
              <a:gd name="connsiteX61" fmla="*/ 7756911 w 12547487"/>
              <a:gd name="connsiteY61" fmla="*/ 650604 h 4609730"/>
              <a:gd name="connsiteX62" fmla="*/ 7868519 w 12547487"/>
              <a:gd name="connsiteY62" fmla="*/ 616503 h 4609730"/>
              <a:gd name="connsiteX63" fmla="*/ 7872351 w 12547487"/>
              <a:gd name="connsiteY63" fmla="*/ 607157 h 4609730"/>
              <a:gd name="connsiteX64" fmla="*/ 7889820 w 12547487"/>
              <a:gd name="connsiteY64" fmla="*/ 599187 h 4609730"/>
              <a:gd name="connsiteX65" fmla="*/ 7989035 w 12547487"/>
              <a:gd name="connsiteY65" fmla="*/ 585180 h 4609730"/>
              <a:gd name="connsiteX66" fmla="*/ 8078927 w 12547487"/>
              <a:gd name="connsiteY66" fmla="*/ 574018 h 4609730"/>
              <a:gd name="connsiteX67" fmla="*/ 8171367 w 12547487"/>
              <a:gd name="connsiteY67" fmla="*/ 587956 h 4609730"/>
              <a:gd name="connsiteX68" fmla="*/ 8182680 w 12547487"/>
              <a:gd name="connsiteY68" fmla="*/ 584528 h 4609730"/>
              <a:gd name="connsiteX69" fmla="*/ 8183080 w 12547487"/>
              <a:gd name="connsiteY69" fmla="*/ 585096 h 4609730"/>
              <a:gd name="connsiteX70" fmla="*/ 8195361 w 12547487"/>
              <a:gd name="connsiteY70" fmla="*/ 582747 h 4609730"/>
              <a:gd name="connsiteX71" fmla="*/ 8203309 w 12547487"/>
              <a:gd name="connsiteY71" fmla="*/ 578279 h 4609730"/>
              <a:gd name="connsiteX72" fmla="*/ 8291217 w 12547487"/>
              <a:gd name="connsiteY72" fmla="*/ 567936 h 4609730"/>
              <a:gd name="connsiteX73" fmla="*/ 8397600 w 12547487"/>
              <a:gd name="connsiteY73" fmla="*/ 573764 h 4609730"/>
              <a:gd name="connsiteX74" fmla="*/ 8585817 w 12547487"/>
              <a:gd name="connsiteY74" fmla="*/ 528544 h 4609730"/>
              <a:gd name="connsiteX75" fmla="*/ 8597214 w 12547487"/>
              <a:gd name="connsiteY75" fmla="*/ 527540 h 4609730"/>
              <a:gd name="connsiteX76" fmla="*/ 8620277 w 12547487"/>
              <a:gd name="connsiteY76" fmla="*/ 529838 h 4609730"/>
              <a:gd name="connsiteX77" fmla="*/ 8750279 w 12547487"/>
              <a:gd name="connsiteY77" fmla="*/ 514355 h 4609730"/>
              <a:gd name="connsiteX78" fmla="*/ 8770952 w 12547487"/>
              <a:gd name="connsiteY78" fmla="*/ 531568 h 4609730"/>
              <a:gd name="connsiteX79" fmla="*/ 8776056 w 12547487"/>
              <a:gd name="connsiteY79" fmla="*/ 533522 h 4609730"/>
              <a:gd name="connsiteX80" fmla="*/ 8777497 w 12547487"/>
              <a:gd name="connsiteY80" fmla="*/ 532217 h 4609730"/>
              <a:gd name="connsiteX81" fmla="*/ 8801322 w 12547487"/>
              <a:gd name="connsiteY81" fmla="*/ 525101 h 4609730"/>
              <a:gd name="connsiteX82" fmla="*/ 8851058 w 12547487"/>
              <a:gd name="connsiteY82" fmla="*/ 487661 h 4609730"/>
              <a:gd name="connsiteX83" fmla="*/ 8911397 w 12547487"/>
              <a:gd name="connsiteY83" fmla="*/ 440878 h 4609730"/>
              <a:gd name="connsiteX84" fmla="*/ 8960165 w 12547487"/>
              <a:gd name="connsiteY84" fmla="*/ 426167 h 4609730"/>
              <a:gd name="connsiteX85" fmla="*/ 9074520 w 12547487"/>
              <a:gd name="connsiteY85" fmla="*/ 372999 h 4609730"/>
              <a:gd name="connsiteX86" fmla="*/ 9149702 w 12547487"/>
              <a:gd name="connsiteY86" fmla="*/ 344823 h 4609730"/>
              <a:gd name="connsiteX87" fmla="*/ 9151735 w 12547487"/>
              <a:gd name="connsiteY87" fmla="*/ 343693 h 4609730"/>
              <a:gd name="connsiteX88" fmla="*/ 9168799 w 12547487"/>
              <a:gd name="connsiteY88" fmla="*/ 345774 h 4609730"/>
              <a:gd name="connsiteX89" fmla="*/ 9169610 w 12547487"/>
              <a:gd name="connsiteY89" fmla="*/ 354357 h 4609730"/>
              <a:gd name="connsiteX90" fmla="*/ 9184805 w 12547487"/>
              <a:gd name="connsiteY90" fmla="*/ 358617 h 4609730"/>
              <a:gd name="connsiteX91" fmla="*/ 9212783 w 12547487"/>
              <a:gd name="connsiteY91" fmla="*/ 351552 h 4609730"/>
              <a:gd name="connsiteX92" fmla="*/ 9223893 w 12547487"/>
              <a:gd name="connsiteY92" fmla="*/ 353846 h 4609730"/>
              <a:gd name="connsiteX93" fmla="*/ 9227770 w 12547487"/>
              <a:gd name="connsiteY93" fmla="*/ 352887 h 4609730"/>
              <a:gd name="connsiteX94" fmla="*/ 9237095 w 12547487"/>
              <a:gd name="connsiteY94" fmla="*/ 351656 h 4609730"/>
              <a:gd name="connsiteX95" fmla="*/ 9235111 w 12547487"/>
              <a:gd name="connsiteY95" fmla="*/ 346483 h 4609730"/>
              <a:gd name="connsiteX96" fmla="*/ 9280504 w 12547487"/>
              <a:gd name="connsiteY96" fmla="*/ 320358 h 4609730"/>
              <a:gd name="connsiteX97" fmla="*/ 9328601 w 12547487"/>
              <a:gd name="connsiteY97" fmla="*/ 306436 h 4609730"/>
              <a:gd name="connsiteX98" fmla="*/ 9372019 w 12547487"/>
              <a:gd name="connsiteY98" fmla="*/ 272078 h 4609730"/>
              <a:gd name="connsiteX99" fmla="*/ 9452545 w 12547487"/>
              <a:gd name="connsiteY99" fmla="*/ 241860 h 4609730"/>
              <a:gd name="connsiteX100" fmla="*/ 9518291 w 12547487"/>
              <a:gd name="connsiteY100" fmla="*/ 210633 h 4609730"/>
              <a:gd name="connsiteX101" fmla="*/ 9601653 w 12547487"/>
              <a:gd name="connsiteY101" fmla="*/ 194064 h 4609730"/>
              <a:gd name="connsiteX102" fmla="*/ 9756909 w 12547487"/>
              <a:gd name="connsiteY102" fmla="*/ 193391 h 4609730"/>
              <a:gd name="connsiteX103" fmla="*/ 9880369 w 12547487"/>
              <a:gd name="connsiteY103" fmla="*/ 231894 h 4609730"/>
              <a:gd name="connsiteX104" fmla="*/ 9974881 w 12547487"/>
              <a:gd name="connsiteY104" fmla="*/ 256550 h 4609730"/>
              <a:gd name="connsiteX105" fmla="*/ 10025323 w 12547487"/>
              <a:gd name="connsiteY105" fmla="*/ 256596 h 4609730"/>
              <a:gd name="connsiteX106" fmla="*/ 10125155 w 12547487"/>
              <a:gd name="connsiteY106" fmla="*/ 257669 h 4609730"/>
              <a:gd name="connsiteX107" fmla="*/ 10175673 w 12547487"/>
              <a:gd name="connsiteY107" fmla="*/ 229584 h 4609730"/>
              <a:gd name="connsiteX108" fmla="*/ 10234385 w 12547487"/>
              <a:gd name="connsiteY108" fmla="*/ 221010 h 4609730"/>
              <a:gd name="connsiteX109" fmla="*/ 10249898 w 12547487"/>
              <a:gd name="connsiteY109" fmla="*/ 238521 h 4609730"/>
              <a:gd name="connsiteX110" fmla="*/ 10312094 w 12547487"/>
              <a:gd name="connsiteY110" fmla="*/ 223019 h 4609730"/>
              <a:gd name="connsiteX111" fmla="*/ 10406238 w 12547487"/>
              <a:gd name="connsiteY111" fmla="*/ 197367 h 4609730"/>
              <a:gd name="connsiteX112" fmla="*/ 10461019 w 12547487"/>
              <a:gd name="connsiteY112" fmla="*/ 187607 h 4609730"/>
              <a:gd name="connsiteX113" fmla="*/ 10610128 w 12547487"/>
              <a:gd name="connsiteY113" fmla="*/ 155478 h 4609730"/>
              <a:gd name="connsiteX114" fmla="*/ 10759076 w 12547487"/>
              <a:gd name="connsiteY114" fmla="*/ 119129 h 4609730"/>
              <a:gd name="connsiteX115" fmla="*/ 10845042 w 12547487"/>
              <a:gd name="connsiteY115" fmla="*/ 74065 h 4609730"/>
              <a:gd name="connsiteX116" fmla="*/ 10967723 w 12547487"/>
              <a:gd name="connsiteY116" fmla="*/ 46727 h 4609730"/>
              <a:gd name="connsiteX117" fmla="*/ 10987923 w 12547487"/>
              <a:gd name="connsiteY117" fmla="*/ 38704 h 4609730"/>
              <a:gd name="connsiteX118" fmla="*/ 11017061 w 12547487"/>
              <a:gd name="connsiteY118" fmla="*/ 38489 h 4609730"/>
              <a:gd name="connsiteX119" fmla="*/ 11133965 w 12547487"/>
              <a:gd name="connsiteY119" fmla="*/ 38707 h 4609730"/>
              <a:gd name="connsiteX120" fmla="*/ 11227034 w 12547487"/>
              <a:gd name="connsiteY120" fmla="*/ 48621 h 4609730"/>
              <a:gd name="connsiteX121" fmla="*/ 11381469 w 12547487"/>
              <a:gd name="connsiteY121" fmla="*/ 47048 h 4609730"/>
              <a:gd name="connsiteX122" fmla="*/ 11525790 w 12547487"/>
              <a:gd name="connsiteY122" fmla="*/ 92054 h 4609730"/>
              <a:gd name="connsiteX123" fmla="*/ 11637767 w 12547487"/>
              <a:gd name="connsiteY123" fmla="*/ 122688 h 4609730"/>
              <a:gd name="connsiteX124" fmla="*/ 11708024 w 12547487"/>
              <a:gd name="connsiteY124" fmla="*/ 116533 h 4609730"/>
              <a:gd name="connsiteX125" fmla="*/ 11801763 w 12547487"/>
              <a:gd name="connsiteY125" fmla="*/ 117985 h 4609730"/>
              <a:gd name="connsiteX126" fmla="*/ 11948668 w 12547487"/>
              <a:gd name="connsiteY126" fmla="*/ 55392 h 4609730"/>
              <a:gd name="connsiteX127" fmla="*/ 12059612 w 12547487"/>
              <a:gd name="connsiteY127" fmla="*/ 553 h 4609730"/>
              <a:gd name="connsiteX128" fmla="*/ 12090585 w 12547487"/>
              <a:gd name="connsiteY128" fmla="*/ 689 h 4609730"/>
              <a:gd name="connsiteX129" fmla="*/ 12115558 w 12547487"/>
              <a:gd name="connsiteY129" fmla="*/ 0 h 4609730"/>
              <a:gd name="connsiteX130" fmla="*/ 12547487 w 12547487"/>
              <a:gd name="connsiteY130" fmla="*/ 1880654 h 4609730"/>
              <a:gd name="connsiteX131" fmla="*/ 664852 w 12547487"/>
              <a:gd name="connsiteY131" fmla="*/ 4609730 h 4609730"/>
              <a:gd name="connsiteX132" fmla="*/ 0 w 12547487"/>
              <a:gd name="connsiteY132" fmla="*/ 1714905 h 4609730"/>
              <a:gd name="connsiteX133" fmla="*/ 8160 w 12547487"/>
              <a:gd name="connsiteY133" fmla="*/ 1717140 h 4609730"/>
              <a:gd name="connsiteX134" fmla="*/ 62595 w 12547487"/>
              <a:gd name="connsiteY134" fmla="*/ 1734714 h 4609730"/>
              <a:gd name="connsiteX135" fmla="*/ 191892 w 12547487"/>
              <a:gd name="connsiteY135" fmla="*/ 1725794 h 4609730"/>
              <a:gd name="connsiteX136" fmla="*/ 238860 w 12547487"/>
              <a:gd name="connsiteY136" fmla="*/ 1702169 h 4609730"/>
              <a:gd name="connsiteX137" fmla="*/ 329365 w 12547487"/>
              <a:gd name="connsiteY137" fmla="*/ 1660633 h 4609730"/>
              <a:gd name="connsiteX138" fmla="*/ 396208 w 12547487"/>
              <a:gd name="connsiteY138" fmla="*/ 1588889 h 4609730"/>
              <a:gd name="connsiteX139" fmla="*/ 480537 w 12547487"/>
              <a:gd name="connsiteY139" fmla="*/ 1530535 h 4609730"/>
              <a:gd name="connsiteX140" fmla="*/ 493078 w 12547487"/>
              <a:gd name="connsiteY140" fmla="*/ 1531413 h 4609730"/>
              <a:gd name="connsiteX141" fmla="*/ 540222 w 12547487"/>
              <a:gd name="connsiteY141" fmla="*/ 1496202 h 4609730"/>
              <a:gd name="connsiteX142" fmla="*/ 674083 w 12547487"/>
              <a:gd name="connsiteY142" fmla="*/ 1398944 h 4609730"/>
              <a:gd name="connsiteX143" fmla="*/ 749648 w 12547487"/>
              <a:gd name="connsiteY143" fmla="*/ 1302435 h 4609730"/>
              <a:gd name="connsiteX144" fmla="*/ 795249 w 12547487"/>
              <a:gd name="connsiteY144" fmla="*/ 1251068 h 4609730"/>
              <a:gd name="connsiteX145" fmla="*/ 862097 w 12547487"/>
              <a:gd name="connsiteY145" fmla="*/ 1220007 h 4609730"/>
              <a:gd name="connsiteX146" fmla="*/ 877569 w 12547487"/>
              <a:gd name="connsiteY146" fmla="*/ 1223011 h 4609730"/>
              <a:gd name="connsiteX147" fmla="*/ 883467 w 12547487"/>
              <a:gd name="connsiteY147" fmla="*/ 1220174 h 4609730"/>
              <a:gd name="connsiteX148" fmla="*/ 884185 w 12547487"/>
              <a:gd name="connsiteY148" fmla="*/ 1220424 h 4609730"/>
              <a:gd name="connsiteX149" fmla="*/ 885322 w 12547487"/>
              <a:gd name="connsiteY149" fmla="*/ 1219281 h 4609730"/>
              <a:gd name="connsiteX150" fmla="*/ 898394 w 12547487"/>
              <a:gd name="connsiteY150" fmla="*/ 1212995 h 4609730"/>
              <a:gd name="connsiteX151" fmla="*/ 929382 w 12547487"/>
              <a:gd name="connsiteY151" fmla="*/ 1210940 h 4609730"/>
              <a:gd name="connsiteX152" fmla="*/ 947390 w 12547487"/>
              <a:gd name="connsiteY152" fmla="*/ 1206207 h 4609730"/>
              <a:gd name="connsiteX153" fmla="*/ 1002063 w 12547487"/>
              <a:gd name="connsiteY153" fmla="*/ 1161717 h 4609730"/>
              <a:gd name="connsiteX154" fmla="*/ 1054722 w 12547487"/>
              <a:gd name="connsiteY154" fmla="*/ 1133875 h 4609730"/>
              <a:gd name="connsiteX155" fmla="*/ 1123316 w 12547487"/>
              <a:gd name="connsiteY155" fmla="*/ 1104293 h 4609730"/>
              <a:gd name="connsiteX156" fmla="*/ 1201636 w 12547487"/>
              <a:gd name="connsiteY156" fmla="*/ 1106918 h 4609730"/>
              <a:gd name="connsiteX157" fmla="*/ 1197346 w 12547487"/>
              <a:gd name="connsiteY157" fmla="*/ 1104046 h 4609730"/>
              <a:gd name="connsiteX158" fmla="*/ 1249032 w 12547487"/>
              <a:gd name="connsiteY158" fmla="*/ 1069442 h 4609730"/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364871 w 12547487"/>
              <a:gd name="connsiteY3" fmla="*/ 104621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157" fmla="*/ 1249032 w 12547487"/>
              <a:gd name="connsiteY157" fmla="*/ 1069442 h 4609730"/>
              <a:gd name="connsiteX0" fmla="*/ 1249032 w 12547487"/>
              <a:gd name="connsiteY0" fmla="*/ 1069442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473843 w 12547487"/>
              <a:gd name="connsiteY3" fmla="*/ 106679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157" fmla="*/ 1249032 w 12547487"/>
              <a:gd name="connsiteY157" fmla="*/ 1069442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364788 w 12547487"/>
              <a:gd name="connsiteY2" fmla="*/ 1046227 h 4609730"/>
              <a:gd name="connsiteX3" fmla="*/ 1473843 w 12547487"/>
              <a:gd name="connsiteY3" fmla="*/ 1066799 h 4609730"/>
              <a:gd name="connsiteX4" fmla="*/ 1855056 w 12547487"/>
              <a:gd name="connsiteY4" fmla="*/ 1015146 h 4609730"/>
              <a:gd name="connsiteX5" fmla="*/ 2461080 w 12547487"/>
              <a:gd name="connsiteY5" fmla="*/ 1069442 h 4609730"/>
              <a:gd name="connsiteX6" fmla="*/ 2480769 w 12547487"/>
              <a:gd name="connsiteY6" fmla="*/ 1082624 h 4609730"/>
              <a:gd name="connsiteX7" fmla="*/ 2513615 w 12547487"/>
              <a:gd name="connsiteY7" fmla="*/ 1079209 h 4609730"/>
              <a:gd name="connsiteX8" fmla="*/ 2883110 w 12547487"/>
              <a:gd name="connsiteY8" fmla="*/ 1082703 h 4609730"/>
              <a:gd name="connsiteX9" fmla="*/ 3067466 w 12547487"/>
              <a:gd name="connsiteY9" fmla="*/ 1017777 h 4609730"/>
              <a:gd name="connsiteX10" fmla="*/ 3142515 w 12547487"/>
              <a:gd name="connsiteY10" fmla="*/ 1004553 h 4609730"/>
              <a:gd name="connsiteX11" fmla="*/ 3153472 w 12547487"/>
              <a:gd name="connsiteY11" fmla="*/ 1011470 h 4609730"/>
              <a:gd name="connsiteX12" fmla="*/ 3256916 w 12547487"/>
              <a:gd name="connsiteY12" fmla="*/ 958732 h 4609730"/>
              <a:gd name="connsiteX13" fmla="*/ 3409231 w 12547487"/>
              <a:gd name="connsiteY13" fmla="*/ 951564 h 4609730"/>
              <a:gd name="connsiteX14" fmla="*/ 3524347 w 12547487"/>
              <a:gd name="connsiteY14" fmla="*/ 957376 h 4609730"/>
              <a:gd name="connsiteX15" fmla="*/ 3588810 w 12547487"/>
              <a:gd name="connsiteY15" fmla="*/ 955789 h 4609730"/>
              <a:gd name="connsiteX16" fmla="*/ 3635816 w 12547487"/>
              <a:gd name="connsiteY16" fmla="*/ 960010 h 4609730"/>
              <a:gd name="connsiteX17" fmla="*/ 3754941 w 12547487"/>
              <a:gd name="connsiteY17" fmla="*/ 941825 h 4609730"/>
              <a:gd name="connsiteX18" fmla="*/ 3952184 w 12547487"/>
              <a:gd name="connsiteY18" fmla="*/ 899594 h 4609730"/>
              <a:gd name="connsiteX19" fmla="*/ 4101714 w 12547487"/>
              <a:gd name="connsiteY19" fmla="*/ 917531 h 4609730"/>
              <a:gd name="connsiteX20" fmla="*/ 4177560 w 12547487"/>
              <a:gd name="connsiteY20" fmla="*/ 878696 h 4609730"/>
              <a:gd name="connsiteX21" fmla="*/ 4269581 w 12547487"/>
              <a:gd name="connsiteY21" fmla="*/ 877016 h 4609730"/>
              <a:gd name="connsiteX22" fmla="*/ 4619969 w 12547487"/>
              <a:gd name="connsiteY22" fmla="*/ 798815 h 4609730"/>
              <a:gd name="connsiteX23" fmla="*/ 4808566 w 12547487"/>
              <a:gd name="connsiteY23" fmla="*/ 781686 h 4609730"/>
              <a:gd name="connsiteX24" fmla="*/ 4875311 w 12547487"/>
              <a:gd name="connsiteY24" fmla="*/ 729496 h 4609730"/>
              <a:gd name="connsiteX25" fmla="*/ 4875123 w 12547487"/>
              <a:gd name="connsiteY25" fmla="*/ 726137 h 4609730"/>
              <a:gd name="connsiteX26" fmla="*/ 4879961 w 12547487"/>
              <a:gd name="connsiteY26" fmla="*/ 724303 h 4609730"/>
              <a:gd name="connsiteX27" fmla="*/ 4884283 w 12547487"/>
              <a:gd name="connsiteY27" fmla="*/ 726177 h 4609730"/>
              <a:gd name="connsiteX28" fmla="*/ 4890066 w 12547487"/>
              <a:gd name="connsiteY28" fmla="*/ 724037 h 4609730"/>
              <a:gd name="connsiteX29" fmla="*/ 4905872 w 12547487"/>
              <a:gd name="connsiteY29" fmla="*/ 719096 h 4609730"/>
              <a:gd name="connsiteX30" fmla="*/ 4911186 w 12547487"/>
              <a:gd name="connsiteY30" fmla="*/ 711907 h 4609730"/>
              <a:gd name="connsiteX31" fmla="*/ 4991897 w 12547487"/>
              <a:gd name="connsiteY31" fmla="*/ 697771 h 4609730"/>
              <a:gd name="connsiteX32" fmla="*/ 5024303 w 12547487"/>
              <a:gd name="connsiteY32" fmla="*/ 701951 h 4609730"/>
              <a:gd name="connsiteX33" fmla="*/ 5084207 w 12547487"/>
              <a:gd name="connsiteY33" fmla="*/ 682157 h 4609730"/>
              <a:gd name="connsiteX34" fmla="*/ 5184351 w 12547487"/>
              <a:gd name="connsiteY34" fmla="*/ 683463 h 4609730"/>
              <a:gd name="connsiteX35" fmla="*/ 5321507 w 12547487"/>
              <a:gd name="connsiteY35" fmla="*/ 719959 h 4609730"/>
              <a:gd name="connsiteX36" fmla="*/ 5391160 w 12547487"/>
              <a:gd name="connsiteY36" fmla="*/ 750959 h 4609730"/>
              <a:gd name="connsiteX37" fmla="*/ 5487125 w 12547487"/>
              <a:gd name="connsiteY37" fmla="*/ 772309 h 4609730"/>
              <a:gd name="connsiteX38" fmla="*/ 5643542 w 12547487"/>
              <a:gd name="connsiteY38" fmla="*/ 765979 h 4609730"/>
              <a:gd name="connsiteX39" fmla="*/ 5706451 w 12547487"/>
              <a:gd name="connsiteY39" fmla="*/ 766820 h 4609730"/>
              <a:gd name="connsiteX40" fmla="*/ 5762858 w 12547487"/>
              <a:gd name="connsiteY40" fmla="*/ 755247 h 4609730"/>
              <a:gd name="connsiteX41" fmla="*/ 5767471 w 12547487"/>
              <a:gd name="connsiteY41" fmla="*/ 796958 h 4609730"/>
              <a:gd name="connsiteX42" fmla="*/ 5824432 w 12547487"/>
              <a:gd name="connsiteY42" fmla="*/ 807810 h 4609730"/>
              <a:gd name="connsiteX43" fmla="*/ 5891463 w 12547487"/>
              <a:gd name="connsiteY43" fmla="*/ 836999 h 4609730"/>
              <a:gd name="connsiteX44" fmla="*/ 6056609 w 12547487"/>
              <a:gd name="connsiteY44" fmla="*/ 867466 h 4609730"/>
              <a:gd name="connsiteX45" fmla="*/ 6083954 w 12547487"/>
              <a:gd name="connsiteY45" fmla="*/ 886737 h 4609730"/>
              <a:gd name="connsiteX46" fmla="*/ 6123446 w 12547487"/>
              <a:gd name="connsiteY46" fmla="*/ 906272 h 4609730"/>
              <a:gd name="connsiteX47" fmla="*/ 6279213 w 12547487"/>
              <a:gd name="connsiteY47" fmla="*/ 941922 h 4609730"/>
              <a:gd name="connsiteX48" fmla="*/ 6417146 w 12547487"/>
              <a:gd name="connsiteY48" fmla="*/ 928318 h 4609730"/>
              <a:gd name="connsiteX49" fmla="*/ 6634850 w 12547487"/>
              <a:gd name="connsiteY49" fmla="*/ 900508 h 4609730"/>
              <a:gd name="connsiteX50" fmla="*/ 6671363 w 12547487"/>
              <a:gd name="connsiteY50" fmla="*/ 894080 h 4609730"/>
              <a:gd name="connsiteX51" fmla="*/ 6703400 w 12547487"/>
              <a:gd name="connsiteY51" fmla="*/ 902889 h 4609730"/>
              <a:gd name="connsiteX52" fmla="*/ 6711400 w 12547487"/>
              <a:gd name="connsiteY52" fmla="*/ 917430 h 4609730"/>
              <a:gd name="connsiteX53" fmla="*/ 6731586 w 12547487"/>
              <a:gd name="connsiteY53" fmla="*/ 916196 h 4609730"/>
              <a:gd name="connsiteX54" fmla="*/ 6737090 w 12547487"/>
              <a:gd name="connsiteY54" fmla="*/ 918862 h 4609730"/>
              <a:gd name="connsiteX55" fmla="*/ 6832245 w 12547487"/>
              <a:gd name="connsiteY55" fmla="*/ 882994 h 4609730"/>
              <a:gd name="connsiteX56" fmla="*/ 6913429 w 12547487"/>
              <a:gd name="connsiteY56" fmla="*/ 884954 h 4609730"/>
              <a:gd name="connsiteX57" fmla="*/ 7216421 w 12547487"/>
              <a:gd name="connsiteY57" fmla="*/ 796969 h 4609730"/>
              <a:gd name="connsiteX58" fmla="*/ 7376080 w 12547487"/>
              <a:gd name="connsiteY58" fmla="*/ 746472 h 4609730"/>
              <a:gd name="connsiteX59" fmla="*/ 7625639 w 12547487"/>
              <a:gd name="connsiteY59" fmla="*/ 716373 h 4609730"/>
              <a:gd name="connsiteX60" fmla="*/ 7756911 w 12547487"/>
              <a:gd name="connsiteY60" fmla="*/ 650604 h 4609730"/>
              <a:gd name="connsiteX61" fmla="*/ 7868519 w 12547487"/>
              <a:gd name="connsiteY61" fmla="*/ 616503 h 4609730"/>
              <a:gd name="connsiteX62" fmla="*/ 7872351 w 12547487"/>
              <a:gd name="connsiteY62" fmla="*/ 607157 h 4609730"/>
              <a:gd name="connsiteX63" fmla="*/ 7889820 w 12547487"/>
              <a:gd name="connsiteY63" fmla="*/ 599187 h 4609730"/>
              <a:gd name="connsiteX64" fmla="*/ 7989035 w 12547487"/>
              <a:gd name="connsiteY64" fmla="*/ 585180 h 4609730"/>
              <a:gd name="connsiteX65" fmla="*/ 8078927 w 12547487"/>
              <a:gd name="connsiteY65" fmla="*/ 574018 h 4609730"/>
              <a:gd name="connsiteX66" fmla="*/ 8171367 w 12547487"/>
              <a:gd name="connsiteY66" fmla="*/ 587956 h 4609730"/>
              <a:gd name="connsiteX67" fmla="*/ 8182680 w 12547487"/>
              <a:gd name="connsiteY67" fmla="*/ 584528 h 4609730"/>
              <a:gd name="connsiteX68" fmla="*/ 8183080 w 12547487"/>
              <a:gd name="connsiteY68" fmla="*/ 585096 h 4609730"/>
              <a:gd name="connsiteX69" fmla="*/ 8195361 w 12547487"/>
              <a:gd name="connsiteY69" fmla="*/ 582747 h 4609730"/>
              <a:gd name="connsiteX70" fmla="*/ 8203309 w 12547487"/>
              <a:gd name="connsiteY70" fmla="*/ 578279 h 4609730"/>
              <a:gd name="connsiteX71" fmla="*/ 8291217 w 12547487"/>
              <a:gd name="connsiteY71" fmla="*/ 567936 h 4609730"/>
              <a:gd name="connsiteX72" fmla="*/ 8397600 w 12547487"/>
              <a:gd name="connsiteY72" fmla="*/ 573764 h 4609730"/>
              <a:gd name="connsiteX73" fmla="*/ 8585817 w 12547487"/>
              <a:gd name="connsiteY73" fmla="*/ 528544 h 4609730"/>
              <a:gd name="connsiteX74" fmla="*/ 8597214 w 12547487"/>
              <a:gd name="connsiteY74" fmla="*/ 527540 h 4609730"/>
              <a:gd name="connsiteX75" fmla="*/ 8620277 w 12547487"/>
              <a:gd name="connsiteY75" fmla="*/ 529838 h 4609730"/>
              <a:gd name="connsiteX76" fmla="*/ 8750279 w 12547487"/>
              <a:gd name="connsiteY76" fmla="*/ 514355 h 4609730"/>
              <a:gd name="connsiteX77" fmla="*/ 8770952 w 12547487"/>
              <a:gd name="connsiteY77" fmla="*/ 531568 h 4609730"/>
              <a:gd name="connsiteX78" fmla="*/ 8776056 w 12547487"/>
              <a:gd name="connsiteY78" fmla="*/ 533522 h 4609730"/>
              <a:gd name="connsiteX79" fmla="*/ 8777497 w 12547487"/>
              <a:gd name="connsiteY79" fmla="*/ 532217 h 4609730"/>
              <a:gd name="connsiteX80" fmla="*/ 8801322 w 12547487"/>
              <a:gd name="connsiteY80" fmla="*/ 525101 h 4609730"/>
              <a:gd name="connsiteX81" fmla="*/ 8851058 w 12547487"/>
              <a:gd name="connsiteY81" fmla="*/ 487661 h 4609730"/>
              <a:gd name="connsiteX82" fmla="*/ 8911397 w 12547487"/>
              <a:gd name="connsiteY82" fmla="*/ 440878 h 4609730"/>
              <a:gd name="connsiteX83" fmla="*/ 8960165 w 12547487"/>
              <a:gd name="connsiteY83" fmla="*/ 426167 h 4609730"/>
              <a:gd name="connsiteX84" fmla="*/ 9074520 w 12547487"/>
              <a:gd name="connsiteY84" fmla="*/ 372999 h 4609730"/>
              <a:gd name="connsiteX85" fmla="*/ 9149702 w 12547487"/>
              <a:gd name="connsiteY85" fmla="*/ 344823 h 4609730"/>
              <a:gd name="connsiteX86" fmla="*/ 9151735 w 12547487"/>
              <a:gd name="connsiteY86" fmla="*/ 343693 h 4609730"/>
              <a:gd name="connsiteX87" fmla="*/ 9168799 w 12547487"/>
              <a:gd name="connsiteY87" fmla="*/ 345774 h 4609730"/>
              <a:gd name="connsiteX88" fmla="*/ 9169610 w 12547487"/>
              <a:gd name="connsiteY88" fmla="*/ 354357 h 4609730"/>
              <a:gd name="connsiteX89" fmla="*/ 9184805 w 12547487"/>
              <a:gd name="connsiteY89" fmla="*/ 358617 h 4609730"/>
              <a:gd name="connsiteX90" fmla="*/ 9212783 w 12547487"/>
              <a:gd name="connsiteY90" fmla="*/ 351552 h 4609730"/>
              <a:gd name="connsiteX91" fmla="*/ 9223893 w 12547487"/>
              <a:gd name="connsiteY91" fmla="*/ 353846 h 4609730"/>
              <a:gd name="connsiteX92" fmla="*/ 9227770 w 12547487"/>
              <a:gd name="connsiteY92" fmla="*/ 352887 h 4609730"/>
              <a:gd name="connsiteX93" fmla="*/ 9237095 w 12547487"/>
              <a:gd name="connsiteY93" fmla="*/ 351656 h 4609730"/>
              <a:gd name="connsiteX94" fmla="*/ 9235111 w 12547487"/>
              <a:gd name="connsiteY94" fmla="*/ 346483 h 4609730"/>
              <a:gd name="connsiteX95" fmla="*/ 9280504 w 12547487"/>
              <a:gd name="connsiteY95" fmla="*/ 320358 h 4609730"/>
              <a:gd name="connsiteX96" fmla="*/ 9328601 w 12547487"/>
              <a:gd name="connsiteY96" fmla="*/ 306436 h 4609730"/>
              <a:gd name="connsiteX97" fmla="*/ 9372019 w 12547487"/>
              <a:gd name="connsiteY97" fmla="*/ 272078 h 4609730"/>
              <a:gd name="connsiteX98" fmla="*/ 9452545 w 12547487"/>
              <a:gd name="connsiteY98" fmla="*/ 241860 h 4609730"/>
              <a:gd name="connsiteX99" fmla="*/ 9518291 w 12547487"/>
              <a:gd name="connsiteY99" fmla="*/ 210633 h 4609730"/>
              <a:gd name="connsiteX100" fmla="*/ 9601653 w 12547487"/>
              <a:gd name="connsiteY100" fmla="*/ 194064 h 4609730"/>
              <a:gd name="connsiteX101" fmla="*/ 9756909 w 12547487"/>
              <a:gd name="connsiteY101" fmla="*/ 193391 h 4609730"/>
              <a:gd name="connsiteX102" fmla="*/ 9880369 w 12547487"/>
              <a:gd name="connsiteY102" fmla="*/ 231894 h 4609730"/>
              <a:gd name="connsiteX103" fmla="*/ 9974881 w 12547487"/>
              <a:gd name="connsiteY103" fmla="*/ 256550 h 4609730"/>
              <a:gd name="connsiteX104" fmla="*/ 10025323 w 12547487"/>
              <a:gd name="connsiteY104" fmla="*/ 256596 h 4609730"/>
              <a:gd name="connsiteX105" fmla="*/ 10125155 w 12547487"/>
              <a:gd name="connsiteY105" fmla="*/ 257669 h 4609730"/>
              <a:gd name="connsiteX106" fmla="*/ 10175673 w 12547487"/>
              <a:gd name="connsiteY106" fmla="*/ 229584 h 4609730"/>
              <a:gd name="connsiteX107" fmla="*/ 10234385 w 12547487"/>
              <a:gd name="connsiteY107" fmla="*/ 221010 h 4609730"/>
              <a:gd name="connsiteX108" fmla="*/ 10249898 w 12547487"/>
              <a:gd name="connsiteY108" fmla="*/ 238521 h 4609730"/>
              <a:gd name="connsiteX109" fmla="*/ 10312094 w 12547487"/>
              <a:gd name="connsiteY109" fmla="*/ 223019 h 4609730"/>
              <a:gd name="connsiteX110" fmla="*/ 10406238 w 12547487"/>
              <a:gd name="connsiteY110" fmla="*/ 197367 h 4609730"/>
              <a:gd name="connsiteX111" fmla="*/ 10461019 w 12547487"/>
              <a:gd name="connsiteY111" fmla="*/ 187607 h 4609730"/>
              <a:gd name="connsiteX112" fmla="*/ 10610128 w 12547487"/>
              <a:gd name="connsiteY112" fmla="*/ 155478 h 4609730"/>
              <a:gd name="connsiteX113" fmla="*/ 10759076 w 12547487"/>
              <a:gd name="connsiteY113" fmla="*/ 119129 h 4609730"/>
              <a:gd name="connsiteX114" fmla="*/ 10845042 w 12547487"/>
              <a:gd name="connsiteY114" fmla="*/ 74065 h 4609730"/>
              <a:gd name="connsiteX115" fmla="*/ 10967723 w 12547487"/>
              <a:gd name="connsiteY115" fmla="*/ 46727 h 4609730"/>
              <a:gd name="connsiteX116" fmla="*/ 10987923 w 12547487"/>
              <a:gd name="connsiteY116" fmla="*/ 38704 h 4609730"/>
              <a:gd name="connsiteX117" fmla="*/ 11017061 w 12547487"/>
              <a:gd name="connsiteY117" fmla="*/ 38489 h 4609730"/>
              <a:gd name="connsiteX118" fmla="*/ 11133965 w 12547487"/>
              <a:gd name="connsiteY118" fmla="*/ 38707 h 4609730"/>
              <a:gd name="connsiteX119" fmla="*/ 11227034 w 12547487"/>
              <a:gd name="connsiteY119" fmla="*/ 48621 h 4609730"/>
              <a:gd name="connsiteX120" fmla="*/ 11381469 w 12547487"/>
              <a:gd name="connsiteY120" fmla="*/ 47048 h 4609730"/>
              <a:gd name="connsiteX121" fmla="*/ 11525790 w 12547487"/>
              <a:gd name="connsiteY121" fmla="*/ 92054 h 4609730"/>
              <a:gd name="connsiteX122" fmla="*/ 11637767 w 12547487"/>
              <a:gd name="connsiteY122" fmla="*/ 122688 h 4609730"/>
              <a:gd name="connsiteX123" fmla="*/ 11708024 w 12547487"/>
              <a:gd name="connsiteY123" fmla="*/ 116533 h 4609730"/>
              <a:gd name="connsiteX124" fmla="*/ 11801763 w 12547487"/>
              <a:gd name="connsiteY124" fmla="*/ 117985 h 4609730"/>
              <a:gd name="connsiteX125" fmla="*/ 11948668 w 12547487"/>
              <a:gd name="connsiteY125" fmla="*/ 55392 h 4609730"/>
              <a:gd name="connsiteX126" fmla="*/ 12059612 w 12547487"/>
              <a:gd name="connsiteY126" fmla="*/ 553 h 4609730"/>
              <a:gd name="connsiteX127" fmla="*/ 12090585 w 12547487"/>
              <a:gd name="connsiteY127" fmla="*/ 689 h 4609730"/>
              <a:gd name="connsiteX128" fmla="*/ 12115558 w 12547487"/>
              <a:gd name="connsiteY128" fmla="*/ 0 h 4609730"/>
              <a:gd name="connsiteX129" fmla="*/ 12547487 w 12547487"/>
              <a:gd name="connsiteY129" fmla="*/ 1880654 h 4609730"/>
              <a:gd name="connsiteX130" fmla="*/ 664852 w 12547487"/>
              <a:gd name="connsiteY130" fmla="*/ 4609730 h 4609730"/>
              <a:gd name="connsiteX131" fmla="*/ 0 w 12547487"/>
              <a:gd name="connsiteY131" fmla="*/ 1714905 h 4609730"/>
              <a:gd name="connsiteX132" fmla="*/ 8160 w 12547487"/>
              <a:gd name="connsiteY132" fmla="*/ 1717140 h 4609730"/>
              <a:gd name="connsiteX133" fmla="*/ 62595 w 12547487"/>
              <a:gd name="connsiteY133" fmla="*/ 1734714 h 4609730"/>
              <a:gd name="connsiteX134" fmla="*/ 191892 w 12547487"/>
              <a:gd name="connsiteY134" fmla="*/ 1725794 h 4609730"/>
              <a:gd name="connsiteX135" fmla="*/ 238860 w 12547487"/>
              <a:gd name="connsiteY135" fmla="*/ 1702169 h 4609730"/>
              <a:gd name="connsiteX136" fmla="*/ 329365 w 12547487"/>
              <a:gd name="connsiteY136" fmla="*/ 1660633 h 4609730"/>
              <a:gd name="connsiteX137" fmla="*/ 396208 w 12547487"/>
              <a:gd name="connsiteY137" fmla="*/ 1588889 h 4609730"/>
              <a:gd name="connsiteX138" fmla="*/ 480537 w 12547487"/>
              <a:gd name="connsiteY138" fmla="*/ 1530535 h 4609730"/>
              <a:gd name="connsiteX139" fmla="*/ 493078 w 12547487"/>
              <a:gd name="connsiteY139" fmla="*/ 1531413 h 4609730"/>
              <a:gd name="connsiteX140" fmla="*/ 540222 w 12547487"/>
              <a:gd name="connsiteY140" fmla="*/ 1496202 h 4609730"/>
              <a:gd name="connsiteX141" fmla="*/ 674083 w 12547487"/>
              <a:gd name="connsiteY141" fmla="*/ 1398944 h 4609730"/>
              <a:gd name="connsiteX142" fmla="*/ 749648 w 12547487"/>
              <a:gd name="connsiteY142" fmla="*/ 1302435 h 4609730"/>
              <a:gd name="connsiteX143" fmla="*/ 795249 w 12547487"/>
              <a:gd name="connsiteY143" fmla="*/ 1251068 h 4609730"/>
              <a:gd name="connsiteX144" fmla="*/ 862097 w 12547487"/>
              <a:gd name="connsiteY144" fmla="*/ 1220007 h 4609730"/>
              <a:gd name="connsiteX145" fmla="*/ 877569 w 12547487"/>
              <a:gd name="connsiteY145" fmla="*/ 1223011 h 4609730"/>
              <a:gd name="connsiteX146" fmla="*/ 883467 w 12547487"/>
              <a:gd name="connsiteY146" fmla="*/ 1220174 h 4609730"/>
              <a:gd name="connsiteX147" fmla="*/ 884185 w 12547487"/>
              <a:gd name="connsiteY147" fmla="*/ 1220424 h 4609730"/>
              <a:gd name="connsiteX148" fmla="*/ 885322 w 12547487"/>
              <a:gd name="connsiteY148" fmla="*/ 1219281 h 4609730"/>
              <a:gd name="connsiteX149" fmla="*/ 898394 w 12547487"/>
              <a:gd name="connsiteY149" fmla="*/ 1212995 h 4609730"/>
              <a:gd name="connsiteX150" fmla="*/ 929382 w 12547487"/>
              <a:gd name="connsiteY150" fmla="*/ 1210940 h 4609730"/>
              <a:gd name="connsiteX151" fmla="*/ 947390 w 12547487"/>
              <a:gd name="connsiteY151" fmla="*/ 1206207 h 4609730"/>
              <a:gd name="connsiteX152" fmla="*/ 1002063 w 12547487"/>
              <a:gd name="connsiteY152" fmla="*/ 1161717 h 4609730"/>
              <a:gd name="connsiteX153" fmla="*/ 1054722 w 12547487"/>
              <a:gd name="connsiteY153" fmla="*/ 1133875 h 4609730"/>
              <a:gd name="connsiteX154" fmla="*/ 1123316 w 12547487"/>
              <a:gd name="connsiteY154" fmla="*/ 1104293 h 4609730"/>
              <a:gd name="connsiteX155" fmla="*/ 1201636 w 12547487"/>
              <a:gd name="connsiteY155" fmla="*/ 1106918 h 4609730"/>
              <a:gd name="connsiteX156" fmla="*/ 1197346 w 12547487"/>
              <a:gd name="connsiteY156" fmla="*/ 1104046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473843 w 12547487"/>
              <a:gd name="connsiteY2" fmla="*/ 1066799 h 4609730"/>
              <a:gd name="connsiteX3" fmla="*/ 1855056 w 12547487"/>
              <a:gd name="connsiteY3" fmla="*/ 1015146 h 4609730"/>
              <a:gd name="connsiteX4" fmla="*/ 2461080 w 12547487"/>
              <a:gd name="connsiteY4" fmla="*/ 1069442 h 4609730"/>
              <a:gd name="connsiteX5" fmla="*/ 2480769 w 12547487"/>
              <a:gd name="connsiteY5" fmla="*/ 1082624 h 4609730"/>
              <a:gd name="connsiteX6" fmla="*/ 2513615 w 12547487"/>
              <a:gd name="connsiteY6" fmla="*/ 1079209 h 4609730"/>
              <a:gd name="connsiteX7" fmla="*/ 2883110 w 12547487"/>
              <a:gd name="connsiteY7" fmla="*/ 1082703 h 4609730"/>
              <a:gd name="connsiteX8" fmla="*/ 3067466 w 12547487"/>
              <a:gd name="connsiteY8" fmla="*/ 1017777 h 4609730"/>
              <a:gd name="connsiteX9" fmla="*/ 3142515 w 12547487"/>
              <a:gd name="connsiteY9" fmla="*/ 1004553 h 4609730"/>
              <a:gd name="connsiteX10" fmla="*/ 3153472 w 12547487"/>
              <a:gd name="connsiteY10" fmla="*/ 1011470 h 4609730"/>
              <a:gd name="connsiteX11" fmla="*/ 3256916 w 12547487"/>
              <a:gd name="connsiteY11" fmla="*/ 958732 h 4609730"/>
              <a:gd name="connsiteX12" fmla="*/ 3409231 w 12547487"/>
              <a:gd name="connsiteY12" fmla="*/ 951564 h 4609730"/>
              <a:gd name="connsiteX13" fmla="*/ 3524347 w 12547487"/>
              <a:gd name="connsiteY13" fmla="*/ 957376 h 4609730"/>
              <a:gd name="connsiteX14" fmla="*/ 3588810 w 12547487"/>
              <a:gd name="connsiteY14" fmla="*/ 955789 h 4609730"/>
              <a:gd name="connsiteX15" fmla="*/ 3635816 w 12547487"/>
              <a:gd name="connsiteY15" fmla="*/ 960010 h 4609730"/>
              <a:gd name="connsiteX16" fmla="*/ 3754941 w 12547487"/>
              <a:gd name="connsiteY16" fmla="*/ 941825 h 4609730"/>
              <a:gd name="connsiteX17" fmla="*/ 3952184 w 12547487"/>
              <a:gd name="connsiteY17" fmla="*/ 899594 h 4609730"/>
              <a:gd name="connsiteX18" fmla="*/ 4101714 w 12547487"/>
              <a:gd name="connsiteY18" fmla="*/ 917531 h 4609730"/>
              <a:gd name="connsiteX19" fmla="*/ 4177560 w 12547487"/>
              <a:gd name="connsiteY19" fmla="*/ 878696 h 4609730"/>
              <a:gd name="connsiteX20" fmla="*/ 4269581 w 12547487"/>
              <a:gd name="connsiteY20" fmla="*/ 877016 h 4609730"/>
              <a:gd name="connsiteX21" fmla="*/ 4619969 w 12547487"/>
              <a:gd name="connsiteY21" fmla="*/ 798815 h 4609730"/>
              <a:gd name="connsiteX22" fmla="*/ 4808566 w 12547487"/>
              <a:gd name="connsiteY22" fmla="*/ 781686 h 4609730"/>
              <a:gd name="connsiteX23" fmla="*/ 4875311 w 12547487"/>
              <a:gd name="connsiteY23" fmla="*/ 729496 h 4609730"/>
              <a:gd name="connsiteX24" fmla="*/ 4875123 w 12547487"/>
              <a:gd name="connsiteY24" fmla="*/ 726137 h 4609730"/>
              <a:gd name="connsiteX25" fmla="*/ 4879961 w 12547487"/>
              <a:gd name="connsiteY25" fmla="*/ 724303 h 4609730"/>
              <a:gd name="connsiteX26" fmla="*/ 4884283 w 12547487"/>
              <a:gd name="connsiteY26" fmla="*/ 726177 h 4609730"/>
              <a:gd name="connsiteX27" fmla="*/ 4890066 w 12547487"/>
              <a:gd name="connsiteY27" fmla="*/ 724037 h 4609730"/>
              <a:gd name="connsiteX28" fmla="*/ 4905872 w 12547487"/>
              <a:gd name="connsiteY28" fmla="*/ 719096 h 4609730"/>
              <a:gd name="connsiteX29" fmla="*/ 4911186 w 12547487"/>
              <a:gd name="connsiteY29" fmla="*/ 711907 h 4609730"/>
              <a:gd name="connsiteX30" fmla="*/ 4991897 w 12547487"/>
              <a:gd name="connsiteY30" fmla="*/ 697771 h 4609730"/>
              <a:gd name="connsiteX31" fmla="*/ 5024303 w 12547487"/>
              <a:gd name="connsiteY31" fmla="*/ 701951 h 4609730"/>
              <a:gd name="connsiteX32" fmla="*/ 5084207 w 12547487"/>
              <a:gd name="connsiteY32" fmla="*/ 682157 h 4609730"/>
              <a:gd name="connsiteX33" fmla="*/ 5184351 w 12547487"/>
              <a:gd name="connsiteY33" fmla="*/ 683463 h 4609730"/>
              <a:gd name="connsiteX34" fmla="*/ 5321507 w 12547487"/>
              <a:gd name="connsiteY34" fmla="*/ 719959 h 4609730"/>
              <a:gd name="connsiteX35" fmla="*/ 5391160 w 12547487"/>
              <a:gd name="connsiteY35" fmla="*/ 750959 h 4609730"/>
              <a:gd name="connsiteX36" fmla="*/ 5487125 w 12547487"/>
              <a:gd name="connsiteY36" fmla="*/ 772309 h 4609730"/>
              <a:gd name="connsiteX37" fmla="*/ 5643542 w 12547487"/>
              <a:gd name="connsiteY37" fmla="*/ 765979 h 4609730"/>
              <a:gd name="connsiteX38" fmla="*/ 5706451 w 12547487"/>
              <a:gd name="connsiteY38" fmla="*/ 766820 h 4609730"/>
              <a:gd name="connsiteX39" fmla="*/ 5762858 w 12547487"/>
              <a:gd name="connsiteY39" fmla="*/ 755247 h 4609730"/>
              <a:gd name="connsiteX40" fmla="*/ 5767471 w 12547487"/>
              <a:gd name="connsiteY40" fmla="*/ 796958 h 4609730"/>
              <a:gd name="connsiteX41" fmla="*/ 5824432 w 12547487"/>
              <a:gd name="connsiteY41" fmla="*/ 807810 h 4609730"/>
              <a:gd name="connsiteX42" fmla="*/ 5891463 w 12547487"/>
              <a:gd name="connsiteY42" fmla="*/ 836999 h 4609730"/>
              <a:gd name="connsiteX43" fmla="*/ 6056609 w 12547487"/>
              <a:gd name="connsiteY43" fmla="*/ 867466 h 4609730"/>
              <a:gd name="connsiteX44" fmla="*/ 6083954 w 12547487"/>
              <a:gd name="connsiteY44" fmla="*/ 886737 h 4609730"/>
              <a:gd name="connsiteX45" fmla="*/ 6123446 w 12547487"/>
              <a:gd name="connsiteY45" fmla="*/ 906272 h 4609730"/>
              <a:gd name="connsiteX46" fmla="*/ 6279213 w 12547487"/>
              <a:gd name="connsiteY46" fmla="*/ 941922 h 4609730"/>
              <a:gd name="connsiteX47" fmla="*/ 6417146 w 12547487"/>
              <a:gd name="connsiteY47" fmla="*/ 928318 h 4609730"/>
              <a:gd name="connsiteX48" fmla="*/ 6634850 w 12547487"/>
              <a:gd name="connsiteY48" fmla="*/ 900508 h 4609730"/>
              <a:gd name="connsiteX49" fmla="*/ 6671363 w 12547487"/>
              <a:gd name="connsiteY49" fmla="*/ 894080 h 4609730"/>
              <a:gd name="connsiteX50" fmla="*/ 6703400 w 12547487"/>
              <a:gd name="connsiteY50" fmla="*/ 902889 h 4609730"/>
              <a:gd name="connsiteX51" fmla="*/ 6711400 w 12547487"/>
              <a:gd name="connsiteY51" fmla="*/ 917430 h 4609730"/>
              <a:gd name="connsiteX52" fmla="*/ 6731586 w 12547487"/>
              <a:gd name="connsiteY52" fmla="*/ 916196 h 4609730"/>
              <a:gd name="connsiteX53" fmla="*/ 6737090 w 12547487"/>
              <a:gd name="connsiteY53" fmla="*/ 918862 h 4609730"/>
              <a:gd name="connsiteX54" fmla="*/ 6832245 w 12547487"/>
              <a:gd name="connsiteY54" fmla="*/ 882994 h 4609730"/>
              <a:gd name="connsiteX55" fmla="*/ 6913429 w 12547487"/>
              <a:gd name="connsiteY55" fmla="*/ 884954 h 4609730"/>
              <a:gd name="connsiteX56" fmla="*/ 7216421 w 12547487"/>
              <a:gd name="connsiteY56" fmla="*/ 796969 h 4609730"/>
              <a:gd name="connsiteX57" fmla="*/ 7376080 w 12547487"/>
              <a:gd name="connsiteY57" fmla="*/ 746472 h 4609730"/>
              <a:gd name="connsiteX58" fmla="*/ 7625639 w 12547487"/>
              <a:gd name="connsiteY58" fmla="*/ 716373 h 4609730"/>
              <a:gd name="connsiteX59" fmla="*/ 7756911 w 12547487"/>
              <a:gd name="connsiteY59" fmla="*/ 650604 h 4609730"/>
              <a:gd name="connsiteX60" fmla="*/ 7868519 w 12547487"/>
              <a:gd name="connsiteY60" fmla="*/ 616503 h 4609730"/>
              <a:gd name="connsiteX61" fmla="*/ 7872351 w 12547487"/>
              <a:gd name="connsiteY61" fmla="*/ 607157 h 4609730"/>
              <a:gd name="connsiteX62" fmla="*/ 7889820 w 12547487"/>
              <a:gd name="connsiteY62" fmla="*/ 599187 h 4609730"/>
              <a:gd name="connsiteX63" fmla="*/ 7989035 w 12547487"/>
              <a:gd name="connsiteY63" fmla="*/ 585180 h 4609730"/>
              <a:gd name="connsiteX64" fmla="*/ 8078927 w 12547487"/>
              <a:gd name="connsiteY64" fmla="*/ 574018 h 4609730"/>
              <a:gd name="connsiteX65" fmla="*/ 8171367 w 12547487"/>
              <a:gd name="connsiteY65" fmla="*/ 587956 h 4609730"/>
              <a:gd name="connsiteX66" fmla="*/ 8182680 w 12547487"/>
              <a:gd name="connsiteY66" fmla="*/ 584528 h 4609730"/>
              <a:gd name="connsiteX67" fmla="*/ 8183080 w 12547487"/>
              <a:gd name="connsiteY67" fmla="*/ 585096 h 4609730"/>
              <a:gd name="connsiteX68" fmla="*/ 8195361 w 12547487"/>
              <a:gd name="connsiteY68" fmla="*/ 582747 h 4609730"/>
              <a:gd name="connsiteX69" fmla="*/ 8203309 w 12547487"/>
              <a:gd name="connsiteY69" fmla="*/ 578279 h 4609730"/>
              <a:gd name="connsiteX70" fmla="*/ 8291217 w 12547487"/>
              <a:gd name="connsiteY70" fmla="*/ 567936 h 4609730"/>
              <a:gd name="connsiteX71" fmla="*/ 8397600 w 12547487"/>
              <a:gd name="connsiteY71" fmla="*/ 573764 h 4609730"/>
              <a:gd name="connsiteX72" fmla="*/ 8585817 w 12547487"/>
              <a:gd name="connsiteY72" fmla="*/ 528544 h 4609730"/>
              <a:gd name="connsiteX73" fmla="*/ 8597214 w 12547487"/>
              <a:gd name="connsiteY73" fmla="*/ 527540 h 4609730"/>
              <a:gd name="connsiteX74" fmla="*/ 8620277 w 12547487"/>
              <a:gd name="connsiteY74" fmla="*/ 529838 h 4609730"/>
              <a:gd name="connsiteX75" fmla="*/ 8750279 w 12547487"/>
              <a:gd name="connsiteY75" fmla="*/ 514355 h 4609730"/>
              <a:gd name="connsiteX76" fmla="*/ 8770952 w 12547487"/>
              <a:gd name="connsiteY76" fmla="*/ 531568 h 4609730"/>
              <a:gd name="connsiteX77" fmla="*/ 8776056 w 12547487"/>
              <a:gd name="connsiteY77" fmla="*/ 533522 h 4609730"/>
              <a:gd name="connsiteX78" fmla="*/ 8777497 w 12547487"/>
              <a:gd name="connsiteY78" fmla="*/ 532217 h 4609730"/>
              <a:gd name="connsiteX79" fmla="*/ 8801322 w 12547487"/>
              <a:gd name="connsiteY79" fmla="*/ 525101 h 4609730"/>
              <a:gd name="connsiteX80" fmla="*/ 8851058 w 12547487"/>
              <a:gd name="connsiteY80" fmla="*/ 487661 h 4609730"/>
              <a:gd name="connsiteX81" fmla="*/ 8911397 w 12547487"/>
              <a:gd name="connsiteY81" fmla="*/ 440878 h 4609730"/>
              <a:gd name="connsiteX82" fmla="*/ 8960165 w 12547487"/>
              <a:gd name="connsiteY82" fmla="*/ 426167 h 4609730"/>
              <a:gd name="connsiteX83" fmla="*/ 9074520 w 12547487"/>
              <a:gd name="connsiteY83" fmla="*/ 372999 h 4609730"/>
              <a:gd name="connsiteX84" fmla="*/ 9149702 w 12547487"/>
              <a:gd name="connsiteY84" fmla="*/ 344823 h 4609730"/>
              <a:gd name="connsiteX85" fmla="*/ 9151735 w 12547487"/>
              <a:gd name="connsiteY85" fmla="*/ 343693 h 4609730"/>
              <a:gd name="connsiteX86" fmla="*/ 9168799 w 12547487"/>
              <a:gd name="connsiteY86" fmla="*/ 345774 h 4609730"/>
              <a:gd name="connsiteX87" fmla="*/ 9169610 w 12547487"/>
              <a:gd name="connsiteY87" fmla="*/ 354357 h 4609730"/>
              <a:gd name="connsiteX88" fmla="*/ 9184805 w 12547487"/>
              <a:gd name="connsiteY88" fmla="*/ 358617 h 4609730"/>
              <a:gd name="connsiteX89" fmla="*/ 9212783 w 12547487"/>
              <a:gd name="connsiteY89" fmla="*/ 351552 h 4609730"/>
              <a:gd name="connsiteX90" fmla="*/ 9223893 w 12547487"/>
              <a:gd name="connsiteY90" fmla="*/ 353846 h 4609730"/>
              <a:gd name="connsiteX91" fmla="*/ 9227770 w 12547487"/>
              <a:gd name="connsiteY91" fmla="*/ 352887 h 4609730"/>
              <a:gd name="connsiteX92" fmla="*/ 9237095 w 12547487"/>
              <a:gd name="connsiteY92" fmla="*/ 351656 h 4609730"/>
              <a:gd name="connsiteX93" fmla="*/ 9235111 w 12547487"/>
              <a:gd name="connsiteY93" fmla="*/ 346483 h 4609730"/>
              <a:gd name="connsiteX94" fmla="*/ 9280504 w 12547487"/>
              <a:gd name="connsiteY94" fmla="*/ 320358 h 4609730"/>
              <a:gd name="connsiteX95" fmla="*/ 9328601 w 12547487"/>
              <a:gd name="connsiteY95" fmla="*/ 306436 h 4609730"/>
              <a:gd name="connsiteX96" fmla="*/ 9372019 w 12547487"/>
              <a:gd name="connsiteY96" fmla="*/ 272078 h 4609730"/>
              <a:gd name="connsiteX97" fmla="*/ 9452545 w 12547487"/>
              <a:gd name="connsiteY97" fmla="*/ 241860 h 4609730"/>
              <a:gd name="connsiteX98" fmla="*/ 9518291 w 12547487"/>
              <a:gd name="connsiteY98" fmla="*/ 210633 h 4609730"/>
              <a:gd name="connsiteX99" fmla="*/ 9601653 w 12547487"/>
              <a:gd name="connsiteY99" fmla="*/ 194064 h 4609730"/>
              <a:gd name="connsiteX100" fmla="*/ 9756909 w 12547487"/>
              <a:gd name="connsiteY100" fmla="*/ 193391 h 4609730"/>
              <a:gd name="connsiteX101" fmla="*/ 9880369 w 12547487"/>
              <a:gd name="connsiteY101" fmla="*/ 231894 h 4609730"/>
              <a:gd name="connsiteX102" fmla="*/ 9974881 w 12547487"/>
              <a:gd name="connsiteY102" fmla="*/ 256550 h 4609730"/>
              <a:gd name="connsiteX103" fmla="*/ 10025323 w 12547487"/>
              <a:gd name="connsiteY103" fmla="*/ 256596 h 4609730"/>
              <a:gd name="connsiteX104" fmla="*/ 10125155 w 12547487"/>
              <a:gd name="connsiteY104" fmla="*/ 257669 h 4609730"/>
              <a:gd name="connsiteX105" fmla="*/ 10175673 w 12547487"/>
              <a:gd name="connsiteY105" fmla="*/ 229584 h 4609730"/>
              <a:gd name="connsiteX106" fmla="*/ 10234385 w 12547487"/>
              <a:gd name="connsiteY106" fmla="*/ 221010 h 4609730"/>
              <a:gd name="connsiteX107" fmla="*/ 10249898 w 12547487"/>
              <a:gd name="connsiteY107" fmla="*/ 238521 h 4609730"/>
              <a:gd name="connsiteX108" fmla="*/ 10312094 w 12547487"/>
              <a:gd name="connsiteY108" fmla="*/ 223019 h 4609730"/>
              <a:gd name="connsiteX109" fmla="*/ 10406238 w 12547487"/>
              <a:gd name="connsiteY109" fmla="*/ 197367 h 4609730"/>
              <a:gd name="connsiteX110" fmla="*/ 10461019 w 12547487"/>
              <a:gd name="connsiteY110" fmla="*/ 187607 h 4609730"/>
              <a:gd name="connsiteX111" fmla="*/ 10610128 w 12547487"/>
              <a:gd name="connsiteY111" fmla="*/ 155478 h 4609730"/>
              <a:gd name="connsiteX112" fmla="*/ 10759076 w 12547487"/>
              <a:gd name="connsiteY112" fmla="*/ 119129 h 4609730"/>
              <a:gd name="connsiteX113" fmla="*/ 10845042 w 12547487"/>
              <a:gd name="connsiteY113" fmla="*/ 74065 h 4609730"/>
              <a:gd name="connsiteX114" fmla="*/ 10967723 w 12547487"/>
              <a:gd name="connsiteY114" fmla="*/ 46727 h 4609730"/>
              <a:gd name="connsiteX115" fmla="*/ 10987923 w 12547487"/>
              <a:gd name="connsiteY115" fmla="*/ 38704 h 4609730"/>
              <a:gd name="connsiteX116" fmla="*/ 11017061 w 12547487"/>
              <a:gd name="connsiteY116" fmla="*/ 38489 h 4609730"/>
              <a:gd name="connsiteX117" fmla="*/ 11133965 w 12547487"/>
              <a:gd name="connsiteY117" fmla="*/ 38707 h 4609730"/>
              <a:gd name="connsiteX118" fmla="*/ 11227034 w 12547487"/>
              <a:gd name="connsiteY118" fmla="*/ 48621 h 4609730"/>
              <a:gd name="connsiteX119" fmla="*/ 11381469 w 12547487"/>
              <a:gd name="connsiteY119" fmla="*/ 47048 h 4609730"/>
              <a:gd name="connsiteX120" fmla="*/ 11525790 w 12547487"/>
              <a:gd name="connsiteY120" fmla="*/ 92054 h 4609730"/>
              <a:gd name="connsiteX121" fmla="*/ 11637767 w 12547487"/>
              <a:gd name="connsiteY121" fmla="*/ 122688 h 4609730"/>
              <a:gd name="connsiteX122" fmla="*/ 11708024 w 12547487"/>
              <a:gd name="connsiteY122" fmla="*/ 116533 h 4609730"/>
              <a:gd name="connsiteX123" fmla="*/ 11801763 w 12547487"/>
              <a:gd name="connsiteY123" fmla="*/ 117985 h 4609730"/>
              <a:gd name="connsiteX124" fmla="*/ 11948668 w 12547487"/>
              <a:gd name="connsiteY124" fmla="*/ 55392 h 4609730"/>
              <a:gd name="connsiteX125" fmla="*/ 12059612 w 12547487"/>
              <a:gd name="connsiteY125" fmla="*/ 553 h 4609730"/>
              <a:gd name="connsiteX126" fmla="*/ 12090585 w 12547487"/>
              <a:gd name="connsiteY126" fmla="*/ 689 h 4609730"/>
              <a:gd name="connsiteX127" fmla="*/ 12115558 w 12547487"/>
              <a:gd name="connsiteY127" fmla="*/ 0 h 4609730"/>
              <a:gd name="connsiteX128" fmla="*/ 12547487 w 12547487"/>
              <a:gd name="connsiteY128" fmla="*/ 1880654 h 4609730"/>
              <a:gd name="connsiteX129" fmla="*/ 664852 w 12547487"/>
              <a:gd name="connsiteY129" fmla="*/ 4609730 h 4609730"/>
              <a:gd name="connsiteX130" fmla="*/ 0 w 12547487"/>
              <a:gd name="connsiteY130" fmla="*/ 1714905 h 4609730"/>
              <a:gd name="connsiteX131" fmla="*/ 8160 w 12547487"/>
              <a:gd name="connsiteY131" fmla="*/ 1717140 h 4609730"/>
              <a:gd name="connsiteX132" fmla="*/ 62595 w 12547487"/>
              <a:gd name="connsiteY132" fmla="*/ 1734714 h 4609730"/>
              <a:gd name="connsiteX133" fmla="*/ 191892 w 12547487"/>
              <a:gd name="connsiteY133" fmla="*/ 1725794 h 4609730"/>
              <a:gd name="connsiteX134" fmla="*/ 238860 w 12547487"/>
              <a:gd name="connsiteY134" fmla="*/ 1702169 h 4609730"/>
              <a:gd name="connsiteX135" fmla="*/ 329365 w 12547487"/>
              <a:gd name="connsiteY135" fmla="*/ 1660633 h 4609730"/>
              <a:gd name="connsiteX136" fmla="*/ 396208 w 12547487"/>
              <a:gd name="connsiteY136" fmla="*/ 1588889 h 4609730"/>
              <a:gd name="connsiteX137" fmla="*/ 480537 w 12547487"/>
              <a:gd name="connsiteY137" fmla="*/ 1530535 h 4609730"/>
              <a:gd name="connsiteX138" fmla="*/ 493078 w 12547487"/>
              <a:gd name="connsiteY138" fmla="*/ 1531413 h 4609730"/>
              <a:gd name="connsiteX139" fmla="*/ 540222 w 12547487"/>
              <a:gd name="connsiteY139" fmla="*/ 1496202 h 4609730"/>
              <a:gd name="connsiteX140" fmla="*/ 674083 w 12547487"/>
              <a:gd name="connsiteY140" fmla="*/ 1398944 h 4609730"/>
              <a:gd name="connsiteX141" fmla="*/ 749648 w 12547487"/>
              <a:gd name="connsiteY141" fmla="*/ 1302435 h 4609730"/>
              <a:gd name="connsiteX142" fmla="*/ 795249 w 12547487"/>
              <a:gd name="connsiteY142" fmla="*/ 1251068 h 4609730"/>
              <a:gd name="connsiteX143" fmla="*/ 862097 w 12547487"/>
              <a:gd name="connsiteY143" fmla="*/ 1220007 h 4609730"/>
              <a:gd name="connsiteX144" fmla="*/ 877569 w 12547487"/>
              <a:gd name="connsiteY144" fmla="*/ 1223011 h 4609730"/>
              <a:gd name="connsiteX145" fmla="*/ 883467 w 12547487"/>
              <a:gd name="connsiteY145" fmla="*/ 1220174 h 4609730"/>
              <a:gd name="connsiteX146" fmla="*/ 884185 w 12547487"/>
              <a:gd name="connsiteY146" fmla="*/ 1220424 h 4609730"/>
              <a:gd name="connsiteX147" fmla="*/ 885322 w 12547487"/>
              <a:gd name="connsiteY147" fmla="*/ 1219281 h 4609730"/>
              <a:gd name="connsiteX148" fmla="*/ 898394 w 12547487"/>
              <a:gd name="connsiteY148" fmla="*/ 1212995 h 4609730"/>
              <a:gd name="connsiteX149" fmla="*/ 929382 w 12547487"/>
              <a:gd name="connsiteY149" fmla="*/ 1210940 h 4609730"/>
              <a:gd name="connsiteX150" fmla="*/ 947390 w 12547487"/>
              <a:gd name="connsiteY150" fmla="*/ 1206207 h 4609730"/>
              <a:gd name="connsiteX151" fmla="*/ 1002063 w 12547487"/>
              <a:gd name="connsiteY151" fmla="*/ 1161717 h 4609730"/>
              <a:gd name="connsiteX152" fmla="*/ 1054722 w 12547487"/>
              <a:gd name="connsiteY152" fmla="*/ 1133875 h 4609730"/>
              <a:gd name="connsiteX153" fmla="*/ 1123316 w 12547487"/>
              <a:gd name="connsiteY153" fmla="*/ 1104293 h 4609730"/>
              <a:gd name="connsiteX154" fmla="*/ 1201636 w 12547487"/>
              <a:gd name="connsiteY154" fmla="*/ 1106918 h 4609730"/>
              <a:gd name="connsiteX155" fmla="*/ 1197346 w 12547487"/>
              <a:gd name="connsiteY155" fmla="*/ 1104046 h 4609730"/>
              <a:gd name="connsiteX0" fmla="*/ 1197346 w 12547487"/>
              <a:gd name="connsiteY0" fmla="*/ 1104046 h 4609730"/>
              <a:gd name="connsiteX1" fmla="*/ 1364765 w 12547487"/>
              <a:gd name="connsiteY1" fmla="*/ 1046241 h 4609730"/>
              <a:gd name="connsiteX2" fmla="*/ 1473843 w 12547487"/>
              <a:gd name="connsiteY2" fmla="*/ 1066799 h 4609730"/>
              <a:gd name="connsiteX3" fmla="*/ 2461080 w 12547487"/>
              <a:gd name="connsiteY3" fmla="*/ 1069442 h 4609730"/>
              <a:gd name="connsiteX4" fmla="*/ 2480769 w 12547487"/>
              <a:gd name="connsiteY4" fmla="*/ 1082624 h 4609730"/>
              <a:gd name="connsiteX5" fmla="*/ 2513615 w 12547487"/>
              <a:gd name="connsiteY5" fmla="*/ 1079209 h 4609730"/>
              <a:gd name="connsiteX6" fmla="*/ 2883110 w 12547487"/>
              <a:gd name="connsiteY6" fmla="*/ 1082703 h 4609730"/>
              <a:gd name="connsiteX7" fmla="*/ 3067466 w 12547487"/>
              <a:gd name="connsiteY7" fmla="*/ 1017777 h 4609730"/>
              <a:gd name="connsiteX8" fmla="*/ 3142515 w 12547487"/>
              <a:gd name="connsiteY8" fmla="*/ 1004553 h 4609730"/>
              <a:gd name="connsiteX9" fmla="*/ 3153472 w 12547487"/>
              <a:gd name="connsiteY9" fmla="*/ 1011470 h 4609730"/>
              <a:gd name="connsiteX10" fmla="*/ 3256916 w 12547487"/>
              <a:gd name="connsiteY10" fmla="*/ 958732 h 4609730"/>
              <a:gd name="connsiteX11" fmla="*/ 3409231 w 12547487"/>
              <a:gd name="connsiteY11" fmla="*/ 951564 h 4609730"/>
              <a:gd name="connsiteX12" fmla="*/ 3524347 w 12547487"/>
              <a:gd name="connsiteY12" fmla="*/ 957376 h 4609730"/>
              <a:gd name="connsiteX13" fmla="*/ 3588810 w 12547487"/>
              <a:gd name="connsiteY13" fmla="*/ 955789 h 4609730"/>
              <a:gd name="connsiteX14" fmla="*/ 3635816 w 12547487"/>
              <a:gd name="connsiteY14" fmla="*/ 960010 h 4609730"/>
              <a:gd name="connsiteX15" fmla="*/ 3754941 w 12547487"/>
              <a:gd name="connsiteY15" fmla="*/ 941825 h 4609730"/>
              <a:gd name="connsiteX16" fmla="*/ 3952184 w 12547487"/>
              <a:gd name="connsiteY16" fmla="*/ 899594 h 4609730"/>
              <a:gd name="connsiteX17" fmla="*/ 4101714 w 12547487"/>
              <a:gd name="connsiteY17" fmla="*/ 917531 h 4609730"/>
              <a:gd name="connsiteX18" fmla="*/ 4177560 w 12547487"/>
              <a:gd name="connsiteY18" fmla="*/ 878696 h 4609730"/>
              <a:gd name="connsiteX19" fmla="*/ 4269581 w 12547487"/>
              <a:gd name="connsiteY19" fmla="*/ 877016 h 4609730"/>
              <a:gd name="connsiteX20" fmla="*/ 4619969 w 12547487"/>
              <a:gd name="connsiteY20" fmla="*/ 798815 h 4609730"/>
              <a:gd name="connsiteX21" fmla="*/ 4808566 w 12547487"/>
              <a:gd name="connsiteY21" fmla="*/ 781686 h 4609730"/>
              <a:gd name="connsiteX22" fmla="*/ 4875311 w 12547487"/>
              <a:gd name="connsiteY22" fmla="*/ 729496 h 4609730"/>
              <a:gd name="connsiteX23" fmla="*/ 4875123 w 12547487"/>
              <a:gd name="connsiteY23" fmla="*/ 726137 h 4609730"/>
              <a:gd name="connsiteX24" fmla="*/ 4879961 w 12547487"/>
              <a:gd name="connsiteY24" fmla="*/ 724303 h 4609730"/>
              <a:gd name="connsiteX25" fmla="*/ 4884283 w 12547487"/>
              <a:gd name="connsiteY25" fmla="*/ 726177 h 4609730"/>
              <a:gd name="connsiteX26" fmla="*/ 4890066 w 12547487"/>
              <a:gd name="connsiteY26" fmla="*/ 724037 h 4609730"/>
              <a:gd name="connsiteX27" fmla="*/ 4905872 w 12547487"/>
              <a:gd name="connsiteY27" fmla="*/ 719096 h 4609730"/>
              <a:gd name="connsiteX28" fmla="*/ 4911186 w 12547487"/>
              <a:gd name="connsiteY28" fmla="*/ 711907 h 4609730"/>
              <a:gd name="connsiteX29" fmla="*/ 4991897 w 12547487"/>
              <a:gd name="connsiteY29" fmla="*/ 697771 h 4609730"/>
              <a:gd name="connsiteX30" fmla="*/ 5024303 w 12547487"/>
              <a:gd name="connsiteY30" fmla="*/ 701951 h 4609730"/>
              <a:gd name="connsiteX31" fmla="*/ 5084207 w 12547487"/>
              <a:gd name="connsiteY31" fmla="*/ 682157 h 4609730"/>
              <a:gd name="connsiteX32" fmla="*/ 5184351 w 12547487"/>
              <a:gd name="connsiteY32" fmla="*/ 683463 h 4609730"/>
              <a:gd name="connsiteX33" fmla="*/ 5321507 w 12547487"/>
              <a:gd name="connsiteY33" fmla="*/ 719959 h 4609730"/>
              <a:gd name="connsiteX34" fmla="*/ 5391160 w 12547487"/>
              <a:gd name="connsiteY34" fmla="*/ 750959 h 4609730"/>
              <a:gd name="connsiteX35" fmla="*/ 5487125 w 12547487"/>
              <a:gd name="connsiteY35" fmla="*/ 772309 h 4609730"/>
              <a:gd name="connsiteX36" fmla="*/ 5643542 w 12547487"/>
              <a:gd name="connsiteY36" fmla="*/ 765979 h 4609730"/>
              <a:gd name="connsiteX37" fmla="*/ 5706451 w 12547487"/>
              <a:gd name="connsiteY37" fmla="*/ 766820 h 4609730"/>
              <a:gd name="connsiteX38" fmla="*/ 5762858 w 12547487"/>
              <a:gd name="connsiteY38" fmla="*/ 755247 h 4609730"/>
              <a:gd name="connsiteX39" fmla="*/ 5767471 w 12547487"/>
              <a:gd name="connsiteY39" fmla="*/ 796958 h 4609730"/>
              <a:gd name="connsiteX40" fmla="*/ 5824432 w 12547487"/>
              <a:gd name="connsiteY40" fmla="*/ 807810 h 4609730"/>
              <a:gd name="connsiteX41" fmla="*/ 5891463 w 12547487"/>
              <a:gd name="connsiteY41" fmla="*/ 836999 h 4609730"/>
              <a:gd name="connsiteX42" fmla="*/ 6056609 w 12547487"/>
              <a:gd name="connsiteY42" fmla="*/ 867466 h 4609730"/>
              <a:gd name="connsiteX43" fmla="*/ 6083954 w 12547487"/>
              <a:gd name="connsiteY43" fmla="*/ 886737 h 4609730"/>
              <a:gd name="connsiteX44" fmla="*/ 6123446 w 12547487"/>
              <a:gd name="connsiteY44" fmla="*/ 906272 h 4609730"/>
              <a:gd name="connsiteX45" fmla="*/ 6279213 w 12547487"/>
              <a:gd name="connsiteY45" fmla="*/ 941922 h 4609730"/>
              <a:gd name="connsiteX46" fmla="*/ 6417146 w 12547487"/>
              <a:gd name="connsiteY46" fmla="*/ 928318 h 4609730"/>
              <a:gd name="connsiteX47" fmla="*/ 6634850 w 12547487"/>
              <a:gd name="connsiteY47" fmla="*/ 900508 h 4609730"/>
              <a:gd name="connsiteX48" fmla="*/ 6671363 w 12547487"/>
              <a:gd name="connsiteY48" fmla="*/ 894080 h 4609730"/>
              <a:gd name="connsiteX49" fmla="*/ 6703400 w 12547487"/>
              <a:gd name="connsiteY49" fmla="*/ 902889 h 4609730"/>
              <a:gd name="connsiteX50" fmla="*/ 6711400 w 12547487"/>
              <a:gd name="connsiteY50" fmla="*/ 917430 h 4609730"/>
              <a:gd name="connsiteX51" fmla="*/ 6731586 w 12547487"/>
              <a:gd name="connsiteY51" fmla="*/ 916196 h 4609730"/>
              <a:gd name="connsiteX52" fmla="*/ 6737090 w 12547487"/>
              <a:gd name="connsiteY52" fmla="*/ 918862 h 4609730"/>
              <a:gd name="connsiteX53" fmla="*/ 6832245 w 12547487"/>
              <a:gd name="connsiteY53" fmla="*/ 882994 h 4609730"/>
              <a:gd name="connsiteX54" fmla="*/ 6913429 w 12547487"/>
              <a:gd name="connsiteY54" fmla="*/ 884954 h 4609730"/>
              <a:gd name="connsiteX55" fmla="*/ 7216421 w 12547487"/>
              <a:gd name="connsiteY55" fmla="*/ 796969 h 4609730"/>
              <a:gd name="connsiteX56" fmla="*/ 7376080 w 12547487"/>
              <a:gd name="connsiteY56" fmla="*/ 746472 h 4609730"/>
              <a:gd name="connsiteX57" fmla="*/ 7625639 w 12547487"/>
              <a:gd name="connsiteY57" fmla="*/ 716373 h 4609730"/>
              <a:gd name="connsiteX58" fmla="*/ 7756911 w 12547487"/>
              <a:gd name="connsiteY58" fmla="*/ 650604 h 4609730"/>
              <a:gd name="connsiteX59" fmla="*/ 7868519 w 12547487"/>
              <a:gd name="connsiteY59" fmla="*/ 616503 h 4609730"/>
              <a:gd name="connsiteX60" fmla="*/ 7872351 w 12547487"/>
              <a:gd name="connsiteY60" fmla="*/ 607157 h 4609730"/>
              <a:gd name="connsiteX61" fmla="*/ 7889820 w 12547487"/>
              <a:gd name="connsiteY61" fmla="*/ 599187 h 4609730"/>
              <a:gd name="connsiteX62" fmla="*/ 7989035 w 12547487"/>
              <a:gd name="connsiteY62" fmla="*/ 585180 h 4609730"/>
              <a:gd name="connsiteX63" fmla="*/ 8078927 w 12547487"/>
              <a:gd name="connsiteY63" fmla="*/ 574018 h 4609730"/>
              <a:gd name="connsiteX64" fmla="*/ 8171367 w 12547487"/>
              <a:gd name="connsiteY64" fmla="*/ 587956 h 4609730"/>
              <a:gd name="connsiteX65" fmla="*/ 8182680 w 12547487"/>
              <a:gd name="connsiteY65" fmla="*/ 584528 h 4609730"/>
              <a:gd name="connsiteX66" fmla="*/ 8183080 w 12547487"/>
              <a:gd name="connsiteY66" fmla="*/ 585096 h 4609730"/>
              <a:gd name="connsiteX67" fmla="*/ 8195361 w 12547487"/>
              <a:gd name="connsiteY67" fmla="*/ 582747 h 4609730"/>
              <a:gd name="connsiteX68" fmla="*/ 8203309 w 12547487"/>
              <a:gd name="connsiteY68" fmla="*/ 578279 h 4609730"/>
              <a:gd name="connsiteX69" fmla="*/ 8291217 w 12547487"/>
              <a:gd name="connsiteY69" fmla="*/ 567936 h 4609730"/>
              <a:gd name="connsiteX70" fmla="*/ 8397600 w 12547487"/>
              <a:gd name="connsiteY70" fmla="*/ 573764 h 4609730"/>
              <a:gd name="connsiteX71" fmla="*/ 8585817 w 12547487"/>
              <a:gd name="connsiteY71" fmla="*/ 528544 h 4609730"/>
              <a:gd name="connsiteX72" fmla="*/ 8597214 w 12547487"/>
              <a:gd name="connsiteY72" fmla="*/ 527540 h 4609730"/>
              <a:gd name="connsiteX73" fmla="*/ 8620277 w 12547487"/>
              <a:gd name="connsiteY73" fmla="*/ 529838 h 4609730"/>
              <a:gd name="connsiteX74" fmla="*/ 8750279 w 12547487"/>
              <a:gd name="connsiteY74" fmla="*/ 514355 h 4609730"/>
              <a:gd name="connsiteX75" fmla="*/ 8770952 w 12547487"/>
              <a:gd name="connsiteY75" fmla="*/ 531568 h 4609730"/>
              <a:gd name="connsiteX76" fmla="*/ 8776056 w 12547487"/>
              <a:gd name="connsiteY76" fmla="*/ 533522 h 4609730"/>
              <a:gd name="connsiteX77" fmla="*/ 8777497 w 12547487"/>
              <a:gd name="connsiteY77" fmla="*/ 532217 h 4609730"/>
              <a:gd name="connsiteX78" fmla="*/ 8801322 w 12547487"/>
              <a:gd name="connsiteY78" fmla="*/ 525101 h 4609730"/>
              <a:gd name="connsiteX79" fmla="*/ 8851058 w 12547487"/>
              <a:gd name="connsiteY79" fmla="*/ 487661 h 4609730"/>
              <a:gd name="connsiteX80" fmla="*/ 8911397 w 12547487"/>
              <a:gd name="connsiteY80" fmla="*/ 440878 h 4609730"/>
              <a:gd name="connsiteX81" fmla="*/ 8960165 w 12547487"/>
              <a:gd name="connsiteY81" fmla="*/ 426167 h 4609730"/>
              <a:gd name="connsiteX82" fmla="*/ 9074520 w 12547487"/>
              <a:gd name="connsiteY82" fmla="*/ 372999 h 4609730"/>
              <a:gd name="connsiteX83" fmla="*/ 9149702 w 12547487"/>
              <a:gd name="connsiteY83" fmla="*/ 344823 h 4609730"/>
              <a:gd name="connsiteX84" fmla="*/ 9151735 w 12547487"/>
              <a:gd name="connsiteY84" fmla="*/ 343693 h 4609730"/>
              <a:gd name="connsiteX85" fmla="*/ 9168799 w 12547487"/>
              <a:gd name="connsiteY85" fmla="*/ 345774 h 4609730"/>
              <a:gd name="connsiteX86" fmla="*/ 9169610 w 12547487"/>
              <a:gd name="connsiteY86" fmla="*/ 354357 h 4609730"/>
              <a:gd name="connsiteX87" fmla="*/ 9184805 w 12547487"/>
              <a:gd name="connsiteY87" fmla="*/ 358617 h 4609730"/>
              <a:gd name="connsiteX88" fmla="*/ 9212783 w 12547487"/>
              <a:gd name="connsiteY88" fmla="*/ 351552 h 4609730"/>
              <a:gd name="connsiteX89" fmla="*/ 9223893 w 12547487"/>
              <a:gd name="connsiteY89" fmla="*/ 353846 h 4609730"/>
              <a:gd name="connsiteX90" fmla="*/ 9227770 w 12547487"/>
              <a:gd name="connsiteY90" fmla="*/ 352887 h 4609730"/>
              <a:gd name="connsiteX91" fmla="*/ 9237095 w 12547487"/>
              <a:gd name="connsiteY91" fmla="*/ 351656 h 4609730"/>
              <a:gd name="connsiteX92" fmla="*/ 9235111 w 12547487"/>
              <a:gd name="connsiteY92" fmla="*/ 346483 h 4609730"/>
              <a:gd name="connsiteX93" fmla="*/ 9280504 w 12547487"/>
              <a:gd name="connsiteY93" fmla="*/ 320358 h 4609730"/>
              <a:gd name="connsiteX94" fmla="*/ 9328601 w 12547487"/>
              <a:gd name="connsiteY94" fmla="*/ 306436 h 4609730"/>
              <a:gd name="connsiteX95" fmla="*/ 9372019 w 12547487"/>
              <a:gd name="connsiteY95" fmla="*/ 272078 h 4609730"/>
              <a:gd name="connsiteX96" fmla="*/ 9452545 w 12547487"/>
              <a:gd name="connsiteY96" fmla="*/ 241860 h 4609730"/>
              <a:gd name="connsiteX97" fmla="*/ 9518291 w 12547487"/>
              <a:gd name="connsiteY97" fmla="*/ 210633 h 4609730"/>
              <a:gd name="connsiteX98" fmla="*/ 9601653 w 12547487"/>
              <a:gd name="connsiteY98" fmla="*/ 194064 h 4609730"/>
              <a:gd name="connsiteX99" fmla="*/ 9756909 w 12547487"/>
              <a:gd name="connsiteY99" fmla="*/ 193391 h 4609730"/>
              <a:gd name="connsiteX100" fmla="*/ 9880369 w 12547487"/>
              <a:gd name="connsiteY100" fmla="*/ 231894 h 4609730"/>
              <a:gd name="connsiteX101" fmla="*/ 9974881 w 12547487"/>
              <a:gd name="connsiteY101" fmla="*/ 256550 h 4609730"/>
              <a:gd name="connsiteX102" fmla="*/ 10025323 w 12547487"/>
              <a:gd name="connsiteY102" fmla="*/ 256596 h 4609730"/>
              <a:gd name="connsiteX103" fmla="*/ 10125155 w 12547487"/>
              <a:gd name="connsiteY103" fmla="*/ 257669 h 4609730"/>
              <a:gd name="connsiteX104" fmla="*/ 10175673 w 12547487"/>
              <a:gd name="connsiteY104" fmla="*/ 229584 h 4609730"/>
              <a:gd name="connsiteX105" fmla="*/ 10234385 w 12547487"/>
              <a:gd name="connsiteY105" fmla="*/ 221010 h 4609730"/>
              <a:gd name="connsiteX106" fmla="*/ 10249898 w 12547487"/>
              <a:gd name="connsiteY106" fmla="*/ 238521 h 4609730"/>
              <a:gd name="connsiteX107" fmla="*/ 10312094 w 12547487"/>
              <a:gd name="connsiteY107" fmla="*/ 223019 h 4609730"/>
              <a:gd name="connsiteX108" fmla="*/ 10406238 w 12547487"/>
              <a:gd name="connsiteY108" fmla="*/ 197367 h 4609730"/>
              <a:gd name="connsiteX109" fmla="*/ 10461019 w 12547487"/>
              <a:gd name="connsiteY109" fmla="*/ 187607 h 4609730"/>
              <a:gd name="connsiteX110" fmla="*/ 10610128 w 12547487"/>
              <a:gd name="connsiteY110" fmla="*/ 155478 h 4609730"/>
              <a:gd name="connsiteX111" fmla="*/ 10759076 w 12547487"/>
              <a:gd name="connsiteY111" fmla="*/ 119129 h 4609730"/>
              <a:gd name="connsiteX112" fmla="*/ 10845042 w 12547487"/>
              <a:gd name="connsiteY112" fmla="*/ 74065 h 4609730"/>
              <a:gd name="connsiteX113" fmla="*/ 10967723 w 12547487"/>
              <a:gd name="connsiteY113" fmla="*/ 46727 h 4609730"/>
              <a:gd name="connsiteX114" fmla="*/ 10987923 w 12547487"/>
              <a:gd name="connsiteY114" fmla="*/ 38704 h 4609730"/>
              <a:gd name="connsiteX115" fmla="*/ 11017061 w 12547487"/>
              <a:gd name="connsiteY115" fmla="*/ 38489 h 4609730"/>
              <a:gd name="connsiteX116" fmla="*/ 11133965 w 12547487"/>
              <a:gd name="connsiteY116" fmla="*/ 38707 h 4609730"/>
              <a:gd name="connsiteX117" fmla="*/ 11227034 w 12547487"/>
              <a:gd name="connsiteY117" fmla="*/ 48621 h 4609730"/>
              <a:gd name="connsiteX118" fmla="*/ 11381469 w 12547487"/>
              <a:gd name="connsiteY118" fmla="*/ 47048 h 4609730"/>
              <a:gd name="connsiteX119" fmla="*/ 11525790 w 12547487"/>
              <a:gd name="connsiteY119" fmla="*/ 92054 h 4609730"/>
              <a:gd name="connsiteX120" fmla="*/ 11637767 w 12547487"/>
              <a:gd name="connsiteY120" fmla="*/ 122688 h 4609730"/>
              <a:gd name="connsiteX121" fmla="*/ 11708024 w 12547487"/>
              <a:gd name="connsiteY121" fmla="*/ 116533 h 4609730"/>
              <a:gd name="connsiteX122" fmla="*/ 11801763 w 12547487"/>
              <a:gd name="connsiteY122" fmla="*/ 117985 h 4609730"/>
              <a:gd name="connsiteX123" fmla="*/ 11948668 w 12547487"/>
              <a:gd name="connsiteY123" fmla="*/ 55392 h 4609730"/>
              <a:gd name="connsiteX124" fmla="*/ 12059612 w 12547487"/>
              <a:gd name="connsiteY124" fmla="*/ 553 h 4609730"/>
              <a:gd name="connsiteX125" fmla="*/ 12090585 w 12547487"/>
              <a:gd name="connsiteY125" fmla="*/ 689 h 4609730"/>
              <a:gd name="connsiteX126" fmla="*/ 12115558 w 12547487"/>
              <a:gd name="connsiteY126" fmla="*/ 0 h 4609730"/>
              <a:gd name="connsiteX127" fmla="*/ 12547487 w 12547487"/>
              <a:gd name="connsiteY127" fmla="*/ 1880654 h 4609730"/>
              <a:gd name="connsiteX128" fmla="*/ 664852 w 12547487"/>
              <a:gd name="connsiteY128" fmla="*/ 4609730 h 4609730"/>
              <a:gd name="connsiteX129" fmla="*/ 0 w 12547487"/>
              <a:gd name="connsiteY129" fmla="*/ 1714905 h 4609730"/>
              <a:gd name="connsiteX130" fmla="*/ 8160 w 12547487"/>
              <a:gd name="connsiteY130" fmla="*/ 1717140 h 4609730"/>
              <a:gd name="connsiteX131" fmla="*/ 62595 w 12547487"/>
              <a:gd name="connsiteY131" fmla="*/ 1734714 h 4609730"/>
              <a:gd name="connsiteX132" fmla="*/ 191892 w 12547487"/>
              <a:gd name="connsiteY132" fmla="*/ 1725794 h 4609730"/>
              <a:gd name="connsiteX133" fmla="*/ 238860 w 12547487"/>
              <a:gd name="connsiteY133" fmla="*/ 1702169 h 4609730"/>
              <a:gd name="connsiteX134" fmla="*/ 329365 w 12547487"/>
              <a:gd name="connsiteY134" fmla="*/ 1660633 h 4609730"/>
              <a:gd name="connsiteX135" fmla="*/ 396208 w 12547487"/>
              <a:gd name="connsiteY135" fmla="*/ 1588889 h 4609730"/>
              <a:gd name="connsiteX136" fmla="*/ 480537 w 12547487"/>
              <a:gd name="connsiteY136" fmla="*/ 1530535 h 4609730"/>
              <a:gd name="connsiteX137" fmla="*/ 493078 w 12547487"/>
              <a:gd name="connsiteY137" fmla="*/ 1531413 h 4609730"/>
              <a:gd name="connsiteX138" fmla="*/ 540222 w 12547487"/>
              <a:gd name="connsiteY138" fmla="*/ 1496202 h 4609730"/>
              <a:gd name="connsiteX139" fmla="*/ 674083 w 12547487"/>
              <a:gd name="connsiteY139" fmla="*/ 1398944 h 4609730"/>
              <a:gd name="connsiteX140" fmla="*/ 749648 w 12547487"/>
              <a:gd name="connsiteY140" fmla="*/ 1302435 h 4609730"/>
              <a:gd name="connsiteX141" fmla="*/ 795249 w 12547487"/>
              <a:gd name="connsiteY141" fmla="*/ 1251068 h 4609730"/>
              <a:gd name="connsiteX142" fmla="*/ 862097 w 12547487"/>
              <a:gd name="connsiteY142" fmla="*/ 1220007 h 4609730"/>
              <a:gd name="connsiteX143" fmla="*/ 877569 w 12547487"/>
              <a:gd name="connsiteY143" fmla="*/ 1223011 h 4609730"/>
              <a:gd name="connsiteX144" fmla="*/ 883467 w 12547487"/>
              <a:gd name="connsiteY144" fmla="*/ 1220174 h 4609730"/>
              <a:gd name="connsiteX145" fmla="*/ 884185 w 12547487"/>
              <a:gd name="connsiteY145" fmla="*/ 1220424 h 4609730"/>
              <a:gd name="connsiteX146" fmla="*/ 885322 w 12547487"/>
              <a:gd name="connsiteY146" fmla="*/ 1219281 h 4609730"/>
              <a:gd name="connsiteX147" fmla="*/ 898394 w 12547487"/>
              <a:gd name="connsiteY147" fmla="*/ 1212995 h 4609730"/>
              <a:gd name="connsiteX148" fmla="*/ 929382 w 12547487"/>
              <a:gd name="connsiteY148" fmla="*/ 1210940 h 4609730"/>
              <a:gd name="connsiteX149" fmla="*/ 947390 w 12547487"/>
              <a:gd name="connsiteY149" fmla="*/ 1206207 h 4609730"/>
              <a:gd name="connsiteX150" fmla="*/ 1002063 w 12547487"/>
              <a:gd name="connsiteY150" fmla="*/ 1161717 h 4609730"/>
              <a:gd name="connsiteX151" fmla="*/ 1054722 w 12547487"/>
              <a:gd name="connsiteY151" fmla="*/ 1133875 h 4609730"/>
              <a:gd name="connsiteX152" fmla="*/ 1123316 w 12547487"/>
              <a:gd name="connsiteY152" fmla="*/ 1104293 h 4609730"/>
              <a:gd name="connsiteX153" fmla="*/ 1201636 w 12547487"/>
              <a:gd name="connsiteY153" fmla="*/ 1106918 h 4609730"/>
              <a:gd name="connsiteX154" fmla="*/ 1197346 w 12547487"/>
              <a:gd name="connsiteY154" fmla="*/ 1104046 h 4609730"/>
              <a:gd name="connsiteX0" fmla="*/ 1197346 w 12547487"/>
              <a:gd name="connsiteY0" fmla="*/ 1104046 h 4609730"/>
              <a:gd name="connsiteX1" fmla="*/ 1473843 w 12547487"/>
              <a:gd name="connsiteY1" fmla="*/ 1066799 h 4609730"/>
              <a:gd name="connsiteX2" fmla="*/ 2461080 w 12547487"/>
              <a:gd name="connsiteY2" fmla="*/ 1069442 h 4609730"/>
              <a:gd name="connsiteX3" fmla="*/ 2480769 w 12547487"/>
              <a:gd name="connsiteY3" fmla="*/ 1082624 h 4609730"/>
              <a:gd name="connsiteX4" fmla="*/ 2513615 w 12547487"/>
              <a:gd name="connsiteY4" fmla="*/ 1079209 h 4609730"/>
              <a:gd name="connsiteX5" fmla="*/ 2883110 w 12547487"/>
              <a:gd name="connsiteY5" fmla="*/ 1082703 h 4609730"/>
              <a:gd name="connsiteX6" fmla="*/ 3067466 w 12547487"/>
              <a:gd name="connsiteY6" fmla="*/ 1017777 h 4609730"/>
              <a:gd name="connsiteX7" fmla="*/ 3142515 w 12547487"/>
              <a:gd name="connsiteY7" fmla="*/ 1004553 h 4609730"/>
              <a:gd name="connsiteX8" fmla="*/ 3153472 w 12547487"/>
              <a:gd name="connsiteY8" fmla="*/ 1011470 h 4609730"/>
              <a:gd name="connsiteX9" fmla="*/ 3256916 w 12547487"/>
              <a:gd name="connsiteY9" fmla="*/ 958732 h 4609730"/>
              <a:gd name="connsiteX10" fmla="*/ 3409231 w 12547487"/>
              <a:gd name="connsiteY10" fmla="*/ 951564 h 4609730"/>
              <a:gd name="connsiteX11" fmla="*/ 3524347 w 12547487"/>
              <a:gd name="connsiteY11" fmla="*/ 957376 h 4609730"/>
              <a:gd name="connsiteX12" fmla="*/ 3588810 w 12547487"/>
              <a:gd name="connsiteY12" fmla="*/ 955789 h 4609730"/>
              <a:gd name="connsiteX13" fmla="*/ 3635816 w 12547487"/>
              <a:gd name="connsiteY13" fmla="*/ 960010 h 4609730"/>
              <a:gd name="connsiteX14" fmla="*/ 3754941 w 12547487"/>
              <a:gd name="connsiteY14" fmla="*/ 941825 h 4609730"/>
              <a:gd name="connsiteX15" fmla="*/ 3952184 w 12547487"/>
              <a:gd name="connsiteY15" fmla="*/ 899594 h 4609730"/>
              <a:gd name="connsiteX16" fmla="*/ 4101714 w 12547487"/>
              <a:gd name="connsiteY16" fmla="*/ 917531 h 4609730"/>
              <a:gd name="connsiteX17" fmla="*/ 4177560 w 12547487"/>
              <a:gd name="connsiteY17" fmla="*/ 878696 h 4609730"/>
              <a:gd name="connsiteX18" fmla="*/ 4269581 w 12547487"/>
              <a:gd name="connsiteY18" fmla="*/ 877016 h 4609730"/>
              <a:gd name="connsiteX19" fmla="*/ 4619969 w 12547487"/>
              <a:gd name="connsiteY19" fmla="*/ 798815 h 4609730"/>
              <a:gd name="connsiteX20" fmla="*/ 4808566 w 12547487"/>
              <a:gd name="connsiteY20" fmla="*/ 781686 h 4609730"/>
              <a:gd name="connsiteX21" fmla="*/ 4875311 w 12547487"/>
              <a:gd name="connsiteY21" fmla="*/ 729496 h 4609730"/>
              <a:gd name="connsiteX22" fmla="*/ 4875123 w 12547487"/>
              <a:gd name="connsiteY22" fmla="*/ 726137 h 4609730"/>
              <a:gd name="connsiteX23" fmla="*/ 4879961 w 12547487"/>
              <a:gd name="connsiteY23" fmla="*/ 724303 h 4609730"/>
              <a:gd name="connsiteX24" fmla="*/ 4884283 w 12547487"/>
              <a:gd name="connsiteY24" fmla="*/ 726177 h 4609730"/>
              <a:gd name="connsiteX25" fmla="*/ 4890066 w 12547487"/>
              <a:gd name="connsiteY25" fmla="*/ 724037 h 4609730"/>
              <a:gd name="connsiteX26" fmla="*/ 4905872 w 12547487"/>
              <a:gd name="connsiteY26" fmla="*/ 719096 h 4609730"/>
              <a:gd name="connsiteX27" fmla="*/ 4911186 w 12547487"/>
              <a:gd name="connsiteY27" fmla="*/ 711907 h 4609730"/>
              <a:gd name="connsiteX28" fmla="*/ 4991897 w 12547487"/>
              <a:gd name="connsiteY28" fmla="*/ 697771 h 4609730"/>
              <a:gd name="connsiteX29" fmla="*/ 5024303 w 12547487"/>
              <a:gd name="connsiteY29" fmla="*/ 701951 h 4609730"/>
              <a:gd name="connsiteX30" fmla="*/ 5084207 w 12547487"/>
              <a:gd name="connsiteY30" fmla="*/ 682157 h 4609730"/>
              <a:gd name="connsiteX31" fmla="*/ 5184351 w 12547487"/>
              <a:gd name="connsiteY31" fmla="*/ 683463 h 4609730"/>
              <a:gd name="connsiteX32" fmla="*/ 5321507 w 12547487"/>
              <a:gd name="connsiteY32" fmla="*/ 719959 h 4609730"/>
              <a:gd name="connsiteX33" fmla="*/ 5391160 w 12547487"/>
              <a:gd name="connsiteY33" fmla="*/ 750959 h 4609730"/>
              <a:gd name="connsiteX34" fmla="*/ 5487125 w 12547487"/>
              <a:gd name="connsiteY34" fmla="*/ 772309 h 4609730"/>
              <a:gd name="connsiteX35" fmla="*/ 5643542 w 12547487"/>
              <a:gd name="connsiteY35" fmla="*/ 765979 h 4609730"/>
              <a:gd name="connsiteX36" fmla="*/ 5706451 w 12547487"/>
              <a:gd name="connsiteY36" fmla="*/ 766820 h 4609730"/>
              <a:gd name="connsiteX37" fmla="*/ 5762858 w 12547487"/>
              <a:gd name="connsiteY37" fmla="*/ 755247 h 4609730"/>
              <a:gd name="connsiteX38" fmla="*/ 5767471 w 12547487"/>
              <a:gd name="connsiteY38" fmla="*/ 796958 h 4609730"/>
              <a:gd name="connsiteX39" fmla="*/ 5824432 w 12547487"/>
              <a:gd name="connsiteY39" fmla="*/ 807810 h 4609730"/>
              <a:gd name="connsiteX40" fmla="*/ 5891463 w 12547487"/>
              <a:gd name="connsiteY40" fmla="*/ 836999 h 4609730"/>
              <a:gd name="connsiteX41" fmla="*/ 6056609 w 12547487"/>
              <a:gd name="connsiteY41" fmla="*/ 867466 h 4609730"/>
              <a:gd name="connsiteX42" fmla="*/ 6083954 w 12547487"/>
              <a:gd name="connsiteY42" fmla="*/ 886737 h 4609730"/>
              <a:gd name="connsiteX43" fmla="*/ 6123446 w 12547487"/>
              <a:gd name="connsiteY43" fmla="*/ 906272 h 4609730"/>
              <a:gd name="connsiteX44" fmla="*/ 6279213 w 12547487"/>
              <a:gd name="connsiteY44" fmla="*/ 941922 h 4609730"/>
              <a:gd name="connsiteX45" fmla="*/ 6417146 w 12547487"/>
              <a:gd name="connsiteY45" fmla="*/ 928318 h 4609730"/>
              <a:gd name="connsiteX46" fmla="*/ 6634850 w 12547487"/>
              <a:gd name="connsiteY46" fmla="*/ 900508 h 4609730"/>
              <a:gd name="connsiteX47" fmla="*/ 6671363 w 12547487"/>
              <a:gd name="connsiteY47" fmla="*/ 894080 h 4609730"/>
              <a:gd name="connsiteX48" fmla="*/ 6703400 w 12547487"/>
              <a:gd name="connsiteY48" fmla="*/ 902889 h 4609730"/>
              <a:gd name="connsiteX49" fmla="*/ 6711400 w 12547487"/>
              <a:gd name="connsiteY49" fmla="*/ 917430 h 4609730"/>
              <a:gd name="connsiteX50" fmla="*/ 6731586 w 12547487"/>
              <a:gd name="connsiteY50" fmla="*/ 916196 h 4609730"/>
              <a:gd name="connsiteX51" fmla="*/ 6737090 w 12547487"/>
              <a:gd name="connsiteY51" fmla="*/ 918862 h 4609730"/>
              <a:gd name="connsiteX52" fmla="*/ 6832245 w 12547487"/>
              <a:gd name="connsiteY52" fmla="*/ 882994 h 4609730"/>
              <a:gd name="connsiteX53" fmla="*/ 6913429 w 12547487"/>
              <a:gd name="connsiteY53" fmla="*/ 884954 h 4609730"/>
              <a:gd name="connsiteX54" fmla="*/ 7216421 w 12547487"/>
              <a:gd name="connsiteY54" fmla="*/ 796969 h 4609730"/>
              <a:gd name="connsiteX55" fmla="*/ 7376080 w 12547487"/>
              <a:gd name="connsiteY55" fmla="*/ 746472 h 4609730"/>
              <a:gd name="connsiteX56" fmla="*/ 7625639 w 12547487"/>
              <a:gd name="connsiteY56" fmla="*/ 716373 h 4609730"/>
              <a:gd name="connsiteX57" fmla="*/ 7756911 w 12547487"/>
              <a:gd name="connsiteY57" fmla="*/ 650604 h 4609730"/>
              <a:gd name="connsiteX58" fmla="*/ 7868519 w 12547487"/>
              <a:gd name="connsiteY58" fmla="*/ 616503 h 4609730"/>
              <a:gd name="connsiteX59" fmla="*/ 7872351 w 12547487"/>
              <a:gd name="connsiteY59" fmla="*/ 607157 h 4609730"/>
              <a:gd name="connsiteX60" fmla="*/ 7889820 w 12547487"/>
              <a:gd name="connsiteY60" fmla="*/ 599187 h 4609730"/>
              <a:gd name="connsiteX61" fmla="*/ 7989035 w 12547487"/>
              <a:gd name="connsiteY61" fmla="*/ 585180 h 4609730"/>
              <a:gd name="connsiteX62" fmla="*/ 8078927 w 12547487"/>
              <a:gd name="connsiteY62" fmla="*/ 574018 h 4609730"/>
              <a:gd name="connsiteX63" fmla="*/ 8171367 w 12547487"/>
              <a:gd name="connsiteY63" fmla="*/ 587956 h 4609730"/>
              <a:gd name="connsiteX64" fmla="*/ 8182680 w 12547487"/>
              <a:gd name="connsiteY64" fmla="*/ 584528 h 4609730"/>
              <a:gd name="connsiteX65" fmla="*/ 8183080 w 12547487"/>
              <a:gd name="connsiteY65" fmla="*/ 585096 h 4609730"/>
              <a:gd name="connsiteX66" fmla="*/ 8195361 w 12547487"/>
              <a:gd name="connsiteY66" fmla="*/ 582747 h 4609730"/>
              <a:gd name="connsiteX67" fmla="*/ 8203309 w 12547487"/>
              <a:gd name="connsiteY67" fmla="*/ 578279 h 4609730"/>
              <a:gd name="connsiteX68" fmla="*/ 8291217 w 12547487"/>
              <a:gd name="connsiteY68" fmla="*/ 567936 h 4609730"/>
              <a:gd name="connsiteX69" fmla="*/ 8397600 w 12547487"/>
              <a:gd name="connsiteY69" fmla="*/ 573764 h 4609730"/>
              <a:gd name="connsiteX70" fmla="*/ 8585817 w 12547487"/>
              <a:gd name="connsiteY70" fmla="*/ 528544 h 4609730"/>
              <a:gd name="connsiteX71" fmla="*/ 8597214 w 12547487"/>
              <a:gd name="connsiteY71" fmla="*/ 527540 h 4609730"/>
              <a:gd name="connsiteX72" fmla="*/ 8620277 w 12547487"/>
              <a:gd name="connsiteY72" fmla="*/ 529838 h 4609730"/>
              <a:gd name="connsiteX73" fmla="*/ 8750279 w 12547487"/>
              <a:gd name="connsiteY73" fmla="*/ 514355 h 4609730"/>
              <a:gd name="connsiteX74" fmla="*/ 8770952 w 12547487"/>
              <a:gd name="connsiteY74" fmla="*/ 531568 h 4609730"/>
              <a:gd name="connsiteX75" fmla="*/ 8776056 w 12547487"/>
              <a:gd name="connsiteY75" fmla="*/ 533522 h 4609730"/>
              <a:gd name="connsiteX76" fmla="*/ 8777497 w 12547487"/>
              <a:gd name="connsiteY76" fmla="*/ 532217 h 4609730"/>
              <a:gd name="connsiteX77" fmla="*/ 8801322 w 12547487"/>
              <a:gd name="connsiteY77" fmla="*/ 525101 h 4609730"/>
              <a:gd name="connsiteX78" fmla="*/ 8851058 w 12547487"/>
              <a:gd name="connsiteY78" fmla="*/ 487661 h 4609730"/>
              <a:gd name="connsiteX79" fmla="*/ 8911397 w 12547487"/>
              <a:gd name="connsiteY79" fmla="*/ 440878 h 4609730"/>
              <a:gd name="connsiteX80" fmla="*/ 8960165 w 12547487"/>
              <a:gd name="connsiteY80" fmla="*/ 426167 h 4609730"/>
              <a:gd name="connsiteX81" fmla="*/ 9074520 w 12547487"/>
              <a:gd name="connsiteY81" fmla="*/ 372999 h 4609730"/>
              <a:gd name="connsiteX82" fmla="*/ 9149702 w 12547487"/>
              <a:gd name="connsiteY82" fmla="*/ 344823 h 4609730"/>
              <a:gd name="connsiteX83" fmla="*/ 9151735 w 12547487"/>
              <a:gd name="connsiteY83" fmla="*/ 343693 h 4609730"/>
              <a:gd name="connsiteX84" fmla="*/ 9168799 w 12547487"/>
              <a:gd name="connsiteY84" fmla="*/ 345774 h 4609730"/>
              <a:gd name="connsiteX85" fmla="*/ 9169610 w 12547487"/>
              <a:gd name="connsiteY85" fmla="*/ 354357 h 4609730"/>
              <a:gd name="connsiteX86" fmla="*/ 9184805 w 12547487"/>
              <a:gd name="connsiteY86" fmla="*/ 358617 h 4609730"/>
              <a:gd name="connsiteX87" fmla="*/ 9212783 w 12547487"/>
              <a:gd name="connsiteY87" fmla="*/ 351552 h 4609730"/>
              <a:gd name="connsiteX88" fmla="*/ 9223893 w 12547487"/>
              <a:gd name="connsiteY88" fmla="*/ 353846 h 4609730"/>
              <a:gd name="connsiteX89" fmla="*/ 9227770 w 12547487"/>
              <a:gd name="connsiteY89" fmla="*/ 352887 h 4609730"/>
              <a:gd name="connsiteX90" fmla="*/ 9237095 w 12547487"/>
              <a:gd name="connsiteY90" fmla="*/ 351656 h 4609730"/>
              <a:gd name="connsiteX91" fmla="*/ 9235111 w 12547487"/>
              <a:gd name="connsiteY91" fmla="*/ 346483 h 4609730"/>
              <a:gd name="connsiteX92" fmla="*/ 9280504 w 12547487"/>
              <a:gd name="connsiteY92" fmla="*/ 320358 h 4609730"/>
              <a:gd name="connsiteX93" fmla="*/ 9328601 w 12547487"/>
              <a:gd name="connsiteY93" fmla="*/ 306436 h 4609730"/>
              <a:gd name="connsiteX94" fmla="*/ 9372019 w 12547487"/>
              <a:gd name="connsiteY94" fmla="*/ 272078 h 4609730"/>
              <a:gd name="connsiteX95" fmla="*/ 9452545 w 12547487"/>
              <a:gd name="connsiteY95" fmla="*/ 241860 h 4609730"/>
              <a:gd name="connsiteX96" fmla="*/ 9518291 w 12547487"/>
              <a:gd name="connsiteY96" fmla="*/ 210633 h 4609730"/>
              <a:gd name="connsiteX97" fmla="*/ 9601653 w 12547487"/>
              <a:gd name="connsiteY97" fmla="*/ 194064 h 4609730"/>
              <a:gd name="connsiteX98" fmla="*/ 9756909 w 12547487"/>
              <a:gd name="connsiteY98" fmla="*/ 193391 h 4609730"/>
              <a:gd name="connsiteX99" fmla="*/ 9880369 w 12547487"/>
              <a:gd name="connsiteY99" fmla="*/ 231894 h 4609730"/>
              <a:gd name="connsiteX100" fmla="*/ 9974881 w 12547487"/>
              <a:gd name="connsiteY100" fmla="*/ 256550 h 4609730"/>
              <a:gd name="connsiteX101" fmla="*/ 10025323 w 12547487"/>
              <a:gd name="connsiteY101" fmla="*/ 256596 h 4609730"/>
              <a:gd name="connsiteX102" fmla="*/ 10125155 w 12547487"/>
              <a:gd name="connsiteY102" fmla="*/ 257669 h 4609730"/>
              <a:gd name="connsiteX103" fmla="*/ 10175673 w 12547487"/>
              <a:gd name="connsiteY103" fmla="*/ 229584 h 4609730"/>
              <a:gd name="connsiteX104" fmla="*/ 10234385 w 12547487"/>
              <a:gd name="connsiteY104" fmla="*/ 221010 h 4609730"/>
              <a:gd name="connsiteX105" fmla="*/ 10249898 w 12547487"/>
              <a:gd name="connsiteY105" fmla="*/ 238521 h 4609730"/>
              <a:gd name="connsiteX106" fmla="*/ 10312094 w 12547487"/>
              <a:gd name="connsiteY106" fmla="*/ 223019 h 4609730"/>
              <a:gd name="connsiteX107" fmla="*/ 10406238 w 12547487"/>
              <a:gd name="connsiteY107" fmla="*/ 197367 h 4609730"/>
              <a:gd name="connsiteX108" fmla="*/ 10461019 w 12547487"/>
              <a:gd name="connsiteY108" fmla="*/ 187607 h 4609730"/>
              <a:gd name="connsiteX109" fmla="*/ 10610128 w 12547487"/>
              <a:gd name="connsiteY109" fmla="*/ 155478 h 4609730"/>
              <a:gd name="connsiteX110" fmla="*/ 10759076 w 12547487"/>
              <a:gd name="connsiteY110" fmla="*/ 119129 h 4609730"/>
              <a:gd name="connsiteX111" fmla="*/ 10845042 w 12547487"/>
              <a:gd name="connsiteY111" fmla="*/ 74065 h 4609730"/>
              <a:gd name="connsiteX112" fmla="*/ 10967723 w 12547487"/>
              <a:gd name="connsiteY112" fmla="*/ 46727 h 4609730"/>
              <a:gd name="connsiteX113" fmla="*/ 10987923 w 12547487"/>
              <a:gd name="connsiteY113" fmla="*/ 38704 h 4609730"/>
              <a:gd name="connsiteX114" fmla="*/ 11017061 w 12547487"/>
              <a:gd name="connsiteY114" fmla="*/ 38489 h 4609730"/>
              <a:gd name="connsiteX115" fmla="*/ 11133965 w 12547487"/>
              <a:gd name="connsiteY115" fmla="*/ 38707 h 4609730"/>
              <a:gd name="connsiteX116" fmla="*/ 11227034 w 12547487"/>
              <a:gd name="connsiteY116" fmla="*/ 48621 h 4609730"/>
              <a:gd name="connsiteX117" fmla="*/ 11381469 w 12547487"/>
              <a:gd name="connsiteY117" fmla="*/ 47048 h 4609730"/>
              <a:gd name="connsiteX118" fmla="*/ 11525790 w 12547487"/>
              <a:gd name="connsiteY118" fmla="*/ 92054 h 4609730"/>
              <a:gd name="connsiteX119" fmla="*/ 11637767 w 12547487"/>
              <a:gd name="connsiteY119" fmla="*/ 122688 h 4609730"/>
              <a:gd name="connsiteX120" fmla="*/ 11708024 w 12547487"/>
              <a:gd name="connsiteY120" fmla="*/ 116533 h 4609730"/>
              <a:gd name="connsiteX121" fmla="*/ 11801763 w 12547487"/>
              <a:gd name="connsiteY121" fmla="*/ 117985 h 4609730"/>
              <a:gd name="connsiteX122" fmla="*/ 11948668 w 12547487"/>
              <a:gd name="connsiteY122" fmla="*/ 55392 h 4609730"/>
              <a:gd name="connsiteX123" fmla="*/ 12059612 w 12547487"/>
              <a:gd name="connsiteY123" fmla="*/ 553 h 4609730"/>
              <a:gd name="connsiteX124" fmla="*/ 12090585 w 12547487"/>
              <a:gd name="connsiteY124" fmla="*/ 689 h 4609730"/>
              <a:gd name="connsiteX125" fmla="*/ 12115558 w 12547487"/>
              <a:gd name="connsiteY125" fmla="*/ 0 h 4609730"/>
              <a:gd name="connsiteX126" fmla="*/ 12547487 w 12547487"/>
              <a:gd name="connsiteY126" fmla="*/ 1880654 h 4609730"/>
              <a:gd name="connsiteX127" fmla="*/ 664852 w 12547487"/>
              <a:gd name="connsiteY127" fmla="*/ 4609730 h 4609730"/>
              <a:gd name="connsiteX128" fmla="*/ 0 w 12547487"/>
              <a:gd name="connsiteY128" fmla="*/ 1714905 h 4609730"/>
              <a:gd name="connsiteX129" fmla="*/ 8160 w 12547487"/>
              <a:gd name="connsiteY129" fmla="*/ 1717140 h 4609730"/>
              <a:gd name="connsiteX130" fmla="*/ 62595 w 12547487"/>
              <a:gd name="connsiteY130" fmla="*/ 1734714 h 4609730"/>
              <a:gd name="connsiteX131" fmla="*/ 191892 w 12547487"/>
              <a:gd name="connsiteY131" fmla="*/ 1725794 h 4609730"/>
              <a:gd name="connsiteX132" fmla="*/ 238860 w 12547487"/>
              <a:gd name="connsiteY132" fmla="*/ 1702169 h 4609730"/>
              <a:gd name="connsiteX133" fmla="*/ 329365 w 12547487"/>
              <a:gd name="connsiteY133" fmla="*/ 1660633 h 4609730"/>
              <a:gd name="connsiteX134" fmla="*/ 396208 w 12547487"/>
              <a:gd name="connsiteY134" fmla="*/ 1588889 h 4609730"/>
              <a:gd name="connsiteX135" fmla="*/ 480537 w 12547487"/>
              <a:gd name="connsiteY135" fmla="*/ 1530535 h 4609730"/>
              <a:gd name="connsiteX136" fmla="*/ 493078 w 12547487"/>
              <a:gd name="connsiteY136" fmla="*/ 1531413 h 4609730"/>
              <a:gd name="connsiteX137" fmla="*/ 540222 w 12547487"/>
              <a:gd name="connsiteY137" fmla="*/ 1496202 h 4609730"/>
              <a:gd name="connsiteX138" fmla="*/ 674083 w 12547487"/>
              <a:gd name="connsiteY138" fmla="*/ 1398944 h 4609730"/>
              <a:gd name="connsiteX139" fmla="*/ 749648 w 12547487"/>
              <a:gd name="connsiteY139" fmla="*/ 1302435 h 4609730"/>
              <a:gd name="connsiteX140" fmla="*/ 795249 w 12547487"/>
              <a:gd name="connsiteY140" fmla="*/ 1251068 h 4609730"/>
              <a:gd name="connsiteX141" fmla="*/ 862097 w 12547487"/>
              <a:gd name="connsiteY141" fmla="*/ 1220007 h 4609730"/>
              <a:gd name="connsiteX142" fmla="*/ 877569 w 12547487"/>
              <a:gd name="connsiteY142" fmla="*/ 1223011 h 4609730"/>
              <a:gd name="connsiteX143" fmla="*/ 883467 w 12547487"/>
              <a:gd name="connsiteY143" fmla="*/ 1220174 h 4609730"/>
              <a:gd name="connsiteX144" fmla="*/ 884185 w 12547487"/>
              <a:gd name="connsiteY144" fmla="*/ 1220424 h 4609730"/>
              <a:gd name="connsiteX145" fmla="*/ 885322 w 12547487"/>
              <a:gd name="connsiteY145" fmla="*/ 1219281 h 4609730"/>
              <a:gd name="connsiteX146" fmla="*/ 898394 w 12547487"/>
              <a:gd name="connsiteY146" fmla="*/ 1212995 h 4609730"/>
              <a:gd name="connsiteX147" fmla="*/ 929382 w 12547487"/>
              <a:gd name="connsiteY147" fmla="*/ 1210940 h 4609730"/>
              <a:gd name="connsiteX148" fmla="*/ 947390 w 12547487"/>
              <a:gd name="connsiteY148" fmla="*/ 1206207 h 4609730"/>
              <a:gd name="connsiteX149" fmla="*/ 1002063 w 12547487"/>
              <a:gd name="connsiteY149" fmla="*/ 1161717 h 4609730"/>
              <a:gd name="connsiteX150" fmla="*/ 1054722 w 12547487"/>
              <a:gd name="connsiteY150" fmla="*/ 1133875 h 4609730"/>
              <a:gd name="connsiteX151" fmla="*/ 1123316 w 12547487"/>
              <a:gd name="connsiteY151" fmla="*/ 1104293 h 4609730"/>
              <a:gd name="connsiteX152" fmla="*/ 1201636 w 12547487"/>
              <a:gd name="connsiteY152" fmla="*/ 1106918 h 4609730"/>
              <a:gd name="connsiteX153" fmla="*/ 1197346 w 12547487"/>
              <a:gd name="connsiteY153" fmla="*/ 1104046 h 4609730"/>
              <a:gd name="connsiteX0" fmla="*/ 1197346 w 12547487"/>
              <a:gd name="connsiteY0" fmla="*/ 1104046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01636 w 12547487"/>
              <a:gd name="connsiteY151" fmla="*/ 1106918 h 4609730"/>
              <a:gd name="connsiteX152" fmla="*/ 1197346 w 12547487"/>
              <a:gd name="connsiteY152" fmla="*/ 1104046 h 4609730"/>
              <a:gd name="connsiteX0" fmla="*/ 1374810 w 12547487"/>
              <a:gd name="connsiteY0" fmla="*/ 1167533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01636 w 12547487"/>
              <a:gd name="connsiteY151" fmla="*/ 1106918 h 4609730"/>
              <a:gd name="connsiteX152" fmla="*/ 1374810 w 12547487"/>
              <a:gd name="connsiteY152" fmla="*/ 1167533 h 4609730"/>
              <a:gd name="connsiteX0" fmla="*/ 1374810 w 12547487"/>
              <a:gd name="connsiteY0" fmla="*/ 1167533 h 4609730"/>
              <a:gd name="connsiteX1" fmla="*/ 2461080 w 12547487"/>
              <a:gd name="connsiteY1" fmla="*/ 1069442 h 4609730"/>
              <a:gd name="connsiteX2" fmla="*/ 2480769 w 12547487"/>
              <a:gd name="connsiteY2" fmla="*/ 1082624 h 4609730"/>
              <a:gd name="connsiteX3" fmla="*/ 2513615 w 12547487"/>
              <a:gd name="connsiteY3" fmla="*/ 1079209 h 4609730"/>
              <a:gd name="connsiteX4" fmla="*/ 2883110 w 12547487"/>
              <a:gd name="connsiteY4" fmla="*/ 1082703 h 4609730"/>
              <a:gd name="connsiteX5" fmla="*/ 3067466 w 12547487"/>
              <a:gd name="connsiteY5" fmla="*/ 1017777 h 4609730"/>
              <a:gd name="connsiteX6" fmla="*/ 3142515 w 12547487"/>
              <a:gd name="connsiteY6" fmla="*/ 1004553 h 4609730"/>
              <a:gd name="connsiteX7" fmla="*/ 3153472 w 12547487"/>
              <a:gd name="connsiteY7" fmla="*/ 1011470 h 4609730"/>
              <a:gd name="connsiteX8" fmla="*/ 3256916 w 12547487"/>
              <a:gd name="connsiteY8" fmla="*/ 958732 h 4609730"/>
              <a:gd name="connsiteX9" fmla="*/ 3409231 w 12547487"/>
              <a:gd name="connsiteY9" fmla="*/ 951564 h 4609730"/>
              <a:gd name="connsiteX10" fmla="*/ 3524347 w 12547487"/>
              <a:gd name="connsiteY10" fmla="*/ 957376 h 4609730"/>
              <a:gd name="connsiteX11" fmla="*/ 3588810 w 12547487"/>
              <a:gd name="connsiteY11" fmla="*/ 955789 h 4609730"/>
              <a:gd name="connsiteX12" fmla="*/ 3635816 w 12547487"/>
              <a:gd name="connsiteY12" fmla="*/ 960010 h 4609730"/>
              <a:gd name="connsiteX13" fmla="*/ 3754941 w 12547487"/>
              <a:gd name="connsiteY13" fmla="*/ 941825 h 4609730"/>
              <a:gd name="connsiteX14" fmla="*/ 3952184 w 12547487"/>
              <a:gd name="connsiteY14" fmla="*/ 899594 h 4609730"/>
              <a:gd name="connsiteX15" fmla="*/ 4101714 w 12547487"/>
              <a:gd name="connsiteY15" fmla="*/ 917531 h 4609730"/>
              <a:gd name="connsiteX16" fmla="*/ 4177560 w 12547487"/>
              <a:gd name="connsiteY16" fmla="*/ 878696 h 4609730"/>
              <a:gd name="connsiteX17" fmla="*/ 4269581 w 12547487"/>
              <a:gd name="connsiteY17" fmla="*/ 877016 h 4609730"/>
              <a:gd name="connsiteX18" fmla="*/ 4619969 w 12547487"/>
              <a:gd name="connsiteY18" fmla="*/ 798815 h 4609730"/>
              <a:gd name="connsiteX19" fmla="*/ 4808566 w 12547487"/>
              <a:gd name="connsiteY19" fmla="*/ 781686 h 4609730"/>
              <a:gd name="connsiteX20" fmla="*/ 4875311 w 12547487"/>
              <a:gd name="connsiteY20" fmla="*/ 729496 h 4609730"/>
              <a:gd name="connsiteX21" fmla="*/ 4875123 w 12547487"/>
              <a:gd name="connsiteY21" fmla="*/ 726137 h 4609730"/>
              <a:gd name="connsiteX22" fmla="*/ 4879961 w 12547487"/>
              <a:gd name="connsiteY22" fmla="*/ 724303 h 4609730"/>
              <a:gd name="connsiteX23" fmla="*/ 4884283 w 12547487"/>
              <a:gd name="connsiteY23" fmla="*/ 726177 h 4609730"/>
              <a:gd name="connsiteX24" fmla="*/ 4890066 w 12547487"/>
              <a:gd name="connsiteY24" fmla="*/ 724037 h 4609730"/>
              <a:gd name="connsiteX25" fmla="*/ 4905872 w 12547487"/>
              <a:gd name="connsiteY25" fmla="*/ 719096 h 4609730"/>
              <a:gd name="connsiteX26" fmla="*/ 4911186 w 12547487"/>
              <a:gd name="connsiteY26" fmla="*/ 711907 h 4609730"/>
              <a:gd name="connsiteX27" fmla="*/ 4991897 w 12547487"/>
              <a:gd name="connsiteY27" fmla="*/ 697771 h 4609730"/>
              <a:gd name="connsiteX28" fmla="*/ 5024303 w 12547487"/>
              <a:gd name="connsiteY28" fmla="*/ 701951 h 4609730"/>
              <a:gd name="connsiteX29" fmla="*/ 5084207 w 12547487"/>
              <a:gd name="connsiteY29" fmla="*/ 682157 h 4609730"/>
              <a:gd name="connsiteX30" fmla="*/ 5184351 w 12547487"/>
              <a:gd name="connsiteY30" fmla="*/ 683463 h 4609730"/>
              <a:gd name="connsiteX31" fmla="*/ 5321507 w 12547487"/>
              <a:gd name="connsiteY31" fmla="*/ 719959 h 4609730"/>
              <a:gd name="connsiteX32" fmla="*/ 5391160 w 12547487"/>
              <a:gd name="connsiteY32" fmla="*/ 750959 h 4609730"/>
              <a:gd name="connsiteX33" fmla="*/ 5487125 w 12547487"/>
              <a:gd name="connsiteY33" fmla="*/ 772309 h 4609730"/>
              <a:gd name="connsiteX34" fmla="*/ 5643542 w 12547487"/>
              <a:gd name="connsiteY34" fmla="*/ 765979 h 4609730"/>
              <a:gd name="connsiteX35" fmla="*/ 5706451 w 12547487"/>
              <a:gd name="connsiteY35" fmla="*/ 766820 h 4609730"/>
              <a:gd name="connsiteX36" fmla="*/ 5762858 w 12547487"/>
              <a:gd name="connsiteY36" fmla="*/ 755247 h 4609730"/>
              <a:gd name="connsiteX37" fmla="*/ 5767471 w 12547487"/>
              <a:gd name="connsiteY37" fmla="*/ 796958 h 4609730"/>
              <a:gd name="connsiteX38" fmla="*/ 5824432 w 12547487"/>
              <a:gd name="connsiteY38" fmla="*/ 807810 h 4609730"/>
              <a:gd name="connsiteX39" fmla="*/ 5891463 w 12547487"/>
              <a:gd name="connsiteY39" fmla="*/ 836999 h 4609730"/>
              <a:gd name="connsiteX40" fmla="*/ 6056609 w 12547487"/>
              <a:gd name="connsiteY40" fmla="*/ 867466 h 4609730"/>
              <a:gd name="connsiteX41" fmla="*/ 6083954 w 12547487"/>
              <a:gd name="connsiteY41" fmla="*/ 886737 h 4609730"/>
              <a:gd name="connsiteX42" fmla="*/ 6123446 w 12547487"/>
              <a:gd name="connsiteY42" fmla="*/ 906272 h 4609730"/>
              <a:gd name="connsiteX43" fmla="*/ 6279213 w 12547487"/>
              <a:gd name="connsiteY43" fmla="*/ 941922 h 4609730"/>
              <a:gd name="connsiteX44" fmla="*/ 6417146 w 12547487"/>
              <a:gd name="connsiteY44" fmla="*/ 928318 h 4609730"/>
              <a:gd name="connsiteX45" fmla="*/ 6634850 w 12547487"/>
              <a:gd name="connsiteY45" fmla="*/ 900508 h 4609730"/>
              <a:gd name="connsiteX46" fmla="*/ 6671363 w 12547487"/>
              <a:gd name="connsiteY46" fmla="*/ 894080 h 4609730"/>
              <a:gd name="connsiteX47" fmla="*/ 6703400 w 12547487"/>
              <a:gd name="connsiteY47" fmla="*/ 902889 h 4609730"/>
              <a:gd name="connsiteX48" fmla="*/ 6711400 w 12547487"/>
              <a:gd name="connsiteY48" fmla="*/ 917430 h 4609730"/>
              <a:gd name="connsiteX49" fmla="*/ 6731586 w 12547487"/>
              <a:gd name="connsiteY49" fmla="*/ 916196 h 4609730"/>
              <a:gd name="connsiteX50" fmla="*/ 6737090 w 12547487"/>
              <a:gd name="connsiteY50" fmla="*/ 918862 h 4609730"/>
              <a:gd name="connsiteX51" fmla="*/ 6832245 w 12547487"/>
              <a:gd name="connsiteY51" fmla="*/ 882994 h 4609730"/>
              <a:gd name="connsiteX52" fmla="*/ 6913429 w 12547487"/>
              <a:gd name="connsiteY52" fmla="*/ 884954 h 4609730"/>
              <a:gd name="connsiteX53" fmla="*/ 7216421 w 12547487"/>
              <a:gd name="connsiteY53" fmla="*/ 796969 h 4609730"/>
              <a:gd name="connsiteX54" fmla="*/ 7376080 w 12547487"/>
              <a:gd name="connsiteY54" fmla="*/ 746472 h 4609730"/>
              <a:gd name="connsiteX55" fmla="*/ 7625639 w 12547487"/>
              <a:gd name="connsiteY55" fmla="*/ 716373 h 4609730"/>
              <a:gd name="connsiteX56" fmla="*/ 7756911 w 12547487"/>
              <a:gd name="connsiteY56" fmla="*/ 650604 h 4609730"/>
              <a:gd name="connsiteX57" fmla="*/ 7868519 w 12547487"/>
              <a:gd name="connsiteY57" fmla="*/ 616503 h 4609730"/>
              <a:gd name="connsiteX58" fmla="*/ 7872351 w 12547487"/>
              <a:gd name="connsiteY58" fmla="*/ 607157 h 4609730"/>
              <a:gd name="connsiteX59" fmla="*/ 7889820 w 12547487"/>
              <a:gd name="connsiteY59" fmla="*/ 599187 h 4609730"/>
              <a:gd name="connsiteX60" fmla="*/ 7989035 w 12547487"/>
              <a:gd name="connsiteY60" fmla="*/ 585180 h 4609730"/>
              <a:gd name="connsiteX61" fmla="*/ 8078927 w 12547487"/>
              <a:gd name="connsiteY61" fmla="*/ 574018 h 4609730"/>
              <a:gd name="connsiteX62" fmla="*/ 8171367 w 12547487"/>
              <a:gd name="connsiteY62" fmla="*/ 587956 h 4609730"/>
              <a:gd name="connsiteX63" fmla="*/ 8182680 w 12547487"/>
              <a:gd name="connsiteY63" fmla="*/ 584528 h 4609730"/>
              <a:gd name="connsiteX64" fmla="*/ 8183080 w 12547487"/>
              <a:gd name="connsiteY64" fmla="*/ 585096 h 4609730"/>
              <a:gd name="connsiteX65" fmla="*/ 8195361 w 12547487"/>
              <a:gd name="connsiteY65" fmla="*/ 582747 h 4609730"/>
              <a:gd name="connsiteX66" fmla="*/ 8203309 w 12547487"/>
              <a:gd name="connsiteY66" fmla="*/ 578279 h 4609730"/>
              <a:gd name="connsiteX67" fmla="*/ 8291217 w 12547487"/>
              <a:gd name="connsiteY67" fmla="*/ 567936 h 4609730"/>
              <a:gd name="connsiteX68" fmla="*/ 8397600 w 12547487"/>
              <a:gd name="connsiteY68" fmla="*/ 573764 h 4609730"/>
              <a:gd name="connsiteX69" fmla="*/ 8585817 w 12547487"/>
              <a:gd name="connsiteY69" fmla="*/ 528544 h 4609730"/>
              <a:gd name="connsiteX70" fmla="*/ 8597214 w 12547487"/>
              <a:gd name="connsiteY70" fmla="*/ 527540 h 4609730"/>
              <a:gd name="connsiteX71" fmla="*/ 8620277 w 12547487"/>
              <a:gd name="connsiteY71" fmla="*/ 529838 h 4609730"/>
              <a:gd name="connsiteX72" fmla="*/ 8750279 w 12547487"/>
              <a:gd name="connsiteY72" fmla="*/ 514355 h 4609730"/>
              <a:gd name="connsiteX73" fmla="*/ 8770952 w 12547487"/>
              <a:gd name="connsiteY73" fmla="*/ 531568 h 4609730"/>
              <a:gd name="connsiteX74" fmla="*/ 8776056 w 12547487"/>
              <a:gd name="connsiteY74" fmla="*/ 533522 h 4609730"/>
              <a:gd name="connsiteX75" fmla="*/ 8777497 w 12547487"/>
              <a:gd name="connsiteY75" fmla="*/ 532217 h 4609730"/>
              <a:gd name="connsiteX76" fmla="*/ 8801322 w 12547487"/>
              <a:gd name="connsiteY76" fmla="*/ 525101 h 4609730"/>
              <a:gd name="connsiteX77" fmla="*/ 8851058 w 12547487"/>
              <a:gd name="connsiteY77" fmla="*/ 487661 h 4609730"/>
              <a:gd name="connsiteX78" fmla="*/ 8911397 w 12547487"/>
              <a:gd name="connsiteY78" fmla="*/ 440878 h 4609730"/>
              <a:gd name="connsiteX79" fmla="*/ 8960165 w 12547487"/>
              <a:gd name="connsiteY79" fmla="*/ 426167 h 4609730"/>
              <a:gd name="connsiteX80" fmla="*/ 9074520 w 12547487"/>
              <a:gd name="connsiteY80" fmla="*/ 372999 h 4609730"/>
              <a:gd name="connsiteX81" fmla="*/ 9149702 w 12547487"/>
              <a:gd name="connsiteY81" fmla="*/ 344823 h 4609730"/>
              <a:gd name="connsiteX82" fmla="*/ 9151735 w 12547487"/>
              <a:gd name="connsiteY82" fmla="*/ 343693 h 4609730"/>
              <a:gd name="connsiteX83" fmla="*/ 9168799 w 12547487"/>
              <a:gd name="connsiteY83" fmla="*/ 345774 h 4609730"/>
              <a:gd name="connsiteX84" fmla="*/ 9169610 w 12547487"/>
              <a:gd name="connsiteY84" fmla="*/ 354357 h 4609730"/>
              <a:gd name="connsiteX85" fmla="*/ 9184805 w 12547487"/>
              <a:gd name="connsiteY85" fmla="*/ 358617 h 4609730"/>
              <a:gd name="connsiteX86" fmla="*/ 9212783 w 12547487"/>
              <a:gd name="connsiteY86" fmla="*/ 351552 h 4609730"/>
              <a:gd name="connsiteX87" fmla="*/ 9223893 w 12547487"/>
              <a:gd name="connsiteY87" fmla="*/ 353846 h 4609730"/>
              <a:gd name="connsiteX88" fmla="*/ 9227770 w 12547487"/>
              <a:gd name="connsiteY88" fmla="*/ 352887 h 4609730"/>
              <a:gd name="connsiteX89" fmla="*/ 9237095 w 12547487"/>
              <a:gd name="connsiteY89" fmla="*/ 351656 h 4609730"/>
              <a:gd name="connsiteX90" fmla="*/ 9235111 w 12547487"/>
              <a:gd name="connsiteY90" fmla="*/ 346483 h 4609730"/>
              <a:gd name="connsiteX91" fmla="*/ 9280504 w 12547487"/>
              <a:gd name="connsiteY91" fmla="*/ 320358 h 4609730"/>
              <a:gd name="connsiteX92" fmla="*/ 9328601 w 12547487"/>
              <a:gd name="connsiteY92" fmla="*/ 306436 h 4609730"/>
              <a:gd name="connsiteX93" fmla="*/ 9372019 w 12547487"/>
              <a:gd name="connsiteY93" fmla="*/ 272078 h 4609730"/>
              <a:gd name="connsiteX94" fmla="*/ 9452545 w 12547487"/>
              <a:gd name="connsiteY94" fmla="*/ 241860 h 4609730"/>
              <a:gd name="connsiteX95" fmla="*/ 9518291 w 12547487"/>
              <a:gd name="connsiteY95" fmla="*/ 210633 h 4609730"/>
              <a:gd name="connsiteX96" fmla="*/ 9601653 w 12547487"/>
              <a:gd name="connsiteY96" fmla="*/ 194064 h 4609730"/>
              <a:gd name="connsiteX97" fmla="*/ 9756909 w 12547487"/>
              <a:gd name="connsiteY97" fmla="*/ 193391 h 4609730"/>
              <a:gd name="connsiteX98" fmla="*/ 9880369 w 12547487"/>
              <a:gd name="connsiteY98" fmla="*/ 231894 h 4609730"/>
              <a:gd name="connsiteX99" fmla="*/ 9974881 w 12547487"/>
              <a:gd name="connsiteY99" fmla="*/ 256550 h 4609730"/>
              <a:gd name="connsiteX100" fmla="*/ 10025323 w 12547487"/>
              <a:gd name="connsiteY100" fmla="*/ 256596 h 4609730"/>
              <a:gd name="connsiteX101" fmla="*/ 10125155 w 12547487"/>
              <a:gd name="connsiteY101" fmla="*/ 257669 h 4609730"/>
              <a:gd name="connsiteX102" fmla="*/ 10175673 w 12547487"/>
              <a:gd name="connsiteY102" fmla="*/ 229584 h 4609730"/>
              <a:gd name="connsiteX103" fmla="*/ 10234385 w 12547487"/>
              <a:gd name="connsiteY103" fmla="*/ 221010 h 4609730"/>
              <a:gd name="connsiteX104" fmla="*/ 10249898 w 12547487"/>
              <a:gd name="connsiteY104" fmla="*/ 238521 h 4609730"/>
              <a:gd name="connsiteX105" fmla="*/ 10312094 w 12547487"/>
              <a:gd name="connsiteY105" fmla="*/ 223019 h 4609730"/>
              <a:gd name="connsiteX106" fmla="*/ 10406238 w 12547487"/>
              <a:gd name="connsiteY106" fmla="*/ 197367 h 4609730"/>
              <a:gd name="connsiteX107" fmla="*/ 10461019 w 12547487"/>
              <a:gd name="connsiteY107" fmla="*/ 187607 h 4609730"/>
              <a:gd name="connsiteX108" fmla="*/ 10610128 w 12547487"/>
              <a:gd name="connsiteY108" fmla="*/ 155478 h 4609730"/>
              <a:gd name="connsiteX109" fmla="*/ 10759076 w 12547487"/>
              <a:gd name="connsiteY109" fmla="*/ 119129 h 4609730"/>
              <a:gd name="connsiteX110" fmla="*/ 10845042 w 12547487"/>
              <a:gd name="connsiteY110" fmla="*/ 74065 h 4609730"/>
              <a:gd name="connsiteX111" fmla="*/ 10967723 w 12547487"/>
              <a:gd name="connsiteY111" fmla="*/ 46727 h 4609730"/>
              <a:gd name="connsiteX112" fmla="*/ 10987923 w 12547487"/>
              <a:gd name="connsiteY112" fmla="*/ 38704 h 4609730"/>
              <a:gd name="connsiteX113" fmla="*/ 11017061 w 12547487"/>
              <a:gd name="connsiteY113" fmla="*/ 38489 h 4609730"/>
              <a:gd name="connsiteX114" fmla="*/ 11133965 w 12547487"/>
              <a:gd name="connsiteY114" fmla="*/ 38707 h 4609730"/>
              <a:gd name="connsiteX115" fmla="*/ 11227034 w 12547487"/>
              <a:gd name="connsiteY115" fmla="*/ 48621 h 4609730"/>
              <a:gd name="connsiteX116" fmla="*/ 11381469 w 12547487"/>
              <a:gd name="connsiteY116" fmla="*/ 47048 h 4609730"/>
              <a:gd name="connsiteX117" fmla="*/ 11525790 w 12547487"/>
              <a:gd name="connsiteY117" fmla="*/ 92054 h 4609730"/>
              <a:gd name="connsiteX118" fmla="*/ 11637767 w 12547487"/>
              <a:gd name="connsiteY118" fmla="*/ 122688 h 4609730"/>
              <a:gd name="connsiteX119" fmla="*/ 11708024 w 12547487"/>
              <a:gd name="connsiteY119" fmla="*/ 116533 h 4609730"/>
              <a:gd name="connsiteX120" fmla="*/ 11801763 w 12547487"/>
              <a:gd name="connsiteY120" fmla="*/ 117985 h 4609730"/>
              <a:gd name="connsiteX121" fmla="*/ 11948668 w 12547487"/>
              <a:gd name="connsiteY121" fmla="*/ 55392 h 4609730"/>
              <a:gd name="connsiteX122" fmla="*/ 12059612 w 12547487"/>
              <a:gd name="connsiteY122" fmla="*/ 553 h 4609730"/>
              <a:gd name="connsiteX123" fmla="*/ 12090585 w 12547487"/>
              <a:gd name="connsiteY123" fmla="*/ 689 h 4609730"/>
              <a:gd name="connsiteX124" fmla="*/ 12115558 w 12547487"/>
              <a:gd name="connsiteY124" fmla="*/ 0 h 4609730"/>
              <a:gd name="connsiteX125" fmla="*/ 12547487 w 12547487"/>
              <a:gd name="connsiteY125" fmla="*/ 1880654 h 4609730"/>
              <a:gd name="connsiteX126" fmla="*/ 664852 w 12547487"/>
              <a:gd name="connsiteY126" fmla="*/ 4609730 h 4609730"/>
              <a:gd name="connsiteX127" fmla="*/ 0 w 12547487"/>
              <a:gd name="connsiteY127" fmla="*/ 1714905 h 4609730"/>
              <a:gd name="connsiteX128" fmla="*/ 8160 w 12547487"/>
              <a:gd name="connsiteY128" fmla="*/ 1717140 h 4609730"/>
              <a:gd name="connsiteX129" fmla="*/ 62595 w 12547487"/>
              <a:gd name="connsiteY129" fmla="*/ 1734714 h 4609730"/>
              <a:gd name="connsiteX130" fmla="*/ 191892 w 12547487"/>
              <a:gd name="connsiteY130" fmla="*/ 1725794 h 4609730"/>
              <a:gd name="connsiteX131" fmla="*/ 238860 w 12547487"/>
              <a:gd name="connsiteY131" fmla="*/ 1702169 h 4609730"/>
              <a:gd name="connsiteX132" fmla="*/ 329365 w 12547487"/>
              <a:gd name="connsiteY132" fmla="*/ 1660633 h 4609730"/>
              <a:gd name="connsiteX133" fmla="*/ 396208 w 12547487"/>
              <a:gd name="connsiteY133" fmla="*/ 1588889 h 4609730"/>
              <a:gd name="connsiteX134" fmla="*/ 480537 w 12547487"/>
              <a:gd name="connsiteY134" fmla="*/ 1530535 h 4609730"/>
              <a:gd name="connsiteX135" fmla="*/ 493078 w 12547487"/>
              <a:gd name="connsiteY135" fmla="*/ 1531413 h 4609730"/>
              <a:gd name="connsiteX136" fmla="*/ 540222 w 12547487"/>
              <a:gd name="connsiteY136" fmla="*/ 1496202 h 4609730"/>
              <a:gd name="connsiteX137" fmla="*/ 674083 w 12547487"/>
              <a:gd name="connsiteY137" fmla="*/ 1398944 h 4609730"/>
              <a:gd name="connsiteX138" fmla="*/ 749648 w 12547487"/>
              <a:gd name="connsiteY138" fmla="*/ 1302435 h 4609730"/>
              <a:gd name="connsiteX139" fmla="*/ 795249 w 12547487"/>
              <a:gd name="connsiteY139" fmla="*/ 1251068 h 4609730"/>
              <a:gd name="connsiteX140" fmla="*/ 862097 w 12547487"/>
              <a:gd name="connsiteY140" fmla="*/ 1220007 h 4609730"/>
              <a:gd name="connsiteX141" fmla="*/ 877569 w 12547487"/>
              <a:gd name="connsiteY141" fmla="*/ 1223011 h 4609730"/>
              <a:gd name="connsiteX142" fmla="*/ 883467 w 12547487"/>
              <a:gd name="connsiteY142" fmla="*/ 1220174 h 4609730"/>
              <a:gd name="connsiteX143" fmla="*/ 884185 w 12547487"/>
              <a:gd name="connsiteY143" fmla="*/ 1220424 h 4609730"/>
              <a:gd name="connsiteX144" fmla="*/ 885322 w 12547487"/>
              <a:gd name="connsiteY144" fmla="*/ 1219281 h 4609730"/>
              <a:gd name="connsiteX145" fmla="*/ 898394 w 12547487"/>
              <a:gd name="connsiteY145" fmla="*/ 1212995 h 4609730"/>
              <a:gd name="connsiteX146" fmla="*/ 929382 w 12547487"/>
              <a:gd name="connsiteY146" fmla="*/ 1210940 h 4609730"/>
              <a:gd name="connsiteX147" fmla="*/ 947390 w 12547487"/>
              <a:gd name="connsiteY147" fmla="*/ 1206207 h 4609730"/>
              <a:gd name="connsiteX148" fmla="*/ 1002063 w 12547487"/>
              <a:gd name="connsiteY148" fmla="*/ 1161717 h 4609730"/>
              <a:gd name="connsiteX149" fmla="*/ 1054722 w 12547487"/>
              <a:gd name="connsiteY149" fmla="*/ 1133875 h 4609730"/>
              <a:gd name="connsiteX150" fmla="*/ 1123316 w 12547487"/>
              <a:gd name="connsiteY150" fmla="*/ 1104293 h 4609730"/>
              <a:gd name="connsiteX151" fmla="*/ 1244958 w 12547487"/>
              <a:gd name="connsiteY151" fmla="*/ 1096969 h 4609730"/>
              <a:gd name="connsiteX152" fmla="*/ 1374810 w 12547487"/>
              <a:gd name="connsiteY152" fmla="*/ 1167533 h 460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2547487" h="4609730">
                <a:moveTo>
                  <a:pt x="1374810" y="1167533"/>
                </a:moveTo>
                <a:lnTo>
                  <a:pt x="2461080" y="1069442"/>
                </a:lnTo>
                <a:lnTo>
                  <a:pt x="2480769" y="1082624"/>
                </a:lnTo>
                <a:lnTo>
                  <a:pt x="2513615" y="1079209"/>
                </a:lnTo>
                <a:cubicBezTo>
                  <a:pt x="2633892" y="1075813"/>
                  <a:pt x="2785199" y="1125578"/>
                  <a:pt x="2883110" y="1082703"/>
                </a:cubicBezTo>
                <a:lnTo>
                  <a:pt x="3067466" y="1017777"/>
                </a:lnTo>
                <a:cubicBezTo>
                  <a:pt x="3084874" y="999495"/>
                  <a:pt x="3118475" y="993575"/>
                  <a:pt x="3142515" y="1004553"/>
                </a:cubicBezTo>
                <a:cubicBezTo>
                  <a:pt x="3146650" y="1006443"/>
                  <a:pt x="3150340" y="1008772"/>
                  <a:pt x="3153472" y="1011470"/>
                </a:cubicBezTo>
                <a:cubicBezTo>
                  <a:pt x="3206554" y="966199"/>
                  <a:pt x="3230735" y="989718"/>
                  <a:pt x="3256916" y="958732"/>
                </a:cubicBezTo>
                <a:cubicBezTo>
                  <a:pt x="3331546" y="947172"/>
                  <a:pt x="3385053" y="978708"/>
                  <a:pt x="3409231" y="951564"/>
                </a:cubicBezTo>
                <a:cubicBezTo>
                  <a:pt x="3446094" y="953833"/>
                  <a:pt x="3491800" y="986597"/>
                  <a:pt x="3524347" y="957376"/>
                </a:cubicBezTo>
                <a:cubicBezTo>
                  <a:pt x="3524354" y="981687"/>
                  <a:pt x="3569829" y="939502"/>
                  <a:pt x="3588810" y="955789"/>
                </a:cubicBezTo>
                <a:cubicBezTo>
                  <a:pt x="3601823" y="969950"/>
                  <a:pt x="3618658" y="960451"/>
                  <a:pt x="3635816" y="960010"/>
                </a:cubicBezTo>
                <a:cubicBezTo>
                  <a:pt x="3655597" y="971494"/>
                  <a:pt x="3732765" y="954931"/>
                  <a:pt x="3754941" y="941825"/>
                </a:cubicBezTo>
                <a:cubicBezTo>
                  <a:pt x="3811439" y="895527"/>
                  <a:pt x="3905961" y="934965"/>
                  <a:pt x="3952184" y="899594"/>
                </a:cubicBezTo>
                <a:cubicBezTo>
                  <a:pt x="4011821" y="880065"/>
                  <a:pt x="4054741" y="911582"/>
                  <a:pt x="4101714" y="917531"/>
                </a:cubicBezTo>
                <a:cubicBezTo>
                  <a:pt x="4098023" y="865421"/>
                  <a:pt x="4200983" y="921593"/>
                  <a:pt x="4177560" y="878696"/>
                </a:cubicBezTo>
                <a:cubicBezTo>
                  <a:pt x="4241433" y="877802"/>
                  <a:pt x="4202378" y="837203"/>
                  <a:pt x="4269581" y="877016"/>
                </a:cubicBezTo>
                <a:cubicBezTo>
                  <a:pt x="4377446" y="838504"/>
                  <a:pt x="4528241" y="859905"/>
                  <a:pt x="4619969" y="798815"/>
                </a:cubicBezTo>
                <a:lnTo>
                  <a:pt x="4808566" y="781686"/>
                </a:lnTo>
                <a:lnTo>
                  <a:pt x="4875311" y="729496"/>
                </a:lnTo>
                <a:cubicBezTo>
                  <a:pt x="4875249" y="728376"/>
                  <a:pt x="4875185" y="727257"/>
                  <a:pt x="4875123" y="726137"/>
                </a:cubicBezTo>
                <a:cubicBezTo>
                  <a:pt x="4875838" y="723876"/>
                  <a:pt x="4877487" y="723584"/>
                  <a:pt x="4879961" y="724303"/>
                </a:cubicBezTo>
                <a:lnTo>
                  <a:pt x="4884283" y="726177"/>
                </a:lnTo>
                <a:lnTo>
                  <a:pt x="4890066" y="724037"/>
                </a:lnTo>
                <a:lnTo>
                  <a:pt x="4905872" y="719096"/>
                </a:lnTo>
                <a:lnTo>
                  <a:pt x="4911186" y="711907"/>
                </a:lnTo>
                <a:lnTo>
                  <a:pt x="4991897" y="697771"/>
                </a:lnTo>
                <a:lnTo>
                  <a:pt x="5024303" y="701951"/>
                </a:lnTo>
                <a:cubicBezTo>
                  <a:pt x="5044620" y="691522"/>
                  <a:pt x="5062666" y="672929"/>
                  <a:pt x="5084207" y="682157"/>
                </a:cubicBezTo>
                <a:cubicBezTo>
                  <a:pt x="5077528" y="658952"/>
                  <a:pt x="5168392" y="704507"/>
                  <a:pt x="5184351" y="683463"/>
                </a:cubicBezTo>
                <a:cubicBezTo>
                  <a:pt x="5225164" y="690532"/>
                  <a:pt x="5280725" y="704861"/>
                  <a:pt x="5321507" y="719959"/>
                </a:cubicBezTo>
                <a:cubicBezTo>
                  <a:pt x="5339895" y="724029"/>
                  <a:pt x="5364695" y="737734"/>
                  <a:pt x="5391160" y="750959"/>
                </a:cubicBezTo>
                <a:cubicBezTo>
                  <a:pt x="5413188" y="750877"/>
                  <a:pt x="5502839" y="754797"/>
                  <a:pt x="5487125" y="772309"/>
                </a:cubicBezTo>
                <a:cubicBezTo>
                  <a:pt x="5559144" y="745121"/>
                  <a:pt x="5567815" y="766803"/>
                  <a:pt x="5643542" y="765979"/>
                </a:cubicBezTo>
                <a:cubicBezTo>
                  <a:pt x="5677406" y="785130"/>
                  <a:pt x="5667504" y="746826"/>
                  <a:pt x="5706451" y="766820"/>
                </a:cubicBezTo>
                <a:cubicBezTo>
                  <a:pt x="5703795" y="719080"/>
                  <a:pt x="5751077" y="805163"/>
                  <a:pt x="5762858" y="755247"/>
                </a:cubicBezTo>
                <a:cubicBezTo>
                  <a:pt x="5769573" y="760465"/>
                  <a:pt x="5761404" y="789927"/>
                  <a:pt x="5767471" y="796958"/>
                </a:cubicBezTo>
                <a:lnTo>
                  <a:pt x="5824432" y="807810"/>
                </a:lnTo>
                <a:lnTo>
                  <a:pt x="5891463" y="836999"/>
                </a:lnTo>
                <a:lnTo>
                  <a:pt x="6056609" y="867466"/>
                </a:lnTo>
                <a:cubicBezTo>
                  <a:pt x="6067126" y="872648"/>
                  <a:pt x="6079878" y="869258"/>
                  <a:pt x="6083954" y="886737"/>
                </a:cubicBezTo>
                <a:cubicBezTo>
                  <a:pt x="6091076" y="908149"/>
                  <a:pt x="6129984" y="883547"/>
                  <a:pt x="6123446" y="906272"/>
                </a:cubicBezTo>
                <a:lnTo>
                  <a:pt x="6279213" y="941922"/>
                </a:lnTo>
                <a:lnTo>
                  <a:pt x="6417146" y="928318"/>
                </a:lnTo>
                <a:lnTo>
                  <a:pt x="6634850" y="900508"/>
                </a:lnTo>
                <a:cubicBezTo>
                  <a:pt x="6647611" y="894698"/>
                  <a:pt x="6659722" y="893079"/>
                  <a:pt x="6671363" y="894080"/>
                </a:cubicBezTo>
                <a:lnTo>
                  <a:pt x="6703400" y="902889"/>
                </a:lnTo>
                <a:lnTo>
                  <a:pt x="6711400" y="917430"/>
                </a:lnTo>
                <a:lnTo>
                  <a:pt x="6731586" y="916196"/>
                </a:lnTo>
                <a:lnTo>
                  <a:pt x="6737090" y="918862"/>
                </a:lnTo>
                <a:cubicBezTo>
                  <a:pt x="6753867" y="913329"/>
                  <a:pt x="6802856" y="888646"/>
                  <a:pt x="6832245" y="882994"/>
                </a:cubicBezTo>
                <a:cubicBezTo>
                  <a:pt x="6888620" y="884716"/>
                  <a:pt x="6850645" y="828974"/>
                  <a:pt x="6913429" y="884954"/>
                </a:cubicBezTo>
                <a:cubicBezTo>
                  <a:pt x="7005473" y="838680"/>
                  <a:pt x="7140562" y="873990"/>
                  <a:pt x="7216421" y="796969"/>
                </a:cubicBezTo>
                <a:cubicBezTo>
                  <a:pt x="7296077" y="787703"/>
                  <a:pt x="7316553" y="763078"/>
                  <a:pt x="7376080" y="746472"/>
                </a:cubicBezTo>
                <a:cubicBezTo>
                  <a:pt x="7444283" y="733039"/>
                  <a:pt x="7560300" y="714764"/>
                  <a:pt x="7625639" y="716373"/>
                </a:cubicBezTo>
                <a:lnTo>
                  <a:pt x="7756911" y="650604"/>
                </a:lnTo>
                <a:cubicBezTo>
                  <a:pt x="7770906" y="652341"/>
                  <a:pt x="7863764" y="622657"/>
                  <a:pt x="7868519" y="616503"/>
                </a:cubicBezTo>
                <a:lnTo>
                  <a:pt x="7872351" y="607157"/>
                </a:lnTo>
                <a:lnTo>
                  <a:pt x="7889820" y="599187"/>
                </a:lnTo>
                <a:lnTo>
                  <a:pt x="7989035" y="585180"/>
                </a:lnTo>
                <a:lnTo>
                  <a:pt x="8078927" y="574018"/>
                </a:lnTo>
                <a:cubicBezTo>
                  <a:pt x="8096031" y="564929"/>
                  <a:pt x="8152497" y="595174"/>
                  <a:pt x="8171367" y="587956"/>
                </a:cubicBezTo>
                <a:lnTo>
                  <a:pt x="8182680" y="584528"/>
                </a:lnTo>
                <a:lnTo>
                  <a:pt x="8183080" y="585096"/>
                </a:lnTo>
                <a:cubicBezTo>
                  <a:pt x="8185909" y="585710"/>
                  <a:pt x="8189772" y="585092"/>
                  <a:pt x="8195361" y="582747"/>
                </a:cubicBezTo>
                <a:lnTo>
                  <a:pt x="8203309" y="578279"/>
                </a:lnTo>
                <a:lnTo>
                  <a:pt x="8291217" y="567936"/>
                </a:lnTo>
                <a:lnTo>
                  <a:pt x="8397600" y="573764"/>
                </a:lnTo>
                <a:cubicBezTo>
                  <a:pt x="8460339" y="558690"/>
                  <a:pt x="8515268" y="554685"/>
                  <a:pt x="8585817" y="528544"/>
                </a:cubicBezTo>
                <a:lnTo>
                  <a:pt x="8597214" y="527540"/>
                </a:lnTo>
                <a:lnTo>
                  <a:pt x="8620277" y="529838"/>
                </a:lnTo>
                <a:cubicBezTo>
                  <a:pt x="8663420" y="533408"/>
                  <a:pt x="8705813" y="533020"/>
                  <a:pt x="8750279" y="514355"/>
                </a:cubicBezTo>
                <a:cubicBezTo>
                  <a:pt x="8755861" y="521565"/>
                  <a:pt x="8762909" y="527150"/>
                  <a:pt x="8770952" y="531568"/>
                </a:cubicBezTo>
                <a:lnTo>
                  <a:pt x="8776056" y="533522"/>
                </a:lnTo>
                <a:lnTo>
                  <a:pt x="8777497" y="532217"/>
                </a:lnTo>
                <a:cubicBezTo>
                  <a:pt x="8783304" y="528871"/>
                  <a:pt x="8790735" y="526458"/>
                  <a:pt x="8801322" y="525101"/>
                </a:cubicBezTo>
                <a:cubicBezTo>
                  <a:pt x="8793664" y="470647"/>
                  <a:pt x="8819376" y="504280"/>
                  <a:pt x="8851058" y="487661"/>
                </a:cubicBezTo>
                <a:cubicBezTo>
                  <a:pt x="8879282" y="476682"/>
                  <a:pt x="8889434" y="455400"/>
                  <a:pt x="8911397" y="440878"/>
                </a:cubicBezTo>
                <a:cubicBezTo>
                  <a:pt x="8929582" y="430629"/>
                  <a:pt x="8937582" y="445906"/>
                  <a:pt x="8960165" y="426167"/>
                </a:cubicBezTo>
                <a:cubicBezTo>
                  <a:pt x="9009909" y="431300"/>
                  <a:pt x="9039989" y="387124"/>
                  <a:pt x="9074520" y="372999"/>
                </a:cubicBezTo>
                <a:cubicBezTo>
                  <a:pt x="9086266" y="372063"/>
                  <a:pt x="9119516" y="359438"/>
                  <a:pt x="9149702" y="344823"/>
                </a:cubicBezTo>
                <a:lnTo>
                  <a:pt x="9151735" y="343693"/>
                </a:lnTo>
                <a:lnTo>
                  <a:pt x="9168799" y="345774"/>
                </a:lnTo>
                <a:cubicBezTo>
                  <a:pt x="9173179" y="347275"/>
                  <a:pt x="9174396" y="349806"/>
                  <a:pt x="9169610" y="354357"/>
                </a:cubicBezTo>
                <a:cubicBezTo>
                  <a:pt x="9175014" y="357847"/>
                  <a:pt x="9180010" y="358865"/>
                  <a:pt x="9184805" y="358617"/>
                </a:cubicBezTo>
                <a:cubicBezTo>
                  <a:pt x="9194393" y="358116"/>
                  <a:pt x="9203171" y="352547"/>
                  <a:pt x="9212783" y="351552"/>
                </a:cubicBezTo>
                <a:lnTo>
                  <a:pt x="9223893" y="353846"/>
                </a:lnTo>
                <a:lnTo>
                  <a:pt x="9227770" y="352887"/>
                </a:lnTo>
                <a:lnTo>
                  <a:pt x="9237095" y="351656"/>
                </a:lnTo>
                <a:lnTo>
                  <a:pt x="9235111" y="346483"/>
                </a:lnTo>
                <a:cubicBezTo>
                  <a:pt x="9232341" y="341667"/>
                  <a:pt x="9265745" y="321727"/>
                  <a:pt x="9280504" y="320358"/>
                </a:cubicBezTo>
                <a:cubicBezTo>
                  <a:pt x="9296085" y="313684"/>
                  <a:pt x="9307390" y="316910"/>
                  <a:pt x="9328601" y="306436"/>
                </a:cubicBezTo>
                <a:cubicBezTo>
                  <a:pt x="9332190" y="305747"/>
                  <a:pt x="9373184" y="275920"/>
                  <a:pt x="9372019" y="272078"/>
                </a:cubicBezTo>
                <a:cubicBezTo>
                  <a:pt x="9402858" y="284347"/>
                  <a:pt x="9424409" y="250319"/>
                  <a:pt x="9452545" y="241860"/>
                </a:cubicBezTo>
                <a:cubicBezTo>
                  <a:pt x="9476493" y="254412"/>
                  <a:pt x="9458237" y="217540"/>
                  <a:pt x="9518291" y="210633"/>
                </a:cubicBezTo>
                <a:cubicBezTo>
                  <a:pt x="9544535" y="225229"/>
                  <a:pt x="9551821" y="175560"/>
                  <a:pt x="9601653" y="194064"/>
                </a:cubicBezTo>
                <a:cubicBezTo>
                  <a:pt x="9641423" y="191190"/>
                  <a:pt x="9710456" y="187086"/>
                  <a:pt x="9756909" y="193391"/>
                </a:cubicBezTo>
                <a:cubicBezTo>
                  <a:pt x="9836068" y="217138"/>
                  <a:pt x="9813738" y="231270"/>
                  <a:pt x="9880369" y="231894"/>
                </a:cubicBezTo>
                <a:cubicBezTo>
                  <a:pt x="9955524" y="229202"/>
                  <a:pt x="9879479" y="235694"/>
                  <a:pt x="9974881" y="256550"/>
                </a:cubicBezTo>
                <a:cubicBezTo>
                  <a:pt x="9984115" y="243502"/>
                  <a:pt x="10004909" y="252536"/>
                  <a:pt x="10025323" y="256596"/>
                </a:cubicBezTo>
                <a:cubicBezTo>
                  <a:pt x="10061777" y="254377"/>
                  <a:pt x="10087083" y="242520"/>
                  <a:pt x="10125155" y="257669"/>
                </a:cubicBezTo>
                <a:cubicBezTo>
                  <a:pt x="10117387" y="241823"/>
                  <a:pt x="10193716" y="245172"/>
                  <a:pt x="10175673" y="229584"/>
                </a:cubicBezTo>
                <a:cubicBezTo>
                  <a:pt x="10198295" y="212509"/>
                  <a:pt x="10211791" y="236113"/>
                  <a:pt x="10234385" y="221010"/>
                </a:cubicBezTo>
                <a:cubicBezTo>
                  <a:pt x="10260711" y="215614"/>
                  <a:pt x="10220424" y="239927"/>
                  <a:pt x="10249898" y="238521"/>
                </a:cubicBezTo>
                <a:cubicBezTo>
                  <a:pt x="10285418" y="233851"/>
                  <a:pt x="10287537" y="263981"/>
                  <a:pt x="10312094" y="223019"/>
                </a:cubicBezTo>
                <a:cubicBezTo>
                  <a:pt x="10350058" y="228863"/>
                  <a:pt x="10355996" y="210915"/>
                  <a:pt x="10406238" y="197367"/>
                </a:cubicBezTo>
                <a:cubicBezTo>
                  <a:pt x="10428293" y="204913"/>
                  <a:pt x="10445031" y="198533"/>
                  <a:pt x="10461019" y="187607"/>
                </a:cubicBezTo>
                <a:cubicBezTo>
                  <a:pt x="10510788" y="185205"/>
                  <a:pt x="10554867" y="166653"/>
                  <a:pt x="10610128" y="155478"/>
                </a:cubicBezTo>
                <a:cubicBezTo>
                  <a:pt x="10671246" y="160428"/>
                  <a:pt x="10700011" y="130963"/>
                  <a:pt x="10759076" y="119129"/>
                </a:cubicBezTo>
                <a:cubicBezTo>
                  <a:pt x="10819961" y="137781"/>
                  <a:pt x="10794860" y="78286"/>
                  <a:pt x="10845042" y="74065"/>
                </a:cubicBezTo>
                <a:cubicBezTo>
                  <a:pt x="10928398" y="87674"/>
                  <a:pt x="10841343" y="53794"/>
                  <a:pt x="10967723" y="46727"/>
                </a:cubicBezTo>
                <a:cubicBezTo>
                  <a:pt x="10975162" y="49785"/>
                  <a:pt x="10990024" y="43883"/>
                  <a:pt x="10987923" y="38704"/>
                </a:cubicBezTo>
                <a:cubicBezTo>
                  <a:pt x="10996039" y="39383"/>
                  <a:pt x="11016028" y="47336"/>
                  <a:pt x="11017061" y="38489"/>
                </a:cubicBezTo>
                <a:cubicBezTo>
                  <a:pt x="11056935" y="32489"/>
                  <a:pt x="11097197" y="32564"/>
                  <a:pt x="11133965" y="38707"/>
                </a:cubicBezTo>
                <a:cubicBezTo>
                  <a:pt x="11209462" y="14327"/>
                  <a:pt x="11171756" y="59695"/>
                  <a:pt x="11227034" y="48621"/>
                </a:cubicBezTo>
                <a:cubicBezTo>
                  <a:pt x="11269928" y="26101"/>
                  <a:pt x="11331025" y="64767"/>
                  <a:pt x="11381469" y="47048"/>
                </a:cubicBezTo>
                <a:cubicBezTo>
                  <a:pt x="11431262" y="54287"/>
                  <a:pt x="11475911" y="74960"/>
                  <a:pt x="11525790" y="92054"/>
                </a:cubicBezTo>
                <a:cubicBezTo>
                  <a:pt x="11581601" y="78831"/>
                  <a:pt x="11602575" y="94798"/>
                  <a:pt x="11637767" y="122688"/>
                </a:cubicBezTo>
                <a:cubicBezTo>
                  <a:pt x="11640117" y="108886"/>
                  <a:pt x="11675437" y="118495"/>
                  <a:pt x="11708024" y="116533"/>
                </a:cubicBezTo>
                <a:cubicBezTo>
                  <a:pt x="11719968" y="108057"/>
                  <a:pt x="11774043" y="111679"/>
                  <a:pt x="11801763" y="117985"/>
                </a:cubicBezTo>
                <a:cubicBezTo>
                  <a:pt x="11834050" y="123209"/>
                  <a:pt x="11911971" y="45893"/>
                  <a:pt x="11948668" y="55392"/>
                </a:cubicBezTo>
                <a:cubicBezTo>
                  <a:pt x="11991643" y="35820"/>
                  <a:pt x="12026671" y="895"/>
                  <a:pt x="12059612" y="553"/>
                </a:cubicBezTo>
                <a:cubicBezTo>
                  <a:pt x="12068341" y="10357"/>
                  <a:pt x="12076771" y="8609"/>
                  <a:pt x="12090585" y="689"/>
                </a:cubicBezTo>
                <a:lnTo>
                  <a:pt x="12115558" y="0"/>
                </a:lnTo>
                <a:lnTo>
                  <a:pt x="12547487" y="1880654"/>
                </a:lnTo>
                <a:lnTo>
                  <a:pt x="664852" y="4609730"/>
                </a:lnTo>
                <a:lnTo>
                  <a:pt x="0" y="1714905"/>
                </a:lnTo>
                <a:lnTo>
                  <a:pt x="8160" y="1717140"/>
                </a:lnTo>
                <a:cubicBezTo>
                  <a:pt x="26620" y="1724058"/>
                  <a:pt x="43697" y="1731040"/>
                  <a:pt x="62595" y="1734714"/>
                </a:cubicBezTo>
                <a:cubicBezTo>
                  <a:pt x="80686" y="1757273"/>
                  <a:pt x="169887" y="1724889"/>
                  <a:pt x="191892" y="1725794"/>
                </a:cubicBezTo>
                <a:cubicBezTo>
                  <a:pt x="218708" y="1710607"/>
                  <a:pt x="209980" y="1714402"/>
                  <a:pt x="238860" y="1702169"/>
                </a:cubicBezTo>
                <a:cubicBezTo>
                  <a:pt x="244289" y="1670915"/>
                  <a:pt x="300595" y="1671961"/>
                  <a:pt x="329365" y="1660633"/>
                </a:cubicBezTo>
                <a:cubicBezTo>
                  <a:pt x="329915" y="1633718"/>
                  <a:pt x="348313" y="1622821"/>
                  <a:pt x="396208" y="1588889"/>
                </a:cubicBezTo>
                <a:cubicBezTo>
                  <a:pt x="395790" y="1558661"/>
                  <a:pt x="470162" y="1579883"/>
                  <a:pt x="480537" y="1530535"/>
                </a:cubicBezTo>
                <a:cubicBezTo>
                  <a:pt x="484579" y="1531278"/>
                  <a:pt x="488803" y="1531573"/>
                  <a:pt x="493078" y="1531413"/>
                </a:cubicBezTo>
                <a:cubicBezTo>
                  <a:pt x="517910" y="1530488"/>
                  <a:pt x="539020" y="1514723"/>
                  <a:pt x="540222" y="1496202"/>
                </a:cubicBezTo>
                <a:cubicBezTo>
                  <a:pt x="563545" y="1422752"/>
                  <a:pt x="630984" y="1443838"/>
                  <a:pt x="674083" y="1398944"/>
                </a:cubicBezTo>
                <a:cubicBezTo>
                  <a:pt x="726810" y="1351276"/>
                  <a:pt x="712134" y="1384172"/>
                  <a:pt x="749648" y="1302435"/>
                </a:cubicBezTo>
                <a:cubicBezTo>
                  <a:pt x="771538" y="1307700"/>
                  <a:pt x="786734" y="1268205"/>
                  <a:pt x="795249" y="1251068"/>
                </a:cubicBezTo>
                <a:cubicBezTo>
                  <a:pt x="821931" y="1228744"/>
                  <a:pt x="855400" y="1258590"/>
                  <a:pt x="862097" y="1220007"/>
                </a:cubicBezTo>
                <a:cubicBezTo>
                  <a:pt x="865620" y="1224763"/>
                  <a:pt x="871148" y="1224972"/>
                  <a:pt x="877569" y="1223011"/>
                </a:cubicBezTo>
                <a:lnTo>
                  <a:pt x="883467" y="1220174"/>
                </a:lnTo>
                <a:lnTo>
                  <a:pt x="884185" y="1220424"/>
                </a:lnTo>
                <a:lnTo>
                  <a:pt x="885322" y="1219281"/>
                </a:lnTo>
                <a:lnTo>
                  <a:pt x="898394" y="1212995"/>
                </a:lnTo>
                <a:cubicBezTo>
                  <a:pt x="912576" y="1205143"/>
                  <a:pt x="925875" y="1198120"/>
                  <a:pt x="929382" y="1210940"/>
                </a:cubicBezTo>
                <a:cubicBezTo>
                  <a:pt x="938276" y="1210907"/>
                  <a:pt x="935277" y="1214411"/>
                  <a:pt x="947390" y="1206207"/>
                </a:cubicBezTo>
                <a:cubicBezTo>
                  <a:pt x="959502" y="1198003"/>
                  <a:pt x="997310" y="1166421"/>
                  <a:pt x="1002063" y="1161717"/>
                </a:cubicBezTo>
                <a:lnTo>
                  <a:pt x="1054722" y="1133875"/>
                </a:lnTo>
                <a:lnTo>
                  <a:pt x="1123316" y="1104293"/>
                </a:lnTo>
                <a:lnTo>
                  <a:pt x="1244958" y="1096969"/>
                </a:lnTo>
                <a:lnTo>
                  <a:pt x="1374810" y="116753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190BFC-7B80-4594-BC39-4B37BDD2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01" y="4716357"/>
            <a:ext cx="9414344" cy="9163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>
                <a:effectLst/>
              </a:rPr>
              <a:t>Lebensmittel, die Probiotika enthalten</a:t>
            </a:r>
            <a:endParaRPr lang="en-US" sz="2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D1379A7-EED6-4E55-9292-A77DAFC77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7946" y="1018937"/>
            <a:ext cx="9595201" cy="282167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Картина 11" descr="Картина, която съдържа храна, шоколад, десерт, крем&#10;&#10;Описанието е генерирано автоматично">
            <a:extLst>
              <a:ext uri="{FF2B5EF4-FFF2-40B4-BE49-F238E27FC236}">
                <a16:creationId xmlns:a16="http://schemas.microsoft.com/office/drawing/2014/main" id="{874557A4-ECFD-4AE8-B06F-FA126686A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081" r="18723" b="-6"/>
          <a:stretch/>
        </p:blipFill>
        <p:spPr>
          <a:xfrm>
            <a:off x="1438813" y="1179804"/>
            <a:ext cx="2247960" cy="2499940"/>
          </a:xfrm>
          <a:prstGeom prst="rect">
            <a:avLst/>
          </a:prstGeom>
        </p:spPr>
      </p:pic>
      <p:pic>
        <p:nvPicPr>
          <p:cNvPr id="5" name="Контейнер за съдържание 4" descr="Картина, която съдържа чаша, чиния, маса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08787ACB-FFE3-4F89-9EE3-79D169BCC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40201" b="-3"/>
          <a:stretch/>
        </p:blipFill>
        <p:spPr>
          <a:xfrm>
            <a:off x="3781192" y="1179804"/>
            <a:ext cx="2247960" cy="2499940"/>
          </a:xfrm>
          <a:prstGeom prst="rect">
            <a:avLst/>
          </a:prstGeom>
        </p:spPr>
      </p:pic>
      <p:pic>
        <p:nvPicPr>
          <p:cNvPr id="8" name="Картина 7" descr="Картина, която съдържа дървена, дъска, зеленчук, дърво&#10;&#10;Описанието е генерирано автоматично">
            <a:extLst>
              <a:ext uri="{FF2B5EF4-FFF2-40B4-BE49-F238E27FC236}">
                <a16:creationId xmlns:a16="http://schemas.microsoft.com/office/drawing/2014/main" id="{37DB0B4F-A4ED-48E2-92C2-4A369D2286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8896" r="30524" b="1"/>
          <a:stretch/>
        </p:blipFill>
        <p:spPr>
          <a:xfrm>
            <a:off x="6122471" y="1179804"/>
            <a:ext cx="2247960" cy="2499940"/>
          </a:xfrm>
          <a:prstGeom prst="rect">
            <a:avLst/>
          </a:prstGeom>
        </p:spPr>
      </p:pic>
      <p:pic>
        <p:nvPicPr>
          <p:cNvPr id="14" name="Картина 13" descr="Картина, която съдържа храна, чиния, маса, ориз&#10;&#10;Описанието е генерирано автоматично">
            <a:extLst>
              <a:ext uri="{FF2B5EF4-FFF2-40B4-BE49-F238E27FC236}">
                <a16:creationId xmlns:a16="http://schemas.microsoft.com/office/drawing/2014/main" id="{0F204442-ADED-4861-BD61-AFCC1098D3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7300" r="22678" b="-1"/>
          <a:stretch/>
        </p:blipFill>
        <p:spPr>
          <a:xfrm>
            <a:off x="8465531" y="1179804"/>
            <a:ext cx="2247960" cy="249994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2211845-CD6D-4DE7-8EC4-76129506D0B4}"/>
              </a:ext>
            </a:extLst>
          </p:cNvPr>
          <p:cNvSpPr txBox="1"/>
          <p:nvPr/>
        </p:nvSpPr>
        <p:spPr>
          <a:xfrm>
            <a:off x="9439323" y="6657945"/>
            <a:ext cx="27526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alleideen.com/schoenere-haut-ideen-und-essenskombination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Тази снимка</a:t>
            </a:r>
            <a:r>
              <a:rPr lang="en-US" sz="700">
                <a:solidFill>
                  <a:srgbClr val="FFFFFF"/>
                </a:solidFill>
              </a:rPr>
              <a:t> от Неизвестен автор е лицензирана с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F27278-DFD8-4200-A2A2-F0A63910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53581B-42E1-4A5B-8628-012583DA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496" y="234960"/>
            <a:ext cx="8685919" cy="1154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Das bulgarische Joghurt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D1379A7-EED6-4E55-9292-A77DAFC77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627" y="2123342"/>
            <a:ext cx="9030755" cy="261131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81CECA-7BA1-41C2-9302-33012D36A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9454"/>
            <a:ext cx="12192000" cy="2088546"/>
          </a:xfrm>
          <a:custGeom>
            <a:avLst/>
            <a:gdLst>
              <a:gd name="connsiteX0" fmla="*/ 10712165 w 12192000"/>
              <a:gd name="connsiteY0" fmla="*/ 0 h 2088546"/>
              <a:gd name="connsiteX1" fmla="*/ 10836929 w 12192000"/>
              <a:gd name="connsiteY1" fmla="*/ 25936 h 2088546"/>
              <a:gd name="connsiteX2" fmla="*/ 10960507 w 12192000"/>
              <a:gd name="connsiteY2" fmla="*/ 1866 h 2088546"/>
              <a:gd name="connsiteX3" fmla="*/ 11033983 w 12192000"/>
              <a:gd name="connsiteY3" fmla="*/ 11764 h 2088546"/>
              <a:gd name="connsiteX4" fmla="*/ 11120491 w 12192000"/>
              <a:gd name="connsiteY4" fmla="*/ 23365 h 2088546"/>
              <a:gd name="connsiteX5" fmla="*/ 11113252 w 12192000"/>
              <a:gd name="connsiteY5" fmla="*/ 27025 h 2088546"/>
              <a:gd name="connsiteX6" fmla="*/ 11120670 w 12192000"/>
              <a:gd name="connsiteY6" fmla="*/ 30380 h 2088546"/>
              <a:gd name="connsiteX7" fmla="*/ 11123288 w 12192000"/>
              <a:gd name="connsiteY7" fmla="*/ 32137 h 2088546"/>
              <a:gd name="connsiteX8" fmla="*/ 11136040 w 12192000"/>
              <a:gd name="connsiteY8" fmla="*/ 33108 h 2088546"/>
              <a:gd name="connsiteX9" fmla="*/ 11154783 w 12192000"/>
              <a:gd name="connsiteY9" fmla="*/ 45890 h 2088546"/>
              <a:gd name="connsiteX10" fmla="*/ 11173392 w 12192000"/>
              <a:gd name="connsiteY10" fmla="*/ 46317 h 2088546"/>
              <a:gd name="connsiteX11" fmla="*/ 11204055 w 12192000"/>
              <a:gd name="connsiteY11" fmla="*/ 42694 h 2088546"/>
              <a:gd name="connsiteX12" fmla="*/ 11218202 w 12192000"/>
              <a:gd name="connsiteY12" fmla="*/ 45045 h 2088546"/>
              <a:gd name="connsiteX13" fmla="*/ 11219566 w 12192000"/>
              <a:gd name="connsiteY13" fmla="*/ 45676 h 2088546"/>
              <a:gd name="connsiteX14" fmla="*/ 11220210 w 12192000"/>
              <a:gd name="connsiteY14" fmla="*/ 45379 h 2088546"/>
              <a:gd name="connsiteX15" fmla="*/ 11226593 w 12192000"/>
              <a:gd name="connsiteY15" fmla="*/ 46440 h 2088546"/>
              <a:gd name="connsiteX16" fmla="*/ 11241000 w 12192000"/>
              <a:gd name="connsiteY16" fmla="*/ 41746 h 2088546"/>
              <a:gd name="connsiteX17" fmla="*/ 11313104 w 12192000"/>
              <a:gd name="connsiteY17" fmla="*/ 52989 h 2088546"/>
              <a:gd name="connsiteX18" fmla="*/ 11356347 w 12192000"/>
              <a:gd name="connsiteY18" fmla="*/ 59504 h 2088546"/>
              <a:gd name="connsiteX19" fmla="*/ 11464296 w 12192000"/>
              <a:gd name="connsiteY19" fmla="*/ 138910 h 2088546"/>
              <a:gd name="connsiteX20" fmla="*/ 11616531 w 12192000"/>
              <a:gd name="connsiteY20" fmla="*/ 186515 h 2088546"/>
              <a:gd name="connsiteX21" fmla="*/ 11670360 w 12192000"/>
              <a:gd name="connsiteY21" fmla="*/ 203968 h 2088546"/>
              <a:gd name="connsiteX22" fmla="*/ 11682388 w 12192000"/>
              <a:gd name="connsiteY22" fmla="*/ 201278 h 2088546"/>
              <a:gd name="connsiteX23" fmla="*/ 11777639 w 12192000"/>
              <a:gd name="connsiteY23" fmla="*/ 229181 h 2088546"/>
              <a:gd name="connsiteX24" fmla="*/ 11858844 w 12192000"/>
              <a:gd name="connsiteY24" fmla="*/ 269541 h 2088546"/>
              <a:gd name="connsiteX25" fmla="*/ 11956351 w 12192000"/>
              <a:gd name="connsiteY25" fmla="*/ 284393 h 2088546"/>
              <a:gd name="connsiteX26" fmla="*/ 12007415 w 12192000"/>
              <a:gd name="connsiteY26" fmla="*/ 293581 h 2088546"/>
              <a:gd name="connsiteX27" fmla="*/ 12135428 w 12192000"/>
              <a:gd name="connsiteY27" fmla="*/ 278711 h 2088546"/>
              <a:gd name="connsiteX28" fmla="*/ 12184547 w 12192000"/>
              <a:gd name="connsiteY28" fmla="*/ 257185 h 2088546"/>
              <a:gd name="connsiteX29" fmla="*/ 12192000 w 12192000"/>
              <a:gd name="connsiteY29" fmla="*/ 254245 h 2088546"/>
              <a:gd name="connsiteX30" fmla="*/ 12192000 w 12192000"/>
              <a:gd name="connsiteY30" fmla="*/ 1376903 h 2088546"/>
              <a:gd name="connsiteX31" fmla="*/ 12192000 w 12192000"/>
              <a:gd name="connsiteY31" fmla="*/ 2088546 h 2088546"/>
              <a:gd name="connsiteX32" fmla="*/ 1 w 12192000"/>
              <a:gd name="connsiteY32" fmla="*/ 2088546 h 2088546"/>
              <a:gd name="connsiteX33" fmla="*/ 1 w 12192000"/>
              <a:gd name="connsiteY33" fmla="*/ 1796916 h 2088546"/>
              <a:gd name="connsiteX34" fmla="*/ 0 w 12192000"/>
              <a:gd name="connsiteY34" fmla="*/ 1796916 h 2088546"/>
              <a:gd name="connsiteX35" fmla="*/ 0 w 12192000"/>
              <a:gd name="connsiteY35" fmla="*/ 349638 h 2088546"/>
              <a:gd name="connsiteX36" fmla="*/ 19499 w 12192000"/>
              <a:gd name="connsiteY36" fmla="*/ 348545 h 2088546"/>
              <a:gd name="connsiteX37" fmla="*/ 64146 w 12192000"/>
              <a:gd name="connsiteY37" fmla="*/ 352778 h 2088546"/>
              <a:gd name="connsiteX38" fmla="*/ 128592 w 12192000"/>
              <a:gd name="connsiteY38" fmla="*/ 348973 h 2088546"/>
              <a:gd name="connsiteX39" fmla="*/ 257523 w 12192000"/>
              <a:gd name="connsiteY39" fmla="*/ 334406 h 2088546"/>
              <a:gd name="connsiteX40" fmla="*/ 274794 w 12192000"/>
              <a:gd name="connsiteY40" fmla="*/ 304896 h 2088546"/>
              <a:gd name="connsiteX41" fmla="*/ 316201 w 12192000"/>
              <a:gd name="connsiteY41" fmla="*/ 320753 h 2088546"/>
              <a:gd name="connsiteX42" fmla="*/ 347163 w 12192000"/>
              <a:gd name="connsiteY42" fmla="*/ 344525 h 2088546"/>
              <a:gd name="connsiteX43" fmla="*/ 496500 w 12192000"/>
              <a:gd name="connsiteY43" fmla="*/ 360429 h 2088546"/>
              <a:gd name="connsiteX44" fmla="*/ 609425 w 12192000"/>
              <a:gd name="connsiteY44" fmla="*/ 346521 h 2088546"/>
              <a:gd name="connsiteX45" fmla="*/ 678517 w 12192000"/>
              <a:gd name="connsiteY45" fmla="*/ 347477 h 2088546"/>
              <a:gd name="connsiteX46" fmla="*/ 792097 w 12192000"/>
              <a:gd name="connsiteY46" fmla="*/ 365678 h 2088546"/>
              <a:gd name="connsiteX47" fmla="*/ 882853 w 12192000"/>
              <a:gd name="connsiteY47" fmla="*/ 355930 h 2088546"/>
              <a:gd name="connsiteX48" fmla="*/ 998334 w 12192000"/>
              <a:gd name="connsiteY48" fmla="*/ 352739 h 2088546"/>
              <a:gd name="connsiteX49" fmla="*/ 1027150 w 12192000"/>
              <a:gd name="connsiteY49" fmla="*/ 352144 h 2088546"/>
              <a:gd name="connsiteX50" fmla="*/ 1048080 w 12192000"/>
              <a:gd name="connsiteY50" fmla="*/ 357558 h 2088546"/>
              <a:gd name="connsiteX51" fmla="*/ 1172607 w 12192000"/>
              <a:gd name="connsiteY51" fmla="*/ 374612 h 2088546"/>
              <a:gd name="connsiteX52" fmla="*/ 1263004 w 12192000"/>
              <a:gd name="connsiteY52" fmla="*/ 405734 h 2088546"/>
              <a:gd name="connsiteX53" fmla="*/ 1414575 w 12192000"/>
              <a:gd name="connsiteY53" fmla="*/ 428775 h 2088546"/>
              <a:gd name="connsiteX54" fmla="*/ 1565794 w 12192000"/>
              <a:gd name="connsiteY54" fmla="*/ 448689 h 2088546"/>
              <a:gd name="connsiteX55" fmla="*/ 1621103 w 12192000"/>
              <a:gd name="connsiteY55" fmla="*/ 454493 h 2088546"/>
              <a:gd name="connsiteX56" fmla="*/ 1717230 w 12192000"/>
              <a:gd name="connsiteY56" fmla="*/ 471039 h 2088546"/>
              <a:gd name="connsiteX57" fmla="*/ 1780560 w 12192000"/>
              <a:gd name="connsiteY57" fmla="*/ 480899 h 2088546"/>
              <a:gd name="connsiteX58" fmla="*/ 1793767 w 12192000"/>
              <a:gd name="connsiteY58" fmla="*/ 467537 h 2088546"/>
              <a:gd name="connsiteX59" fmla="*/ 1852816 w 12192000"/>
              <a:gd name="connsiteY59" fmla="*/ 472362 h 2088546"/>
              <a:gd name="connsiteX60" fmla="*/ 1906132 w 12192000"/>
              <a:gd name="connsiteY60" fmla="*/ 491839 h 2088546"/>
              <a:gd name="connsiteX61" fmla="*/ 1976938 w 12192000"/>
              <a:gd name="connsiteY61" fmla="*/ 502915 h 2088546"/>
              <a:gd name="connsiteX62" fmla="*/ 2019206 w 12192000"/>
              <a:gd name="connsiteY62" fmla="*/ 509694 h 2088546"/>
              <a:gd name="connsiteX63" fmla="*/ 2137843 w 12192000"/>
              <a:gd name="connsiteY63" fmla="*/ 515983 h 2088546"/>
              <a:gd name="connsiteX64" fmla="*/ 2349470 w 12192000"/>
              <a:gd name="connsiteY64" fmla="*/ 497664 h 2088546"/>
              <a:gd name="connsiteX65" fmla="*/ 2410164 w 12192000"/>
              <a:gd name="connsiteY65" fmla="*/ 500484 h 2088546"/>
              <a:gd name="connsiteX66" fmla="*/ 2418025 w 12192000"/>
              <a:gd name="connsiteY66" fmla="*/ 505078 h 2088546"/>
              <a:gd name="connsiteX67" fmla="*/ 2505592 w 12192000"/>
              <a:gd name="connsiteY67" fmla="*/ 492652 h 2088546"/>
              <a:gd name="connsiteX68" fmla="*/ 2626550 w 12192000"/>
              <a:gd name="connsiteY68" fmla="*/ 507673 h 2088546"/>
              <a:gd name="connsiteX69" fmla="*/ 2716700 w 12192000"/>
              <a:gd name="connsiteY69" fmla="*/ 524337 h 2088546"/>
              <a:gd name="connsiteX70" fmla="*/ 2721668 w 12192000"/>
              <a:gd name="connsiteY70" fmla="*/ 528880 h 2088546"/>
              <a:gd name="connsiteX71" fmla="*/ 2728462 w 12192000"/>
              <a:gd name="connsiteY71" fmla="*/ 528666 h 2088546"/>
              <a:gd name="connsiteX72" fmla="*/ 2731529 w 12192000"/>
              <a:gd name="connsiteY72" fmla="*/ 524409 h 2088546"/>
              <a:gd name="connsiteX73" fmla="*/ 2785368 w 12192000"/>
              <a:gd name="connsiteY73" fmla="*/ 526204 h 2088546"/>
              <a:gd name="connsiteX74" fmla="*/ 2796300 w 12192000"/>
              <a:gd name="connsiteY74" fmla="*/ 534507 h 2088546"/>
              <a:gd name="connsiteX75" fmla="*/ 2794966 w 12192000"/>
              <a:gd name="connsiteY75" fmla="*/ 538387 h 2088546"/>
              <a:gd name="connsiteX76" fmla="*/ 2804328 w 12192000"/>
              <a:gd name="connsiteY76" fmla="*/ 539055 h 2088546"/>
              <a:gd name="connsiteX77" fmla="*/ 2808275 w 12192000"/>
              <a:gd name="connsiteY77" fmla="*/ 539665 h 2088546"/>
              <a:gd name="connsiteX78" fmla="*/ 2818975 w 12192000"/>
              <a:gd name="connsiteY78" fmla="*/ 537680 h 2088546"/>
              <a:gd name="connsiteX79" fmla="*/ 2847474 w 12192000"/>
              <a:gd name="connsiteY79" fmla="*/ 542183 h 2088546"/>
              <a:gd name="connsiteX80" fmla="*/ 2861971 w 12192000"/>
              <a:gd name="connsiteY80" fmla="*/ 538637 h 2088546"/>
              <a:gd name="connsiteX81" fmla="*/ 2861733 w 12192000"/>
              <a:gd name="connsiteY81" fmla="*/ 532264 h 2088546"/>
              <a:gd name="connsiteX82" fmla="*/ 2878342 w 12192000"/>
              <a:gd name="connsiteY82" fmla="*/ 530281 h 2088546"/>
              <a:gd name="connsiteX83" fmla="*/ 2880487 w 12192000"/>
              <a:gd name="connsiteY83" fmla="*/ 531065 h 2088546"/>
              <a:gd name="connsiteX84" fmla="*/ 2958183 w 12192000"/>
              <a:gd name="connsiteY84" fmla="*/ 549970 h 2088546"/>
              <a:gd name="connsiteX85" fmla="*/ 3077612 w 12192000"/>
              <a:gd name="connsiteY85" fmla="*/ 586354 h 2088546"/>
              <a:gd name="connsiteX86" fmla="*/ 3127579 w 12192000"/>
              <a:gd name="connsiteY86" fmla="*/ 595978 h 2088546"/>
              <a:gd name="connsiteX87" fmla="*/ 3192864 w 12192000"/>
              <a:gd name="connsiteY87" fmla="*/ 629036 h 2088546"/>
              <a:gd name="connsiteX88" fmla="*/ 3246542 w 12192000"/>
              <a:gd name="connsiteY88" fmla="*/ 655456 h 2088546"/>
              <a:gd name="connsiteX89" fmla="*/ 3270943 w 12192000"/>
              <a:gd name="connsiteY89" fmla="*/ 660104 h 2088546"/>
              <a:gd name="connsiteX90" fmla="*/ 3272526 w 12192000"/>
              <a:gd name="connsiteY90" fmla="*/ 661033 h 2088546"/>
              <a:gd name="connsiteX91" fmla="*/ 3277332 w 12192000"/>
              <a:gd name="connsiteY91" fmla="*/ 659455 h 2088546"/>
              <a:gd name="connsiteX92" fmla="*/ 3295673 w 12192000"/>
              <a:gd name="connsiteY92" fmla="*/ 646180 h 2088546"/>
              <a:gd name="connsiteX93" fmla="*/ 3557884 w 12192000"/>
              <a:gd name="connsiteY93" fmla="*/ 644664 h 2088546"/>
              <a:gd name="connsiteX94" fmla="*/ 3770940 w 12192000"/>
              <a:gd name="connsiteY94" fmla="*/ 584633 h 2088546"/>
              <a:gd name="connsiteX95" fmla="*/ 3874285 w 12192000"/>
              <a:gd name="connsiteY95" fmla="*/ 572833 h 2088546"/>
              <a:gd name="connsiteX96" fmla="*/ 4315498 w 12192000"/>
              <a:gd name="connsiteY96" fmla="*/ 587151 h 2088546"/>
              <a:gd name="connsiteX97" fmla="*/ 4407432 w 12192000"/>
              <a:gd name="connsiteY97" fmla="*/ 593853 h 2088546"/>
              <a:gd name="connsiteX98" fmla="*/ 4632072 w 12192000"/>
              <a:gd name="connsiteY98" fmla="*/ 597891 h 2088546"/>
              <a:gd name="connsiteX99" fmla="*/ 4673962 w 12192000"/>
              <a:gd name="connsiteY99" fmla="*/ 590479 h 2088546"/>
              <a:gd name="connsiteX100" fmla="*/ 4725019 w 12192000"/>
              <a:gd name="connsiteY100" fmla="*/ 593446 h 2088546"/>
              <a:gd name="connsiteX101" fmla="*/ 4751838 w 12192000"/>
              <a:gd name="connsiteY101" fmla="*/ 584678 h 2088546"/>
              <a:gd name="connsiteX102" fmla="*/ 4903331 w 12192000"/>
              <a:gd name="connsiteY102" fmla="*/ 556418 h 2088546"/>
              <a:gd name="connsiteX103" fmla="*/ 5020231 w 12192000"/>
              <a:gd name="connsiteY103" fmla="*/ 536682 h 2088546"/>
              <a:gd name="connsiteX104" fmla="*/ 5067888 w 12192000"/>
              <a:gd name="connsiteY104" fmla="*/ 537164 h 2088546"/>
              <a:gd name="connsiteX105" fmla="*/ 5132256 w 12192000"/>
              <a:gd name="connsiteY105" fmla="*/ 532472 h 2088546"/>
              <a:gd name="connsiteX106" fmla="*/ 5248366 w 12192000"/>
              <a:gd name="connsiteY106" fmla="*/ 530367 h 2088546"/>
              <a:gd name="connsiteX107" fmla="*/ 5399991 w 12192000"/>
              <a:gd name="connsiteY107" fmla="*/ 516799 h 2088546"/>
              <a:gd name="connsiteX108" fmla="*/ 5496542 w 12192000"/>
              <a:gd name="connsiteY108" fmla="*/ 472849 h 2088546"/>
              <a:gd name="connsiteX109" fmla="*/ 5508449 w 12192000"/>
              <a:gd name="connsiteY109" fmla="*/ 477267 h 2088546"/>
              <a:gd name="connsiteX110" fmla="*/ 5581859 w 12192000"/>
              <a:gd name="connsiteY110" fmla="*/ 463549 h 2088546"/>
              <a:gd name="connsiteX111" fmla="*/ 5704564 w 12192000"/>
              <a:gd name="connsiteY111" fmla="*/ 460106 h 2088546"/>
              <a:gd name="connsiteX112" fmla="*/ 5782620 w 12192000"/>
              <a:gd name="connsiteY112" fmla="*/ 428405 h 2088546"/>
              <a:gd name="connsiteX113" fmla="*/ 6177270 w 12192000"/>
              <a:gd name="connsiteY113" fmla="*/ 382113 h 2088546"/>
              <a:gd name="connsiteX114" fmla="*/ 6190390 w 12192000"/>
              <a:gd name="connsiteY114" fmla="*/ 387351 h 2088546"/>
              <a:gd name="connsiteX115" fmla="*/ 6202886 w 12192000"/>
              <a:gd name="connsiteY115" fmla="*/ 388170 h 2088546"/>
              <a:gd name="connsiteX116" fmla="*/ 6208272 w 12192000"/>
              <a:gd name="connsiteY116" fmla="*/ 393590 h 2088546"/>
              <a:gd name="connsiteX117" fmla="*/ 6213969 w 12192000"/>
              <a:gd name="connsiteY117" fmla="*/ 395274 h 2088546"/>
              <a:gd name="connsiteX118" fmla="*/ 6279896 w 12192000"/>
              <a:gd name="connsiteY118" fmla="*/ 383694 h 2088546"/>
              <a:gd name="connsiteX119" fmla="*/ 6366511 w 12192000"/>
              <a:gd name="connsiteY119" fmla="*/ 357714 h 2088546"/>
              <a:gd name="connsiteX120" fmla="*/ 6404843 w 12192000"/>
              <a:gd name="connsiteY120" fmla="*/ 364644 h 2088546"/>
              <a:gd name="connsiteX121" fmla="*/ 6411491 w 12192000"/>
              <a:gd name="connsiteY121" fmla="*/ 366140 h 2088546"/>
              <a:gd name="connsiteX122" fmla="*/ 6437219 w 12192000"/>
              <a:gd name="connsiteY122" fmla="*/ 365588 h 2088546"/>
              <a:gd name="connsiteX123" fmla="*/ 6485103 w 12192000"/>
              <a:gd name="connsiteY123" fmla="*/ 378624 h 2088546"/>
              <a:gd name="connsiteX124" fmla="*/ 6532145 w 12192000"/>
              <a:gd name="connsiteY124" fmla="*/ 375331 h 2088546"/>
              <a:gd name="connsiteX125" fmla="*/ 6754209 w 12192000"/>
              <a:gd name="connsiteY125" fmla="*/ 350578 h 2088546"/>
              <a:gd name="connsiteX126" fmla="*/ 6887926 w 12192000"/>
              <a:gd name="connsiteY126" fmla="*/ 340959 h 2088546"/>
              <a:gd name="connsiteX127" fmla="*/ 6940070 w 12192000"/>
              <a:gd name="connsiteY127" fmla="*/ 345464 h 2088546"/>
              <a:gd name="connsiteX128" fmla="*/ 7011981 w 12192000"/>
              <a:gd name="connsiteY128" fmla="*/ 346271 h 2088546"/>
              <a:gd name="connsiteX129" fmla="*/ 7074795 w 12192000"/>
              <a:gd name="connsiteY129" fmla="*/ 341490 h 2088546"/>
              <a:gd name="connsiteX130" fmla="*/ 7099093 w 12192000"/>
              <a:gd name="connsiteY130" fmla="*/ 346824 h 2088546"/>
              <a:gd name="connsiteX131" fmla="*/ 7180921 w 12192000"/>
              <a:gd name="connsiteY131" fmla="*/ 343673 h 2088546"/>
              <a:gd name="connsiteX132" fmla="*/ 7187708 w 12192000"/>
              <a:gd name="connsiteY132" fmla="*/ 347946 h 2088546"/>
              <a:gd name="connsiteX133" fmla="*/ 7204220 w 12192000"/>
              <a:gd name="connsiteY133" fmla="*/ 348884 h 2088546"/>
              <a:gd name="connsiteX134" fmla="*/ 7210335 w 12192000"/>
              <a:gd name="connsiteY134" fmla="*/ 349465 h 2088546"/>
              <a:gd name="connsiteX135" fmla="*/ 7214128 w 12192000"/>
              <a:gd name="connsiteY135" fmla="*/ 347414 h 2088546"/>
              <a:gd name="connsiteX136" fmla="*/ 7219254 w 12192000"/>
              <a:gd name="connsiteY136" fmla="*/ 347931 h 2088546"/>
              <a:gd name="connsiteX137" fmla="*/ 7219822 w 12192000"/>
              <a:gd name="connsiteY137" fmla="*/ 350366 h 2088546"/>
              <a:gd name="connsiteX138" fmla="*/ 7252106 w 12192000"/>
              <a:gd name="connsiteY138" fmla="*/ 353433 h 2088546"/>
              <a:gd name="connsiteX139" fmla="*/ 7484202 w 12192000"/>
              <a:gd name="connsiteY139" fmla="*/ 358006 h 2088546"/>
              <a:gd name="connsiteX140" fmla="*/ 7843204 w 12192000"/>
              <a:gd name="connsiteY140" fmla="*/ 356379 h 2088546"/>
              <a:gd name="connsiteX141" fmla="*/ 7933266 w 12192000"/>
              <a:gd name="connsiteY141" fmla="*/ 342455 h 2088546"/>
              <a:gd name="connsiteX142" fmla="*/ 8015880 w 12192000"/>
              <a:gd name="connsiteY142" fmla="*/ 357783 h 2088546"/>
              <a:gd name="connsiteX143" fmla="*/ 8157601 w 12192000"/>
              <a:gd name="connsiteY143" fmla="*/ 320364 h 2088546"/>
              <a:gd name="connsiteX144" fmla="*/ 8359292 w 12192000"/>
              <a:gd name="connsiteY144" fmla="*/ 318168 h 2088546"/>
              <a:gd name="connsiteX145" fmla="*/ 8479465 w 12192000"/>
              <a:gd name="connsiteY145" fmla="*/ 311602 h 2088546"/>
              <a:gd name="connsiteX146" fmla="*/ 8524333 w 12192000"/>
              <a:gd name="connsiteY146" fmla="*/ 300853 h 2088546"/>
              <a:gd name="connsiteX147" fmla="*/ 8587515 w 12192000"/>
              <a:gd name="connsiteY147" fmla="*/ 291394 h 2088546"/>
              <a:gd name="connsiteX148" fmla="*/ 8698409 w 12192000"/>
              <a:gd name="connsiteY148" fmla="*/ 268311 h 2088546"/>
              <a:gd name="connsiteX149" fmla="*/ 8848463 w 12192000"/>
              <a:gd name="connsiteY149" fmla="*/ 248404 h 2088546"/>
              <a:gd name="connsiteX150" fmla="*/ 8961088 w 12192000"/>
              <a:gd name="connsiteY150" fmla="*/ 269146 h 2088546"/>
              <a:gd name="connsiteX151" fmla="*/ 8970218 w 12192000"/>
              <a:gd name="connsiteY151" fmla="*/ 262394 h 2088546"/>
              <a:gd name="connsiteX152" fmla="*/ 9046323 w 12192000"/>
              <a:gd name="connsiteY152" fmla="*/ 259522 h 2088546"/>
              <a:gd name="connsiteX153" fmla="*/ 9240535 w 12192000"/>
              <a:gd name="connsiteY153" fmla="*/ 275688 h 2088546"/>
              <a:gd name="connsiteX154" fmla="*/ 9649170 w 12192000"/>
              <a:gd name="connsiteY154" fmla="*/ 208005 h 2088546"/>
              <a:gd name="connsiteX155" fmla="*/ 9659053 w 12192000"/>
              <a:gd name="connsiteY155" fmla="*/ 200216 h 2088546"/>
              <a:gd name="connsiteX156" fmla="*/ 9670482 w 12192000"/>
              <a:gd name="connsiteY156" fmla="*/ 196741 h 2088546"/>
              <a:gd name="connsiteX157" fmla="*/ 9672955 w 12192000"/>
              <a:gd name="connsiteY157" fmla="*/ 190448 h 2088546"/>
              <a:gd name="connsiteX158" fmla="*/ 9677534 w 12192000"/>
              <a:gd name="connsiteY158" fmla="*/ 187624 h 2088546"/>
              <a:gd name="connsiteX159" fmla="*/ 9745525 w 12192000"/>
              <a:gd name="connsiteY159" fmla="*/ 184345 h 2088546"/>
              <a:gd name="connsiteX160" fmla="*/ 9840058 w 12192000"/>
              <a:gd name="connsiteY160" fmla="*/ 190226 h 2088546"/>
              <a:gd name="connsiteX161" fmla="*/ 9872980 w 12192000"/>
              <a:gd name="connsiteY161" fmla="*/ 175392 h 2088546"/>
              <a:gd name="connsiteX162" fmla="*/ 9878546 w 12192000"/>
              <a:gd name="connsiteY162" fmla="*/ 172539 h 2088546"/>
              <a:gd name="connsiteX163" fmla="*/ 9903161 w 12192000"/>
              <a:gd name="connsiteY163" fmla="*/ 167507 h 2088546"/>
              <a:gd name="connsiteX164" fmla="*/ 9907201 w 12192000"/>
              <a:gd name="connsiteY164" fmla="*/ 158117 h 2088546"/>
              <a:gd name="connsiteX165" fmla="*/ 9942169 w 12192000"/>
              <a:gd name="connsiteY165" fmla="*/ 144830 h 2088546"/>
              <a:gd name="connsiteX166" fmla="*/ 9988283 w 12192000"/>
              <a:gd name="connsiteY166" fmla="*/ 137785 h 2088546"/>
              <a:gd name="connsiteX167" fmla="*/ 10210403 w 12192000"/>
              <a:gd name="connsiteY167" fmla="*/ 113254 h 2088546"/>
              <a:gd name="connsiteX168" fmla="*/ 10341594 w 12192000"/>
              <a:gd name="connsiteY168" fmla="*/ 93478 h 2088546"/>
              <a:gd name="connsiteX169" fmla="*/ 10388761 w 12192000"/>
              <a:gd name="connsiteY169" fmla="*/ 77955 h 2088546"/>
              <a:gd name="connsiteX170" fmla="*/ 10456422 w 12192000"/>
              <a:gd name="connsiteY170" fmla="*/ 61663 h 2088546"/>
              <a:gd name="connsiteX171" fmla="*/ 10518179 w 12192000"/>
              <a:gd name="connsiteY171" fmla="*/ 52623 h 2088546"/>
              <a:gd name="connsiteX172" fmla="*/ 10538593 w 12192000"/>
              <a:gd name="connsiteY172" fmla="*/ 42329 h 2088546"/>
              <a:gd name="connsiteX173" fmla="*/ 10557872 w 12192000"/>
              <a:gd name="connsiteY173" fmla="*/ 43868 h 2088546"/>
              <a:gd name="connsiteX174" fmla="*/ 10617552 w 12192000"/>
              <a:gd name="connsiteY174" fmla="*/ 27637 h 2088546"/>
              <a:gd name="connsiteX175" fmla="*/ 10621911 w 12192000"/>
              <a:gd name="connsiteY175" fmla="*/ 22127 h 2088546"/>
              <a:gd name="connsiteX176" fmla="*/ 10637080 w 12192000"/>
              <a:gd name="connsiteY176" fmla="*/ 17673 h 2088546"/>
              <a:gd name="connsiteX177" fmla="*/ 10642586 w 12192000"/>
              <a:gd name="connsiteY177" fmla="*/ 15804 h 2088546"/>
              <a:gd name="connsiteX178" fmla="*/ 10647170 w 12192000"/>
              <a:gd name="connsiteY178" fmla="*/ 16926 h 2088546"/>
              <a:gd name="connsiteX179" fmla="*/ 10651772 w 12192000"/>
              <a:gd name="connsiteY179" fmla="*/ 15331 h 2088546"/>
              <a:gd name="connsiteX180" fmla="*/ 10651128 w 12192000"/>
              <a:gd name="connsiteY180" fmla="*/ 12901 h 2088546"/>
              <a:gd name="connsiteX181" fmla="*/ 10680196 w 12192000"/>
              <a:gd name="connsiteY181" fmla="*/ 3029 h 208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92000" h="2088546">
                <a:moveTo>
                  <a:pt x="10712165" y="0"/>
                </a:moveTo>
                <a:cubicBezTo>
                  <a:pt x="10742148" y="13557"/>
                  <a:pt x="10807454" y="140"/>
                  <a:pt x="10836929" y="25936"/>
                </a:cubicBezTo>
                <a:lnTo>
                  <a:pt x="10960507" y="1866"/>
                </a:lnTo>
                <a:lnTo>
                  <a:pt x="11033983" y="11764"/>
                </a:lnTo>
                <a:cubicBezTo>
                  <a:pt x="11046324" y="16611"/>
                  <a:pt x="11128090" y="20190"/>
                  <a:pt x="11120491" y="23365"/>
                </a:cubicBezTo>
                <a:lnTo>
                  <a:pt x="11113252" y="27025"/>
                </a:lnTo>
                <a:lnTo>
                  <a:pt x="11120670" y="30380"/>
                </a:lnTo>
                <a:lnTo>
                  <a:pt x="11123288" y="32137"/>
                </a:lnTo>
                <a:lnTo>
                  <a:pt x="11136040" y="33108"/>
                </a:lnTo>
                <a:cubicBezTo>
                  <a:pt x="11143972" y="36345"/>
                  <a:pt x="11146359" y="43056"/>
                  <a:pt x="11154783" y="45890"/>
                </a:cubicBezTo>
                <a:cubicBezTo>
                  <a:pt x="11158994" y="47308"/>
                  <a:pt x="11164716" y="47756"/>
                  <a:pt x="11173392" y="46317"/>
                </a:cubicBezTo>
                <a:cubicBezTo>
                  <a:pt x="11173941" y="36565"/>
                  <a:pt x="11188475" y="39405"/>
                  <a:pt x="11204055" y="42694"/>
                </a:cubicBezTo>
                <a:lnTo>
                  <a:pt x="11218202" y="45045"/>
                </a:lnTo>
                <a:lnTo>
                  <a:pt x="11219566" y="45676"/>
                </a:lnTo>
                <a:lnTo>
                  <a:pt x="11220210" y="45379"/>
                </a:lnTo>
                <a:lnTo>
                  <a:pt x="11226593" y="46440"/>
                </a:lnTo>
                <a:cubicBezTo>
                  <a:pt x="11233289" y="46787"/>
                  <a:pt x="11238631" y="45729"/>
                  <a:pt x="11241000" y="41746"/>
                </a:cubicBezTo>
                <a:cubicBezTo>
                  <a:pt x="11256163" y="68260"/>
                  <a:pt x="11282103" y="41398"/>
                  <a:pt x="11313104" y="52989"/>
                </a:cubicBezTo>
                <a:cubicBezTo>
                  <a:pt x="11325240" y="63855"/>
                  <a:pt x="11336191" y="66871"/>
                  <a:pt x="11356347" y="59504"/>
                </a:cubicBezTo>
                <a:cubicBezTo>
                  <a:pt x="11411204" y="111839"/>
                  <a:pt x="11402238" y="113460"/>
                  <a:pt x="11464296" y="138910"/>
                </a:cubicBezTo>
                <a:cubicBezTo>
                  <a:pt x="11516351" y="163957"/>
                  <a:pt x="11577360" y="137780"/>
                  <a:pt x="11616531" y="186515"/>
                </a:cubicBezTo>
                <a:cubicBezTo>
                  <a:pt x="11621848" y="199574"/>
                  <a:pt x="11645951" y="207387"/>
                  <a:pt x="11670360" y="203968"/>
                </a:cubicBezTo>
                <a:cubicBezTo>
                  <a:pt x="11674563" y="203379"/>
                  <a:pt x="11678614" y="202474"/>
                  <a:pt x="11682388" y="201278"/>
                </a:cubicBezTo>
                <a:cubicBezTo>
                  <a:pt x="11703545" y="234891"/>
                  <a:pt x="11771279" y="207476"/>
                  <a:pt x="11777639" y="229181"/>
                </a:cubicBezTo>
                <a:cubicBezTo>
                  <a:pt x="11831914" y="245593"/>
                  <a:pt x="11852283" y="250368"/>
                  <a:pt x="11858844" y="269541"/>
                </a:cubicBezTo>
                <a:cubicBezTo>
                  <a:pt x="11889421" y="272920"/>
                  <a:pt x="11944064" y="262916"/>
                  <a:pt x="11956351" y="284393"/>
                </a:cubicBezTo>
                <a:cubicBezTo>
                  <a:pt x="11987235" y="288400"/>
                  <a:pt x="11977879" y="287119"/>
                  <a:pt x="12007415" y="293581"/>
                </a:cubicBezTo>
                <a:cubicBezTo>
                  <a:pt x="12028659" y="289316"/>
                  <a:pt x="12122845" y="297831"/>
                  <a:pt x="12135428" y="278711"/>
                </a:cubicBezTo>
                <a:cubicBezTo>
                  <a:pt x="12153023" y="272976"/>
                  <a:pt x="12168104" y="265171"/>
                  <a:pt x="12184547" y="257185"/>
                </a:cubicBezTo>
                <a:lnTo>
                  <a:pt x="12192000" y="254245"/>
                </a:lnTo>
                <a:lnTo>
                  <a:pt x="12192000" y="1376903"/>
                </a:lnTo>
                <a:lnTo>
                  <a:pt x="12192000" y="2088546"/>
                </a:lnTo>
                <a:lnTo>
                  <a:pt x="1" y="2088546"/>
                </a:lnTo>
                <a:lnTo>
                  <a:pt x="1" y="1796916"/>
                </a:lnTo>
                <a:lnTo>
                  <a:pt x="0" y="1796916"/>
                </a:lnTo>
                <a:lnTo>
                  <a:pt x="0" y="349638"/>
                </a:lnTo>
                <a:lnTo>
                  <a:pt x="19499" y="348545"/>
                </a:lnTo>
                <a:cubicBezTo>
                  <a:pt x="37195" y="346721"/>
                  <a:pt x="53023" y="346123"/>
                  <a:pt x="64146" y="352778"/>
                </a:cubicBezTo>
                <a:cubicBezTo>
                  <a:pt x="65144" y="334943"/>
                  <a:pt x="116135" y="364587"/>
                  <a:pt x="128592" y="348973"/>
                </a:cubicBezTo>
                <a:cubicBezTo>
                  <a:pt x="124567" y="320521"/>
                  <a:pt x="216784" y="341057"/>
                  <a:pt x="257523" y="334406"/>
                </a:cubicBezTo>
                <a:cubicBezTo>
                  <a:pt x="252978" y="318386"/>
                  <a:pt x="307073" y="320763"/>
                  <a:pt x="274794" y="304896"/>
                </a:cubicBezTo>
                <a:cubicBezTo>
                  <a:pt x="301419" y="299512"/>
                  <a:pt x="303373" y="314790"/>
                  <a:pt x="316201" y="320753"/>
                </a:cubicBezTo>
                <a:cubicBezTo>
                  <a:pt x="348636" y="321361"/>
                  <a:pt x="343169" y="334372"/>
                  <a:pt x="347163" y="344525"/>
                </a:cubicBezTo>
                <a:cubicBezTo>
                  <a:pt x="378556" y="322973"/>
                  <a:pt x="439754" y="352089"/>
                  <a:pt x="496500" y="360429"/>
                </a:cubicBezTo>
                <a:cubicBezTo>
                  <a:pt x="530220" y="363183"/>
                  <a:pt x="577201" y="320225"/>
                  <a:pt x="609425" y="346521"/>
                </a:cubicBezTo>
                <a:cubicBezTo>
                  <a:pt x="629680" y="342052"/>
                  <a:pt x="660928" y="366982"/>
                  <a:pt x="678517" y="347477"/>
                </a:cubicBezTo>
                <a:cubicBezTo>
                  <a:pt x="730505" y="359283"/>
                  <a:pt x="746988" y="350123"/>
                  <a:pt x="792097" y="365678"/>
                </a:cubicBezTo>
                <a:cubicBezTo>
                  <a:pt x="848056" y="372442"/>
                  <a:pt x="805305" y="339843"/>
                  <a:pt x="882853" y="355930"/>
                </a:cubicBezTo>
                <a:cubicBezTo>
                  <a:pt x="918438" y="350430"/>
                  <a:pt x="958210" y="349332"/>
                  <a:pt x="998334" y="352739"/>
                </a:cubicBezTo>
                <a:cubicBezTo>
                  <a:pt x="1000426" y="359261"/>
                  <a:pt x="1019214" y="352856"/>
                  <a:pt x="1027150" y="352144"/>
                </a:cubicBezTo>
                <a:cubicBezTo>
                  <a:pt x="1025701" y="356031"/>
                  <a:pt x="1041100" y="360014"/>
                  <a:pt x="1048080" y="357558"/>
                </a:cubicBezTo>
                <a:cubicBezTo>
                  <a:pt x="1173806" y="359514"/>
                  <a:pt x="1091896" y="386843"/>
                  <a:pt x="1172607" y="374612"/>
                </a:cubicBezTo>
                <a:cubicBezTo>
                  <a:pt x="1222701" y="376435"/>
                  <a:pt x="1205106" y="421114"/>
                  <a:pt x="1263004" y="405734"/>
                </a:cubicBezTo>
                <a:cubicBezTo>
                  <a:pt x="1322797" y="412962"/>
                  <a:pt x="1354788" y="434021"/>
                  <a:pt x="1414575" y="428775"/>
                </a:cubicBezTo>
                <a:cubicBezTo>
                  <a:pt x="1470530" y="435614"/>
                  <a:pt x="1516330" y="448201"/>
                  <a:pt x="1565794" y="448689"/>
                </a:cubicBezTo>
                <a:cubicBezTo>
                  <a:pt x="1582916" y="456361"/>
                  <a:pt x="1600226" y="460649"/>
                  <a:pt x="1621103" y="454493"/>
                </a:cubicBezTo>
                <a:cubicBezTo>
                  <a:pt x="1672386" y="463218"/>
                  <a:pt x="1680428" y="476347"/>
                  <a:pt x="1717230" y="471039"/>
                </a:cubicBezTo>
                <a:cubicBezTo>
                  <a:pt x="1746455" y="500716"/>
                  <a:pt x="1744899" y="478364"/>
                  <a:pt x="1780560" y="480899"/>
                </a:cubicBezTo>
                <a:cubicBezTo>
                  <a:pt x="1809853" y="481176"/>
                  <a:pt x="1767102" y="464227"/>
                  <a:pt x="1793767" y="467537"/>
                </a:cubicBezTo>
                <a:cubicBezTo>
                  <a:pt x="1817920" y="478130"/>
                  <a:pt x="1828396" y="460312"/>
                  <a:pt x="1852816" y="472362"/>
                </a:cubicBezTo>
                <a:cubicBezTo>
                  <a:pt x="1836876" y="484366"/>
                  <a:pt x="1911888" y="479910"/>
                  <a:pt x="1906132" y="491839"/>
                </a:cubicBezTo>
                <a:cubicBezTo>
                  <a:pt x="1941914" y="479641"/>
                  <a:pt x="1940650" y="502217"/>
                  <a:pt x="1976938" y="502915"/>
                </a:cubicBezTo>
                <a:cubicBezTo>
                  <a:pt x="1996616" y="499380"/>
                  <a:pt x="2008502" y="500276"/>
                  <a:pt x="2019206" y="509694"/>
                </a:cubicBezTo>
                <a:cubicBezTo>
                  <a:pt x="2110942" y="491787"/>
                  <a:pt x="2063259" y="515938"/>
                  <a:pt x="2137843" y="515983"/>
                </a:cubicBezTo>
                <a:cubicBezTo>
                  <a:pt x="2203602" y="513795"/>
                  <a:pt x="2274133" y="517290"/>
                  <a:pt x="2349470" y="497664"/>
                </a:cubicBezTo>
                <a:cubicBezTo>
                  <a:pt x="2365268" y="491125"/>
                  <a:pt x="2392444" y="492388"/>
                  <a:pt x="2410164" y="500484"/>
                </a:cubicBezTo>
                <a:cubicBezTo>
                  <a:pt x="2413215" y="501879"/>
                  <a:pt x="2415862" y="503425"/>
                  <a:pt x="2418025" y="505078"/>
                </a:cubicBezTo>
                <a:cubicBezTo>
                  <a:pt x="2465020" y="490093"/>
                  <a:pt x="2481431" y="504135"/>
                  <a:pt x="2505592" y="492652"/>
                </a:cubicBezTo>
                <a:cubicBezTo>
                  <a:pt x="2565766" y="496208"/>
                  <a:pt x="2604408" y="517582"/>
                  <a:pt x="2626550" y="507673"/>
                </a:cubicBezTo>
                <a:cubicBezTo>
                  <a:pt x="2655375" y="513204"/>
                  <a:pt x="2687716" y="534216"/>
                  <a:pt x="2716700" y="524337"/>
                </a:cubicBezTo>
                <a:cubicBezTo>
                  <a:pt x="2716014" y="527210"/>
                  <a:pt x="2718039" y="528464"/>
                  <a:pt x="2721668" y="528880"/>
                </a:cubicBezTo>
                <a:lnTo>
                  <a:pt x="2728462" y="528666"/>
                </a:lnTo>
                <a:lnTo>
                  <a:pt x="2731529" y="524409"/>
                </a:lnTo>
                <a:cubicBezTo>
                  <a:pt x="2744994" y="509641"/>
                  <a:pt x="2754749" y="526804"/>
                  <a:pt x="2785368" y="526204"/>
                </a:cubicBezTo>
                <a:cubicBezTo>
                  <a:pt x="2800116" y="526834"/>
                  <a:pt x="2798453" y="530871"/>
                  <a:pt x="2796300" y="534507"/>
                </a:cubicBezTo>
                <a:lnTo>
                  <a:pt x="2794966" y="538387"/>
                </a:lnTo>
                <a:lnTo>
                  <a:pt x="2804328" y="539055"/>
                </a:lnTo>
                <a:lnTo>
                  <a:pt x="2808275" y="539665"/>
                </a:lnTo>
                <a:lnTo>
                  <a:pt x="2818975" y="537680"/>
                </a:lnTo>
                <a:cubicBezTo>
                  <a:pt x="2828593" y="538166"/>
                  <a:pt x="2837940" y="542061"/>
                  <a:pt x="2847474" y="542183"/>
                </a:cubicBezTo>
                <a:cubicBezTo>
                  <a:pt x="2852242" y="542242"/>
                  <a:pt x="2857055" y="541360"/>
                  <a:pt x="2861971" y="538637"/>
                </a:cubicBezTo>
                <a:cubicBezTo>
                  <a:pt x="2856691" y="535393"/>
                  <a:pt x="2857588" y="533489"/>
                  <a:pt x="2861733" y="532264"/>
                </a:cubicBezTo>
                <a:lnTo>
                  <a:pt x="2878342" y="530281"/>
                </a:lnTo>
                <a:lnTo>
                  <a:pt x="2880487" y="531065"/>
                </a:lnTo>
                <a:cubicBezTo>
                  <a:pt x="2912082" y="541099"/>
                  <a:pt x="2946465" y="549581"/>
                  <a:pt x="2958183" y="549970"/>
                </a:cubicBezTo>
                <a:cubicBezTo>
                  <a:pt x="2994013" y="559528"/>
                  <a:pt x="3029084" y="591442"/>
                  <a:pt x="3077612" y="586354"/>
                </a:cubicBezTo>
                <a:cubicBezTo>
                  <a:pt x="3102316" y="600377"/>
                  <a:pt x="3108371" y="588864"/>
                  <a:pt x="3127579" y="595978"/>
                </a:cubicBezTo>
                <a:cubicBezTo>
                  <a:pt x="3151039" y="606156"/>
                  <a:pt x="3163648" y="621642"/>
                  <a:pt x="3192864" y="629036"/>
                </a:cubicBezTo>
                <a:cubicBezTo>
                  <a:pt x="3226181" y="640515"/>
                  <a:pt x="3247511" y="614958"/>
                  <a:pt x="3246542" y="655456"/>
                </a:cubicBezTo>
                <a:cubicBezTo>
                  <a:pt x="3257167" y="656185"/>
                  <a:pt x="3264800" y="657779"/>
                  <a:pt x="3270943" y="660104"/>
                </a:cubicBezTo>
                <a:lnTo>
                  <a:pt x="3272526" y="661033"/>
                </a:lnTo>
                <a:lnTo>
                  <a:pt x="3277332" y="659455"/>
                </a:lnTo>
                <a:cubicBezTo>
                  <a:pt x="3284744" y="655977"/>
                  <a:pt x="3291031" y="651661"/>
                  <a:pt x="3295673" y="646180"/>
                </a:cubicBezTo>
                <a:cubicBezTo>
                  <a:pt x="3388065" y="671503"/>
                  <a:pt x="3463408" y="642935"/>
                  <a:pt x="3557884" y="644664"/>
                </a:cubicBezTo>
                <a:cubicBezTo>
                  <a:pt x="3598506" y="624378"/>
                  <a:pt x="3757379" y="628000"/>
                  <a:pt x="3770940" y="584633"/>
                </a:cubicBezTo>
                <a:cubicBezTo>
                  <a:pt x="3839241" y="579619"/>
                  <a:pt x="3783525" y="572414"/>
                  <a:pt x="3874285" y="572833"/>
                </a:cubicBezTo>
                <a:cubicBezTo>
                  <a:pt x="3964076" y="535707"/>
                  <a:pt x="4208873" y="606239"/>
                  <a:pt x="4315498" y="587151"/>
                </a:cubicBezTo>
                <a:cubicBezTo>
                  <a:pt x="4383914" y="622304"/>
                  <a:pt x="4343611" y="589000"/>
                  <a:pt x="4407432" y="593853"/>
                </a:cubicBezTo>
                <a:cubicBezTo>
                  <a:pt x="4460195" y="595643"/>
                  <a:pt x="4561992" y="599572"/>
                  <a:pt x="4632072" y="597891"/>
                </a:cubicBezTo>
                <a:cubicBezTo>
                  <a:pt x="4643348" y="592367"/>
                  <a:pt x="4657786" y="590552"/>
                  <a:pt x="4673962" y="590479"/>
                </a:cubicBezTo>
                <a:lnTo>
                  <a:pt x="4725019" y="593446"/>
                </a:lnTo>
                <a:lnTo>
                  <a:pt x="4751838" y="584678"/>
                </a:lnTo>
                <a:cubicBezTo>
                  <a:pt x="4799852" y="577646"/>
                  <a:pt x="4865544" y="583942"/>
                  <a:pt x="4903331" y="556418"/>
                </a:cubicBezTo>
                <a:cubicBezTo>
                  <a:pt x="4923789" y="545691"/>
                  <a:pt x="4998873" y="529434"/>
                  <a:pt x="5020231" y="536682"/>
                </a:cubicBezTo>
                <a:cubicBezTo>
                  <a:pt x="5037361" y="535420"/>
                  <a:pt x="5052950" y="527603"/>
                  <a:pt x="5067888" y="537164"/>
                </a:cubicBezTo>
                <a:cubicBezTo>
                  <a:pt x="5089094" y="547939"/>
                  <a:pt x="5128985" y="514830"/>
                  <a:pt x="5132256" y="532472"/>
                </a:cubicBezTo>
                <a:cubicBezTo>
                  <a:pt x="5160939" y="509480"/>
                  <a:pt x="5211129" y="530743"/>
                  <a:pt x="5248366" y="530367"/>
                </a:cubicBezTo>
                <a:cubicBezTo>
                  <a:pt x="5268941" y="509343"/>
                  <a:pt x="5326781" y="529288"/>
                  <a:pt x="5399991" y="516799"/>
                </a:cubicBezTo>
                <a:cubicBezTo>
                  <a:pt x="5422062" y="492877"/>
                  <a:pt x="5449446" y="508615"/>
                  <a:pt x="5496542" y="472849"/>
                </a:cubicBezTo>
                <a:cubicBezTo>
                  <a:pt x="5500042" y="474634"/>
                  <a:pt x="5504051" y="476123"/>
                  <a:pt x="5508449" y="477267"/>
                </a:cubicBezTo>
                <a:cubicBezTo>
                  <a:pt x="5534007" y="483913"/>
                  <a:pt x="5566875" y="477773"/>
                  <a:pt x="5581859" y="463549"/>
                </a:cubicBezTo>
                <a:cubicBezTo>
                  <a:pt x="5620858" y="438103"/>
                  <a:pt x="5663887" y="473191"/>
                  <a:pt x="5704564" y="460106"/>
                </a:cubicBezTo>
                <a:lnTo>
                  <a:pt x="5782620" y="428405"/>
                </a:lnTo>
                <a:cubicBezTo>
                  <a:pt x="5888140" y="386703"/>
                  <a:pt x="6054993" y="406879"/>
                  <a:pt x="6177270" y="382113"/>
                </a:cubicBezTo>
                <a:lnTo>
                  <a:pt x="6190390" y="387351"/>
                </a:lnTo>
                <a:lnTo>
                  <a:pt x="6202886" y="388170"/>
                </a:lnTo>
                <a:lnTo>
                  <a:pt x="6208272" y="393590"/>
                </a:lnTo>
                <a:lnTo>
                  <a:pt x="6213969" y="395274"/>
                </a:lnTo>
                <a:cubicBezTo>
                  <a:pt x="6236369" y="399780"/>
                  <a:pt x="6226481" y="382724"/>
                  <a:pt x="6279896" y="383694"/>
                </a:cubicBezTo>
                <a:cubicBezTo>
                  <a:pt x="6256123" y="351736"/>
                  <a:pt x="6367798" y="395782"/>
                  <a:pt x="6366511" y="357714"/>
                </a:cubicBezTo>
                <a:cubicBezTo>
                  <a:pt x="6379515" y="359156"/>
                  <a:pt x="6392150" y="361754"/>
                  <a:pt x="6404843" y="364644"/>
                </a:cubicBezTo>
                <a:lnTo>
                  <a:pt x="6411491" y="366140"/>
                </a:lnTo>
                <a:lnTo>
                  <a:pt x="6437219" y="365588"/>
                </a:lnTo>
                <a:lnTo>
                  <a:pt x="6485103" y="378624"/>
                </a:lnTo>
                <a:cubicBezTo>
                  <a:pt x="6499730" y="379244"/>
                  <a:pt x="6515269" y="378434"/>
                  <a:pt x="6532145" y="375331"/>
                </a:cubicBezTo>
                <a:cubicBezTo>
                  <a:pt x="6585568" y="350978"/>
                  <a:pt x="6688741" y="382578"/>
                  <a:pt x="6754209" y="350578"/>
                </a:cubicBezTo>
                <a:cubicBezTo>
                  <a:pt x="6779628" y="341707"/>
                  <a:pt x="6866509" y="331991"/>
                  <a:pt x="6887926" y="340959"/>
                </a:cubicBezTo>
                <a:cubicBezTo>
                  <a:pt x="6907070" y="341162"/>
                  <a:pt x="6926337" y="334755"/>
                  <a:pt x="6940070" y="345464"/>
                </a:cubicBezTo>
                <a:cubicBezTo>
                  <a:pt x="6960335" y="357903"/>
                  <a:pt x="7013296" y="328564"/>
                  <a:pt x="7011981" y="346271"/>
                </a:cubicBezTo>
                <a:cubicBezTo>
                  <a:pt x="7030909" y="336125"/>
                  <a:pt x="7052660" y="337366"/>
                  <a:pt x="7074795" y="341490"/>
                </a:cubicBezTo>
                <a:lnTo>
                  <a:pt x="7099093" y="346824"/>
                </a:lnTo>
                <a:lnTo>
                  <a:pt x="7180921" y="343673"/>
                </a:lnTo>
                <a:lnTo>
                  <a:pt x="7187708" y="347946"/>
                </a:lnTo>
                <a:lnTo>
                  <a:pt x="7204220" y="348884"/>
                </a:lnTo>
                <a:lnTo>
                  <a:pt x="7210335" y="349465"/>
                </a:lnTo>
                <a:lnTo>
                  <a:pt x="7214128" y="347414"/>
                </a:lnTo>
                <a:cubicBezTo>
                  <a:pt x="7216379" y="346492"/>
                  <a:pt x="7218051" y="346430"/>
                  <a:pt x="7219254" y="347931"/>
                </a:cubicBezTo>
                <a:cubicBezTo>
                  <a:pt x="7219444" y="348741"/>
                  <a:pt x="7219632" y="349554"/>
                  <a:pt x="7219822" y="350366"/>
                </a:cubicBezTo>
                <a:lnTo>
                  <a:pt x="7252106" y="353433"/>
                </a:lnTo>
                <a:lnTo>
                  <a:pt x="7484202" y="358006"/>
                </a:lnTo>
                <a:cubicBezTo>
                  <a:pt x="7587277" y="386651"/>
                  <a:pt x="7729454" y="346546"/>
                  <a:pt x="7843204" y="356379"/>
                </a:cubicBezTo>
                <a:cubicBezTo>
                  <a:pt x="7899790" y="316838"/>
                  <a:pt x="7870813" y="352314"/>
                  <a:pt x="7933266" y="342455"/>
                </a:cubicBezTo>
                <a:cubicBezTo>
                  <a:pt x="7920038" y="377008"/>
                  <a:pt x="8007813" y="319880"/>
                  <a:pt x="8015880" y="357783"/>
                </a:cubicBezTo>
                <a:cubicBezTo>
                  <a:pt x="8060330" y="345803"/>
                  <a:pt x="8095105" y="316191"/>
                  <a:pt x="8157601" y="320364"/>
                </a:cubicBezTo>
                <a:cubicBezTo>
                  <a:pt x="8210568" y="338083"/>
                  <a:pt x="8293863" y="294318"/>
                  <a:pt x="8359292" y="318168"/>
                </a:cubicBezTo>
                <a:cubicBezTo>
                  <a:pt x="8383839" y="323904"/>
                  <a:pt x="8462756" y="323073"/>
                  <a:pt x="8479465" y="311602"/>
                </a:cubicBezTo>
                <a:cubicBezTo>
                  <a:pt x="8496285" y="309097"/>
                  <a:pt x="8514820" y="313128"/>
                  <a:pt x="8524333" y="300853"/>
                </a:cubicBezTo>
                <a:cubicBezTo>
                  <a:pt x="8539186" y="286078"/>
                  <a:pt x="8592950" y="308795"/>
                  <a:pt x="8587515" y="291394"/>
                </a:cubicBezTo>
                <a:cubicBezTo>
                  <a:pt x="8625777" y="306957"/>
                  <a:pt x="8662989" y="275995"/>
                  <a:pt x="8698409" y="268311"/>
                </a:cubicBezTo>
                <a:cubicBezTo>
                  <a:pt x="8728050" y="283764"/>
                  <a:pt x="8773141" y="252398"/>
                  <a:pt x="8848463" y="248404"/>
                </a:cubicBezTo>
                <a:cubicBezTo>
                  <a:pt x="8880916" y="266278"/>
                  <a:pt x="8899219" y="245470"/>
                  <a:pt x="8961088" y="269146"/>
                </a:cubicBezTo>
                <a:cubicBezTo>
                  <a:pt x="8963537" y="266700"/>
                  <a:pt x="8966611" y="264427"/>
                  <a:pt x="8970218" y="262394"/>
                </a:cubicBezTo>
                <a:cubicBezTo>
                  <a:pt x="8991191" y="250585"/>
                  <a:pt x="9025264" y="249299"/>
                  <a:pt x="9046323" y="259522"/>
                </a:cubicBezTo>
                <a:lnTo>
                  <a:pt x="9240535" y="275688"/>
                </a:lnTo>
                <a:cubicBezTo>
                  <a:pt x="9360561" y="292363"/>
                  <a:pt x="9521477" y="210974"/>
                  <a:pt x="9649170" y="208005"/>
                </a:cubicBezTo>
                <a:lnTo>
                  <a:pt x="9659053" y="200216"/>
                </a:lnTo>
                <a:lnTo>
                  <a:pt x="9670482" y="196741"/>
                </a:lnTo>
                <a:lnTo>
                  <a:pt x="9672955" y="190448"/>
                </a:lnTo>
                <a:lnTo>
                  <a:pt x="9677534" y="187624"/>
                </a:lnTo>
                <a:cubicBezTo>
                  <a:pt x="9696550" y="178522"/>
                  <a:pt x="9695446" y="196801"/>
                  <a:pt x="9745525" y="184345"/>
                </a:cubicBezTo>
                <a:cubicBezTo>
                  <a:pt x="9738484" y="219723"/>
                  <a:pt x="9822861" y="153924"/>
                  <a:pt x="9840058" y="190226"/>
                </a:cubicBezTo>
                <a:cubicBezTo>
                  <a:pt x="9851666" y="186055"/>
                  <a:pt x="9862364" y="180869"/>
                  <a:pt x="9872980" y="175392"/>
                </a:cubicBezTo>
                <a:lnTo>
                  <a:pt x="9878546" y="172539"/>
                </a:lnTo>
                <a:lnTo>
                  <a:pt x="9903161" y="167507"/>
                </a:lnTo>
                <a:lnTo>
                  <a:pt x="9907201" y="158117"/>
                </a:lnTo>
                <a:lnTo>
                  <a:pt x="9942169" y="144830"/>
                </a:lnTo>
                <a:cubicBezTo>
                  <a:pt x="9955711" y="141084"/>
                  <a:pt x="9970810" y="138494"/>
                  <a:pt x="9988283" y="137785"/>
                </a:cubicBezTo>
                <a:cubicBezTo>
                  <a:pt x="10050615" y="149295"/>
                  <a:pt x="10132970" y="97109"/>
                  <a:pt x="10210403" y="113254"/>
                </a:cubicBezTo>
                <a:cubicBezTo>
                  <a:pt x="10238745" y="116159"/>
                  <a:pt x="10325663" y="106590"/>
                  <a:pt x="10341594" y="93478"/>
                </a:cubicBezTo>
                <a:cubicBezTo>
                  <a:pt x="10359611" y="89153"/>
                  <a:pt x="10380947" y="91056"/>
                  <a:pt x="10388761" y="77955"/>
                </a:cubicBezTo>
                <a:cubicBezTo>
                  <a:pt x="10401922" y="61808"/>
                  <a:pt x="10466232" y="78134"/>
                  <a:pt x="10456422" y="61663"/>
                </a:cubicBezTo>
                <a:cubicBezTo>
                  <a:pt x="10479242" y="67175"/>
                  <a:pt x="10499225" y="61305"/>
                  <a:pt x="10518179" y="52623"/>
                </a:cubicBezTo>
                <a:lnTo>
                  <a:pt x="10538593" y="42329"/>
                </a:lnTo>
                <a:lnTo>
                  <a:pt x="10557872" y="43868"/>
                </a:lnTo>
                <a:cubicBezTo>
                  <a:pt x="10567072" y="30718"/>
                  <a:pt x="10603629" y="36961"/>
                  <a:pt x="10617552" y="27637"/>
                </a:cubicBezTo>
                <a:lnTo>
                  <a:pt x="10621911" y="22127"/>
                </a:lnTo>
                <a:lnTo>
                  <a:pt x="10637080" y="17673"/>
                </a:lnTo>
                <a:lnTo>
                  <a:pt x="10642586" y="15804"/>
                </a:lnTo>
                <a:lnTo>
                  <a:pt x="10647170" y="16926"/>
                </a:lnTo>
                <a:cubicBezTo>
                  <a:pt x="10649745" y="17313"/>
                  <a:pt x="10651360" y="17010"/>
                  <a:pt x="10651772" y="15331"/>
                </a:cubicBezTo>
                <a:lnTo>
                  <a:pt x="10651128" y="12901"/>
                </a:lnTo>
                <a:lnTo>
                  <a:pt x="10680196" y="302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BF4EB5F4-8FD2-46C2-ADC4-CF041C70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3176" y="1784084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5D517A59-9334-40BE-A4F3-5DAE089A2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973" r="4156" b="1"/>
          <a:stretch/>
        </p:blipFill>
        <p:spPr>
          <a:xfrm>
            <a:off x="1704372" y="2284209"/>
            <a:ext cx="2103460" cy="2289583"/>
          </a:xfrm>
          <a:prstGeom prst="rect">
            <a:avLst/>
          </a:prstGeom>
        </p:spPr>
      </p:pic>
      <p:pic>
        <p:nvPicPr>
          <p:cNvPr id="11" name="Картина 10" descr="Картина, която съдържа закрито, ръкавици, няколко&#10;&#10;Описанието е генерирано автоматично">
            <a:extLst>
              <a:ext uri="{FF2B5EF4-FFF2-40B4-BE49-F238E27FC236}">
                <a16:creationId xmlns:a16="http://schemas.microsoft.com/office/drawing/2014/main" id="{B38A22C6-BAC5-4CC8-9445-E56C84D509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r="21136" b="1"/>
          <a:stretch/>
        </p:blipFill>
        <p:spPr>
          <a:xfrm>
            <a:off x="3905146" y="2284209"/>
            <a:ext cx="2112034" cy="2289583"/>
          </a:xfrm>
          <a:prstGeom prst="rect">
            <a:avLst/>
          </a:prstGeom>
        </p:spPr>
      </p:pic>
      <p:pic>
        <p:nvPicPr>
          <p:cNvPr id="9" name="Картина 8" descr="Картина, която съдържа текст, мъж, лице, костюм&#10;&#10;Описанието е генерирано автоматично">
            <a:extLst>
              <a:ext uri="{FF2B5EF4-FFF2-40B4-BE49-F238E27FC236}">
                <a16:creationId xmlns:a16="http://schemas.microsoft.com/office/drawing/2014/main" id="{8BE1D9DB-2149-4FC4-B7A4-A29D3193AA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2691"/>
          <a:stretch/>
        </p:blipFill>
        <p:spPr>
          <a:xfrm>
            <a:off x="6112827" y="2284209"/>
            <a:ext cx="2111135" cy="2289583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стена, вратовръзка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69692958-1ABF-48C4-A2F4-FAD5D0CABD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r="-3" b="22926"/>
          <a:stretch/>
        </p:blipFill>
        <p:spPr>
          <a:xfrm>
            <a:off x="8319607" y="2284209"/>
            <a:ext cx="2099909" cy="2289583"/>
          </a:xfrm>
          <a:prstGeom prst="rect">
            <a:avLst/>
          </a:prstGeom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972366F3-D95E-4F0C-A6AA-EB9FBF97C4C2}"/>
              </a:ext>
            </a:extLst>
          </p:cNvPr>
          <p:cNvSpPr txBox="1"/>
          <p:nvPr/>
        </p:nvSpPr>
        <p:spPr>
          <a:xfrm>
            <a:off x="6112827" y="4734659"/>
            <a:ext cx="2009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prof. I. </a:t>
            </a:r>
            <a:r>
              <a:rPr lang="en-US" dirty="0" err="1"/>
              <a:t>Mechnikov</a:t>
            </a:r>
            <a:endParaRPr lang="en-US" dirty="0"/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B6F997CB-4F0C-45CA-A132-B60564EE7C28}"/>
              </a:ext>
            </a:extLst>
          </p:cNvPr>
          <p:cNvSpPr txBox="1"/>
          <p:nvPr/>
        </p:nvSpPr>
        <p:spPr>
          <a:xfrm>
            <a:off x="8370254" y="4734659"/>
            <a:ext cx="20492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Stamen </a:t>
            </a:r>
            <a:r>
              <a:rPr lang="en-US" dirty="0" err="1"/>
              <a:t>Grigorov</a:t>
            </a:r>
            <a:endParaRPr lang="en-US" dirty="0"/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7A77F87F-6BA0-449D-AC36-66404997B334}"/>
              </a:ext>
            </a:extLst>
          </p:cNvPr>
          <p:cNvSpPr txBox="1"/>
          <p:nvPr/>
        </p:nvSpPr>
        <p:spPr>
          <a:xfrm>
            <a:off x="3959654" y="4738125"/>
            <a:ext cx="20099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Lactobacillus bulgaricus</a:t>
            </a:r>
          </a:p>
        </p:txBody>
      </p:sp>
    </p:spTree>
    <p:extLst>
      <p:ext uri="{BB962C8B-B14F-4D97-AF65-F5344CB8AC3E}">
        <p14:creationId xmlns:p14="http://schemas.microsoft.com/office/powerpoint/2010/main" val="17353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E56908D-E94D-4774-B119-3449F517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 marL="342900" lvl="0" indent="-342900" algn="ctr" rtl="0">
              <a:lnSpc>
                <a:spcPct val="100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Wann sollten Sie auf probiotische Mittel verzichten?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E5476C4-1B3A-4842-9357-8B4AF6DA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2229014"/>
            <a:ext cx="5926318" cy="4283297"/>
          </a:xfrm>
        </p:spPr>
        <p:txBody>
          <a:bodyPr>
            <a:normAutofit/>
          </a:bodyPr>
          <a:lstStyle/>
          <a:p>
            <a:r>
              <a:rPr lang="de-DE" sz="2400" dirty="0"/>
              <a:t>Menschen mit einem geschwächten Immunsystem</a:t>
            </a:r>
          </a:p>
          <a:p>
            <a:r>
              <a:rPr lang="de-DE" sz="2400" dirty="0"/>
              <a:t>Patienten, die an Autoimmunerkrankungen, wie Morbus Bechterew</a:t>
            </a:r>
            <a:r>
              <a:rPr lang="de-DE" sz="2400"/>
              <a:t>, leiden</a:t>
            </a:r>
            <a:endParaRPr lang="de-DE" sz="2400" dirty="0"/>
          </a:p>
          <a:p>
            <a:r>
              <a:rPr lang="de-DE" sz="2400" dirty="0"/>
              <a:t>Personen mit schwerer, akuter Pankreatitis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pic>
        <p:nvPicPr>
          <p:cNvPr id="5" name="Картина 4" descr="Картина, която съдържа безгръбначни, коелентерат, медуза, хидровидни&#10;&#10;Описанието е генерирано автоматично">
            <a:extLst>
              <a:ext uri="{FF2B5EF4-FFF2-40B4-BE49-F238E27FC236}">
                <a16:creationId xmlns:a16="http://schemas.microsoft.com/office/drawing/2014/main" id="{26150520-53E8-49CC-A839-2ACC8E19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0426" y="2303014"/>
            <a:ext cx="4788505" cy="3196327"/>
          </a:xfrm>
          <a:prstGeom prst="rect">
            <a:avLst/>
          </a:prstGeom>
        </p:spPr>
      </p:pic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Контейнер за съдържание 15" descr="Картина, която съдържа табло&#10;&#10;Описанието е генерирано автоматично">
            <a:extLst>
              <a:ext uri="{FF2B5EF4-FFF2-40B4-BE49-F238E27FC236}">
                <a16:creationId xmlns:a16="http://schemas.microsoft.com/office/drawing/2014/main" id="{A45BFB7D-0620-444D-A411-5CE5C464A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4845" y="1825625"/>
            <a:ext cx="7522910" cy="4429125"/>
          </a:xfr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C682172-37C6-45DF-1F04-08A4D5A3835D}"/>
              </a:ext>
            </a:extLst>
          </p:cNvPr>
          <p:cNvSpPr txBox="1"/>
          <p:nvPr/>
        </p:nvSpPr>
        <p:spPr>
          <a:xfrm>
            <a:off x="8297693" y="6167336"/>
            <a:ext cx="258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Iva Zhelyazkova, 11774, </a:t>
            </a:r>
            <a:r>
              <a:rPr lang="en-US" dirty="0" err="1"/>
              <a:t>Pharmazie</a:t>
            </a:r>
            <a:r>
              <a:rPr lang="en-US" dirty="0"/>
              <a:t> student</a:t>
            </a:r>
          </a:p>
        </p:txBody>
      </p:sp>
    </p:spTree>
    <p:extLst>
      <p:ext uri="{BB962C8B-B14F-4D97-AF65-F5344CB8AC3E}">
        <p14:creationId xmlns:p14="http://schemas.microsoft.com/office/powerpoint/2010/main" val="3318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148</Words>
  <Application>Microsoft Office PowerPoint</Application>
  <PresentationFormat>Широк екран</PresentationFormat>
  <Paragraphs>31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2" baseType="lpstr">
      <vt:lpstr>Arial</vt:lpstr>
      <vt:lpstr>Bembo</vt:lpstr>
      <vt:lpstr>Calibri</vt:lpstr>
      <vt:lpstr>ArchiveVTI</vt:lpstr>
      <vt:lpstr>Probiotika</vt:lpstr>
      <vt:lpstr>Was bedeutet probiotika?</vt:lpstr>
      <vt:lpstr>Wie wirken die probiotika?</vt:lpstr>
      <vt:lpstr>Warum empfehlen Ärzte Probiotika bei einer Antibiotika-Behandlung?</vt:lpstr>
      <vt:lpstr>Lebensmittel, die Probiotika enthalten</vt:lpstr>
      <vt:lpstr>Das bulgarische Joghurt</vt:lpstr>
      <vt:lpstr>Wann sollten Sie auf probiotische Mittel verzichten? 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Probiotika</dc:title>
  <dc:creator>Iva Zhelyazkova</dc:creator>
  <cp:lastModifiedBy>Iva Zhelyazkova</cp:lastModifiedBy>
  <cp:revision>2</cp:revision>
  <dcterms:created xsi:type="dcterms:W3CDTF">2022-04-24T13:33:31Z</dcterms:created>
  <dcterms:modified xsi:type="dcterms:W3CDTF">2022-05-27T08:48:00Z</dcterms:modified>
</cp:coreProperties>
</file>